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8B4D4-0096-4AFF-AC33-44DFD5C38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176181-C01B-4ED0-BEB4-D39E85804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4AB5B-971B-436F-A433-E42985DC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F08-D2F9-4D54-86F1-10D49C79A75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A1807-D091-4E03-81B1-7D464D80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D5DD9-8AF3-42F1-BCDD-724BFDA9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118-B4E3-462D-BBC8-C7BDFA4D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B45FD-74ED-4633-8612-0D47E07D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D64B10-256A-416C-A961-DB48FE5F4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AADD5-C433-47ED-A275-6345A722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F08-D2F9-4D54-86F1-10D49C79A75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440A6-F674-4004-A84D-443D4173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1F5D9-9276-42FD-B53D-E14868C7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118-B4E3-462D-BBC8-C7BDFA4D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9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25CA71-986B-4AEA-BE25-713F5DE5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6B828F-D420-4E4A-AE3D-A67474DD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58175-DE9F-4AB3-AD65-E67F5DB7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F08-D2F9-4D54-86F1-10D49C79A75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69F28-E308-4916-AE63-4F1D39E7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D04B6-0A46-4748-BF77-C8AE64CA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118-B4E3-462D-BBC8-C7BDFA4D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80413-5CF7-4D03-B16C-96DC4B20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F5208-091B-4D2F-8B75-16955BED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22A55-3C2D-4002-B588-524DC45A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F08-D2F9-4D54-86F1-10D49C79A75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B177E-E2D4-4179-BCDA-4A9A07E6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92FB5-1C85-43B9-8BCA-7F6A89B0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118-B4E3-462D-BBC8-C7BDFA4D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01DF2-0ABF-48F2-9182-9A2EF0E8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76AB8-6C41-449F-ACB0-AD6BD0A54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6305E-6EAD-4468-9B9E-F2A2CCF3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F08-D2F9-4D54-86F1-10D49C79A75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FD515-41BA-4D74-B9B5-236EB602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241BB-41F5-40E2-AD5F-485B7B13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118-B4E3-462D-BBC8-C7BDFA4D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80285-D184-4AA9-B13E-3328EBA8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3670E-94CE-4E5C-8594-1F83440C5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E420A-3256-434D-B60E-7CE6631E0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C6089-847A-46D6-8E0C-B022B835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F08-D2F9-4D54-86F1-10D49C79A75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4147C-FD64-44C9-BB4A-BE326FBC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ECE8E-52F1-423E-91B4-CDD8EA3D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118-B4E3-462D-BBC8-C7BDFA4D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8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E35D1-0402-4D29-B28A-E122D029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1518B-DC82-4960-B74B-E903DBA8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70387-7B93-424A-82A8-FD09BE861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D6AE7C-BEAE-4F2B-9691-B8809FB72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A830E2-BE90-4025-B8EA-F265B3874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6E274B-9D93-4F5F-AC40-F57A3101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F08-D2F9-4D54-86F1-10D49C79A75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19680E-FC80-4F22-8532-46B624F6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6F9725-89CF-4E41-8BF7-0689E960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118-B4E3-462D-BBC8-C7BDFA4D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4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94AD2-6873-413B-97CC-3E94A135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36BA7B-0651-4838-B9D5-6AC135BE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F08-D2F9-4D54-86F1-10D49C79A75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9F9C2F-D04D-4565-8F01-B8E60890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D353C6-6908-4C8D-BF44-222C61CE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118-B4E3-462D-BBC8-C7BDFA4D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7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1DCC7A-EEF3-4533-836C-E67C68FC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F08-D2F9-4D54-86F1-10D49C79A75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F2D504-D5D0-42B8-A5BC-518D89D3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0097F-1143-45C8-8D44-1482858F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118-B4E3-462D-BBC8-C7BDFA4D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6DE90-0354-450C-B0D6-6F85E97A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23A7E-B374-483D-A6DF-97E8D197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797B25-7C06-4475-A643-F7D578160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00B5A-B3EF-47EE-9421-1E4C8210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F08-D2F9-4D54-86F1-10D49C79A75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AC7A9-A999-4B9A-9304-89A47DE1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66818D-0C46-4B47-B639-03913BD2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118-B4E3-462D-BBC8-C7BDFA4D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5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59262-6E5E-48E4-977F-4B134C2B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205804-C667-46A1-AEB3-CE177EC25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4AA86D-9199-4595-AF68-C41E5332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3736C-E6AE-4B29-85CA-74E690A1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F08-D2F9-4D54-86F1-10D49C79A75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7EADB9-E79F-41E1-9DC3-B4DF885F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67155-2504-4012-9085-CEBA5FD3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1118-B4E3-462D-BBC8-C7BDFA4D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45B81D-2779-432E-B327-AFE9B2CF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906D1-B76B-413D-ADB2-BBA69C3A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2B919-9B5A-4F69-B411-253A0DB1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4F08-D2F9-4D54-86F1-10D49C79A75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C757A-EC46-401A-B702-2076F7926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DCAEB-B284-4195-9E67-6C87D5BAF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1118-B4E3-462D-BBC8-C7BDFA4D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3395-C0F3-4A9F-B6F2-6ED10BFE7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ATLAS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77D7C-9DA9-476A-BD75-6733E9E1A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Guanhao 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8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968D7-BB7C-4971-9EDA-A0A2E715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29D724-36A5-4E48-BFBF-D1B1317F0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728" y="1825625"/>
            <a:ext cx="7364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5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8767C-24F8-4386-9564-0F977181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9720A4-BCBC-422F-B00E-F896B5365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683" y="1825625"/>
            <a:ext cx="65406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5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ut away view of the atlas inner detector">
            <a:extLst>
              <a:ext uri="{FF2B5EF4-FFF2-40B4-BE49-F238E27FC236}">
                <a16:creationId xmlns:a16="http://schemas.microsoft.com/office/drawing/2014/main" id="{74CBE4F3-08FD-46C6-8ECA-CA804ED9D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cut away view of the atlas inner detector">
            <a:extLst>
              <a:ext uri="{FF2B5EF4-FFF2-40B4-BE49-F238E27FC236}">
                <a16:creationId xmlns:a16="http://schemas.microsoft.com/office/drawing/2014/main" id="{D5BABD23-20B5-4E58-A816-1DB5641298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7" y="418638"/>
            <a:ext cx="6905890" cy="602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0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ATLAS</vt:lpstr>
      <vt:lpstr>Overview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</dc:title>
  <dc:creator>苏冠豪</dc:creator>
  <cp:lastModifiedBy>苏冠豪</cp:lastModifiedBy>
  <cp:revision>6</cp:revision>
  <dcterms:created xsi:type="dcterms:W3CDTF">2018-04-12T04:45:38Z</dcterms:created>
  <dcterms:modified xsi:type="dcterms:W3CDTF">2018-04-12T07:37:42Z</dcterms:modified>
</cp:coreProperties>
</file>