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7937-8010-4FD8-9B28-575C6F705F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026C9-2E5B-475F-B1A6-1E3E3BAE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26C9-2E5B-475F-B1A6-1E3E3BAECC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26C9-2E5B-475F-B1A6-1E3E3BAECC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9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26C9-2E5B-475F-B1A6-1E3E3BAECC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26C9-2E5B-475F-B1A6-1E3E3BAECC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FE2B2-E1E5-478D-B526-C9D24D38B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3BCBE-1A78-444C-B9AB-42F95FAA0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9BC07-631F-436A-91FC-FDD57927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4213E-C44C-4DE7-8951-E35FD7EE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0B724-4CD9-4476-AAA3-4B2FFDC9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D7629-DFB5-4024-80E3-A107F050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57348B-61D8-47CC-8A65-2F2ED0FD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33A19-2EC4-45B5-8363-548389B8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EA6E7-17B8-4922-8BF3-B2A8481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3489A-E25E-4D3C-BDF7-91C46D64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7D82FC-C346-4912-B3D1-756294FA5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BC2EB-2F69-4B10-B0E4-33C41B0E6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E63A5-46C1-4AAC-B8D7-308D5D62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6C9C0-1EA4-4C45-9247-1FA4D7A3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07838-CFC1-4014-85A5-B4A805E2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14B4-E42D-479D-84E0-5830ED5E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F2AA3-147B-4FDF-9F0A-6DC8A2A1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314BC-37F9-458A-B9A0-096C150B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3EE76-AD0A-4983-80C3-F6C1B6E1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64D47-F78F-4EAF-93CB-0A2A0088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9A030-501C-40D6-B864-E6121876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D0A62-B705-4C16-90BE-1A583FB6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F7F57-5338-4476-AB79-83720CC4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F06EB-3B4B-4CA4-8389-DA29B52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AA126-ADA6-4934-B780-A694F2A8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A3581-5DC8-41BA-8C76-EA239B08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CEC55-3DE5-4155-8017-1DB40725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2EF371-CAB4-45BD-B2F6-B43960709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03155-F1A0-47F4-9277-4D62D73D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86C6E-9304-4B70-B983-F28CD690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5DD2A-2F05-4F71-BB04-B4DDA0D2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AE2C9-274E-428B-84AA-19E5039B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89199-8E15-4918-8259-C905E804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21559-1B44-46EE-AC3F-7C6186F90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BAFC6-A12D-430D-998C-0CF927515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91529A-F6C0-4ACC-862E-E5275C487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8881B-D778-4945-8126-C572C300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8D654-4672-423F-B277-E9E2941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F4E4E5-507F-48D3-8DE4-14D87392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67C46-39EF-4A51-8DA1-DAE17854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3D2FB-0A99-42A1-9BCF-670E6CB1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8FF7F-145C-439A-BDED-8C841F89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B0AA0-EDCB-40F7-94DF-9B531876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796D-08BA-4AFA-B774-B609E8EB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B245B-5AAD-464A-B7C5-69A5F32C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13210-D0F5-40C3-A053-F96CB6CF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26037-BFF5-4EF9-8E8B-C12B105C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94F78-0A08-4B6D-884B-77448204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BFB5F-FEF6-4440-9F50-C506071D5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4DFBB-9C80-43FA-81E3-C4C2ADBB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00698-3C91-487D-9B7A-0A9825B3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16E51-5DBE-4124-9721-FCA74F82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F2D52-1390-44F8-9D18-C79D3675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5F39BE-6532-46C2-9598-BDC751FE0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BA01-9864-4795-80E0-820CDE2B7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D9F4E-58A6-4B47-949B-C64505F2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37332-19DD-426A-8A24-CFDFB8B0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7DC94-29CC-4DB2-8671-C76E517E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48438A-E9E8-4DD4-AA4D-4096A331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B0CB4-95E2-4796-92C2-BAD41601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7F4F7-D770-4C39-BB12-8843350F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904D-7E4C-4A4A-8046-E018670106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AA827-8CB6-49F0-80CD-936402B5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0A6D3-68F3-4E49-8FE6-BF8197BD1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516B-B949-485F-BD9D-8BF24F20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C9FB-DB30-4F66-8F0B-555919AB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6399"/>
            <a:ext cx="9144000" cy="9826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VBF H -&gt; </a:t>
            </a:r>
            <a:r>
              <a:rPr lang="en-US" sz="4800" dirty="0" err="1"/>
              <a:t>hh</a:t>
            </a:r>
            <a:r>
              <a:rPr lang="en-US" sz="4800" dirty="0"/>
              <a:t> -&gt; bb</a:t>
            </a:r>
            <a:r>
              <a:rPr lang="el-GR" sz="4800" dirty="0"/>
              <a:t>ττ</a:t>
            </a:r>
            <a:r>
              <a:rPr lang="en-US" sz="4800" dirty="0"/>
              <a:t>  (</a:t>
            </a:r>
            <a:r>
              <a:rPr lang="en-US" sz="4800" dirty="0" err="1"/>
              <a:t>lephad</a:t>
            </a:r>
            <a:r>
              <a:rPr lang="en-US" sz="4800" dirty="0"/>
              <a:t> channel)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2F434-4193-47EC-8E3F-FDE7CFB2E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Guanhao Su</a:t>
            </a:r>
          </a:p>
        </p:txBody>
      </p:sp>
    </p:spTree>
    <p:extLst>
      <p:ext uri="{BB962C8B-B14F-4D97-AF65-F5344CB8AC3E}">
        <p14:creationId xmlns:p14="http://schemas.microsoft.com/office/powerpoint/2010/main" val="119657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44A-2AB7-44AA-B130-BF9260EA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bJets</a:t>
            </a:r>
            <a:r>
              <a:rPr lang="en-US" dirty="0"/>
              <a:t>: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B152D1-D13E-4DA2-96B9-3DC84036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8638"/>
            <a:ext cx="6197600" cy="42104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C15EB5-AC79-4F69-97B6-36852C68C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60" y="1914524"/>
            <a:ext cx="6393560" cy="45386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ADF0B9-DCD6-4A67-81A5-4A78C486B70B}"/>
              </a:ext>
            </a:extLst>
          </p:cNvPr>
          <p:cNvSpPr txBox="1"/>
          <p:nvPr/>
        </p:nvSpPr>
        <p:spPr>
          <a:xfrm>
            <a:off x="838200" y="15621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1A270C-20D9-48A8-9CA5-24C9D1AAF240}"/>
              </a:ext>
            </a:extLst>
          </p:cNvPr>
          <p:cNvSpPr txBox="1"/>
          <p:nvPr/>
        </p:nvSpPr>
        <p:spPr>
          <a:xfrm>
            <a:off x="7315200" y="1690688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ETA:</a:t>
            </a:r>
          </a:p>
        </p:txBody>
      </p:sp>
    </p:spTree>
    <p:extLst>
      <p:ext uri="{BB962C8B-B14F-4D97-AF65-F5344CB8AC3E}">
        <p14:creationId xmlns:p14="http://schemas.microsoft.com/office/powerpoint/2010/main" val="377130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21970-C59C-4CD4-9F48-173CE545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Mets: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CFAACE-5A0E-471A-BB4F-D410D34DF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1757363"/>
            <a:ext cx="6413500" cy="43942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EAECA7-CB57-44CC-9D17-B1BCA38DC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225"/>
            <a:ext cx="6007100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8F75C2-A0C7-48BC-9BEF-23612B18AACC}"/>
              </a:ext>
            </a:extLst>
          </p:cNvPr>
          <p:cNvSpPr txBox="1"/>
          <p:nvPr/>
        </p:nvSpPr>
        <p:spPr>
          <a:xfrm>
            <a:off x="635000" y="14605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56E0D4-155D-45D7-B623-4348B308493A}"/>
              </a:ext>
            </a:extLst>
          </p:cNvPr>
          <p:cNvSpPr txBox="1"/>
          <p:nvPr/>
        </p:nvSpPr>
        <p:spPr>
          <a:xfrm>
            <a:off x="6731000" y="147586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ETA:</a:t>
            </a:r>
          </a:p>
        </p:txBody>
      </p:sp>
    </p:spTree>
    <p:extLst>
      <p:ext uri="{BB962C8B-B14F-4D97-AF65-F5344CB8AC3E}">
        <p14:creationId xmlns:p14="http://schemas.microsoft.com/office/powerpoint/2010/main" val="327845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6F884F-C5EB-46B2-9D04-F42E72422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013744"/>
            <a:ext cx="6286500" cy="43053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AF8F62-DFFC-4C5A-8D95-D9C822343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03" y="1990725"/>
            <a:ext cx="6263203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1C9977-617B-4E2B-B75C-2AAE3F37752E}"/>
              </a:ext>
            </a:extLst>
          </p:cNvPr>
          <p:cNvSpPr txBox="1"/>
          <p:nvPr/>
        </p:nvSpPr>
        <p:spPr>
          <a:xfrm>
            <a:off x="749300" y="16637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4384C8-FA70-448E-9AC9-EB8A990C2E7D}"/>
              </a:ext>
            </a:extLst>
          </p:cNvPr>
          <p:cNvSpPr txBox="1"/>
          <p:nvPr/>
        </p:nvSpPr>
        <p:spPr>
          <a:xfrm>
            <a:off x="6959600" y="1663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ET:</a:t>
            </a:r>
          </a:p>
        </p:txBody>
      </p:sp>
    </p:spTree>
    <p:extLst>
      <p:ext uri="{BB962C8B-B14F-4D97-AF65-F5344CB8AC3E}">
        <p14:creationId xmlns:p14="http://schemas.microsoft.com/office/powerpoint/2010/main" val="30377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C627E-9F40-424F-8BBA-978ACD43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Resonances: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633AD0-9828-4446-B867-66601D59E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14" y="1845991"/>
            <a:ext cx="6276886" cy="4264297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30462E-1739-4CE6-BFAA-4E48952F9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47" y="1758950"/>
            <a:ext cx="6322947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99A5DD-7D2C-4DBA-8DAB-BE1DD134330D}"/>
              </a:ext>
            </a:extLst>
          </p:cNvPr>
          <p:cNvSpPr txBox="1"/>
          <p:nvPr/>
        </p:nvSpPr>
        <p:spPr>
          <a:xfrm>
            <a:off x="673100" y="14986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32AA7F-1600-4962-8DD3-E01C69E8F38C}"/>
              </a:ext>
            </a:extLst>
          </p:cNvPr>
          <p:cNvSpPr txBox="1"/>
          <p:nvPr/>
        </p:nvSpPr>
        <p:spPr>
          <a:xfrm>
            <a:off x="6946900" y="15621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ETA:</a:t>
            </a:r>
          </a:p>
        </p:txBody>
      </p:sp>
    </p:spTree>
    <p:extLst>
      <p:ext uri="{BB962C8B-B14F-4D97-AF65-F5344CB8AC3E}">
        <p14:creationId xmlns:p14="http://schemas.microsoft.com/office/powerpoint/2010/main" val="15325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A0F3E9-4BE0-4B61-8B39-7BFCDCC84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97" y="1965325"/>
            <a:ext cx="6405006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8C1DC6-B78C-48C9-A090-58F7E0216441}"/>
              </a:ext>
            </a:extLst>
          </p:cNvPr>
          <p:cNvSpPr txBox="1"/>
          <p:nvPr/>
        </p:nvSpPr>
        <p:spPr>
          <a:xfrm>
            <a:off x="4622800" y="14859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MASS:</a:t>
            </a:r>
          </a:p>
        </p:txBody>
      </p:sp>
    </p:spTree>
    <p:extLst>
      <p:ext uri="{BB962C8B-B14F-4D97-AF65-F5344CB8AC3E}">
        <p14:creationId xmlns:p14="http://schemas.microsoft.com/office/powerpoint/2010/main" val="215620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CCF2-4FB8-4F21-B4EF-7D75F46F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Tauhad</a:t>
            </a:r>
            <a:r>
              <a:rPr lang="en-US" dirty="0"/>
              <a:t>: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7CD323-980A-4108-B897-3F2F52818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03" y="1690688"/>
            <a:ext cx="6274225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454E4E-4358-4BCC-99D2-0053CF180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37" y="1778001"/>
            <a:ext cx="6147963" cy="41767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6C8C50-06AE-44FE-8CA9-2D3AED45A472}"/>
              </a:ext>
            </a:extLst>
          </p:cNvPr>
          <p:cNvSpPr txBox="1"/>
          <p:nvPr/>
        </p:nvSpPr>
        <p:spPr>
          <a:xfrm>
            <a:off x="838200" y="140970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057F77-E81F-4C11-B7A0-B9D3A78B2EFA}"/>
              </a:ext>
            </a:extLst>
          </p:cNvPr>
          <p:cNvSpPr txBox="1"/>
          <p:nvPr/>
        </p:nvSpPr>
        <p:spPr>
          <a:xfrm>
            <a:off x="7264400" y="1384300"/>
            <a:ext cx="78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ETA:</a:t>
            </a:r>
          </a:p>
        </p:txBody>
      </p:sp>
    </p:spTree>
    <p:extLst>
      <p:ext uri="{BB962C8B-B14F-4D97-AF65-F5344CB8AC3E}">
        <p14:creationId xmlns:p14="http://schemas.microsoft.com/office/powerpoint/2010/main" val="115189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007BD-F529-4431-8A0C-AC80E14A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518"/>
            <a:ext cx="10515600" cy="1325563"/>
          </a:xfrm>
        </p:spPr>
        <p:txBody>
          <a:bodyPr/>
          <a:lstStyle/>
          <a:p>
            <a:r>
              <a:rPr lang="en-US" dirty="0" err="1"/>
              <a:t>bquarks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349EE0-19DC-4F56-BF57-63821E138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4" y="1614073"/>
            <a:ext cx="6143021" cy="417335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96D1E9-4B72-4561-ADAE-DADF0D380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87" y="1614073"/>
            <a:ext cx="5642113" cy="4173354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6D7075-988A-4740-BC02-E3558FBB90E2}"/>
              </a:ext>
            </a:extLst>
          </p:cNvPr>
          <p:cNvSpPr txBox="1"/>
          <p:nvPr/>
        </p:nvSpPr>
        <p:spPr>
          <a:xfrm>
            <a:off x="1296850" y="1429407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62BB4-07DB-40EE-ABFD-1A8A8C85A163}"/>
              </a:ext>
            </a:extLst>
          </p:cNvPr>
          <p:cNvSpPr txBox="1"/>
          <p:nvPr/>
        </p:nvSpPr>
        <p:spPr>
          <a:xfrm>
            <a:off x="7816018" y="1429407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Eta:</a:t>
            </a:r>
          </a:p>
        </p:txBody>
      </p:sp>
    </p:spTree>
    <p:extLst>
      <p:ext uri="{BB962C8B-B14F-4D97-AF65-F5344CB8AC3E}">
        <p14:creationId xmlns:p14="http://schemas.microsoft.com/office/powerpoint/2010/main" val="355163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BA4012-EC3B-46EC-9A1E-23212CE0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09" y="1690688"/>
            <a:ext cx="6227291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086B39-2735-49E7-968B-A29B49BE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Taus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B898E1-CB95-40CA-98D3-BD61E4BD0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73800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7CB1D9-B2CC-4D91-A649-271E0DC689F2}"/>
              </a:ext>
            </a:extLst>
          </p:cNvPr>
          <p:cNvSpPr txBox="1"/>
          <p:nvPr/>
        </p:nvSpPr>
        <p:spPr>
          <a:xfrm>
            <a:off x="1119050" y="1429407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B8E666-4634-4F3F-820B-F1CD878BD595}"/>
              </a:ext>
            </a:extLst>
          </p:cNvPr>
          <p:cNvSpPr txBox="1"/>
          <p:nvPr/>
        </p:nvSpPr>
        <p:spPr>
          <a:xfrm>
            <a:off x="7570650" y="1429407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Eta:</a:t>
            </a:r>
          </a:p>
        </p:txBody>
      </p:sp>
    </p:spTree>
    <p:extLst>
      <p:ext uri="{BB962C8B-B14F-4D97-AF65-F5344CB8AC3E}">
        <p14:creationId xmlns:p14="http://schemas.microsoft.com/office/powerpoint/2010/main" val="185970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2F175-1490-486B-8209-EF0EAF49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di-tau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D1C6A7-E690-415A-9DA0-88CE033BA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034603" cy="40996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2ADC7F-C3C9-4079-A799-AF0D71ABA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03" y="1879600"/>
            <a:ext cx="6051735" cy="41113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3C5E60-ABB9-42AF-BADF-FDB623EC5FB7}"/>
              </a:ext>
            </a:extLst>
          </p:cNvPr>
          <p:cNvSpPr txBox="1"/>
          <p:nvPr/>
        </p:nvSpPr>
        <p:spPr>
          <a:xfrm>
            <a:off x="1295400" y="156210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111560-EA29-4B19-85E7-00E956697B73}"/>
              </a:ext>
            </a:extLst>
          </p:cNvPr>
          <p:cNvSpPr txBox="1"/>
          <p:nvPr/>
        </p:nvSpPr>
        <p:spPr>
          <a:xfrm>
            <a:off x="7493000" y="14478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MASS:</a:t>
            </a:r>
          </a:p>
        </p:txBody>
      </p:sp>
    </p:spTree>
    <p:extLst>
      <p:ext uri="{BB962C8B-B14F-4D97-AF65-F5344CB8AC3E}">
        <p14:creationId xmlns:p14="http://schemas.microsoft.com/office/powerpoint/2010/main" val="181465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5A98799-317F-4C65-8767-5E86D5D91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97" y="1851025"/>
            <a:ext cx="6405006" cy="4351338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89AC396-B202-4622-B8F2-E1DA8546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di-tau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0E4B69-6E25-445F-A12E-ED5FC39D4D81}"/>
              </a:ext>
            </a:extLst>
          </p:cNvPr>
          <p:cNvSpPr txBox="1"/>
          <p:nvPr/>
        </p:nvSpPr>
        <p:spPr>
          <a:xfrm>
            <a:off x="3695700" y="148169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DECAY MODE:</a:t>
            </a:r>
          </a:p>
        </p:txBody>
      </p:sp>
    </p:spTree>
    <p:extLst>
      <p:ext uri="{BB962C8B-B14F-4D97-AF65-F5344CB8AC3E}">
        <p14:creationId xmlns:p14="http://schemas.microsoft.com/office/powerpoint/2010/main" val="9073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7F649-ACBE-4A8D-A18A-21CDFE41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Plots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BA051C-2A84-45BD-86F9-E827C57D7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1825625"/>
            <a:ext cx="6375044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FB901A-3534-46D0-9EDD-33AB297B7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44" y="1969294"/>
            <a:ext cx="5982056" cy="406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69B299-2B99-4976-B181-9A42A64DAE72}"/>
              </a:ext>
            </a:extLst>
          </p:cNvPr>
          <p:cNvSpPr txBox="1"/>
          <p:nvPr/>
        </p:nvSpPr>
        <p:spPr>
          <a:xfrm>
            <a:off x="673100" y="15494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72B86A-5926-45C9-9A46-81D2A8036433}"/>
              </a:ext>
            </a:extLst>
          </p:cNvPr>
          <p:cNvSpPr txBox="1"/>
          <p:nvPr/>
        </p:nvSpPr>
        <p:spPr>
          <a:xfrm>
            <a:off x="7315200" y="154940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ETA:</a:t>
            </a:r>
          </a:p>
        </p:txBody>
      </p:sp>
    </p:spTree>
    <p:extLst>
      <p:ext uri="{BB962C8B-B14F-4D97-AF65-F5344CB8AC3E}">
        <p14:creationId xmlns:p14="http://schemas.microsoft.com/office/powerpoint/2010/main" val="231148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42B7B-22E5-4F73-B6D5-2EF1B430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Higgs and Jets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A0B73F-6260-42E8-931D-79BBC8F4EF49}"/>
              </a:ext>
            </a:extLst>
          </p:cNvPr>
          <p:cNvSpPr txBox="1"/>
          <p:nvPr/>
        </p:nvSpPr>
        <p:spPr>
          <a:xfrm>
            <a:off x="6881297" y="180498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ETA: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975DF0-A365-41DE-9A15-2DC2EA202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94" y="2174320"/>
            <a:ext cx="6405006" cy="435133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D35D7E-A2C6-42C5-841F-25563AF84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899"/>
            <a:ext cx="6052976" cy="41121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36B90D0-94B7-4B07-BAB9-445188ED2EA0}"/>
              </a:ext>
            </a:extLst>
          </p:cNvPr>
          <p:cNvSpPr txBox="1"/>
          <p:nvPr/>
        </p:nvSpPr>
        <p:spPr>
          <a:xfrm>
            <a:off x="647700" y="180498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</p:spTree>
    <p:extLst>
      <p:ext uri="{BB962C8B-B14F-4D97-AF65-F5344CB8AC3E}">
        <p14:creationId xmlns:p14="http://schemas.microsoft.com/office/powerpoint/2010/main" val="223596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2B4CA96-64BB-45C2-B393-A102F6769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1338250"/>
            <a:ext cx="6121400" cy="44212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BBEF01-4DAF-4CCA-A7FB-96680BA5AAB0}"/>
              </a:ext>
            </a:extLst>
          </p:cNvPr>
          <p:cNvSpPr txBox="1"/>
          <p:nvPr/>
        </p:nvSpPr>
        <p:spPr>
          <a:xfrm>
            <a:off x="4241800" y="114458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MASS:</a:t>
            </a:r>
          </a:p>
        </p:txBody>
      </p:sp>
    </p:spTree>
    <p:extLst>
      <p:ext uri="{BB962C8B-B14F-4D97-AF65-F5344CB8AC3E}">
        <p14:creationId xmlns:p14="http://schemas.microsoft.com/office/powerpoint/2010/main" val="31564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C442-EEB3-4F17-9DB9-49B65AC4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D6E7AE-7B71-4095-A605-79735CB76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1931988"/>
            <a:ext cx="6147572" cy="4406457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F4E631-BF25-4A01-B3F7-90D07B7A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203" y="1931988"/>
            <a:ext cx="6405006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3B303A-292D-48BC-88A4-AE85861F0147}"/>
              </a:ext>
            </a:extLst>
          </p:cNvPr>
          <p:cNvSpPr txBox="1"/>
          <p:nvPr/>
        </p:nvSpPr>
        <p:spPr>
          <a:xfrm>
            <a:off x="1155700" y="1549400"/>
            <a:ext cx="1104900" cy="38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A3DD8-1F02-4C49-AC4C-E961D8EDB9E4}"/>
              </a:ext>
            </a:extLst>
          </p:cNvPr>
          <p:cNvSpPr txBox="1"/>
          <p:nvPr/>
        </p:nvSpPr>
        <p:spPr>
          <a:xfrm>
            <a:off x="7124700" y="156265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ETA:</a:t>
            </a:r>
          </a:p>
        </p:txBody>
      </p:sp>
    </p:spTree>
    <p:extLst>
      <p:ext uri="{BB962C8B-B14F-4D97-AF65-F5344CB8AC3E}">
        <p14:creationId xmlns:p14="http://schemas.microsoft.com/office/powerpoint/2010/main" val="31440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86</Words>
  <Application>Microsoft Office PowerPoint</Application>
  <PresentationFormat>宽屏</PresentationFormat>
  <Paragraphs>42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主题​​</vt:lpstr>
      <vt:lpstr>VBF H -&gt; hh -&gt; bbττ  (lephad channel)</vt:lpstr>
      <vt:lpstr>bquarks</vt:lpstr>
      <vt:lpstr>Taus</vt:lpstr>
      <vt:lpstr>di-tau</vt:lpstr>
      <vt:lpstr>di-tau</vt:lpstr>
      <vt:lpstr>Validation Plots</vt:lpstr>
      <vt:lpstr>Higgs and Jets</vt:lpstr>
      <vt:lpstr>PowerPoint 演示文稿</vt:lpstr>
      <vt:lpstr>Jets</vt:lpstr>
      <vt:lpstr>bJets:</vt:lpstr>
      <vt:lpstr>Mets:</vt:lpstr>
      <vt:lpstr>PowerPoint 演示文稿</vt:lpstr>
      <vt:lpstr>Resonances:</vt:lpstr>
      <vt:lpstr>PowerPoint 演示文稿</vt:lpstr>
      <vt:lpstr>Tauhad: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VBF H -&gt; hh -&gt; bbττ  (lephad channel)</dc:title>
  <dc:creator>苏冠豪</dc:creator>
  <cp:lastModifiedBy>苏冠豪</cp:lastModifiedBy>
  <cp:revision>5</cp:revision>
  <dcterms:created xsi:type="dcterms:W3CDTF">2018-01-31T21:28:39Z</dcterms:created>
  <dcterms:modified xsi:type="dcterms:W3CDTF">2018-01-31T22:30:38Z</dcterms:modified>
</cp:coreProperties>
</file>