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0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2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3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3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1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1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2FD0E3-278B-4F49-BBB6-49B13DD4A2CC}" type="datetimeFigureOut">
              <a:rPr lang="en-US" smtClean="0"/>
              <a:t>16-Jul-18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BBF7E11-B22E-4AA1-893B-58E0C475E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o-RO" sz="6600" b="1" dirty="0"/>
              <a:t>REALIZAREA UNUI CATALOG ELECTRONIC FOLOSIND O BAZĂ DE DATE SQL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024" y="4231178"/>
            <a:ext cx="10224655" cy="2161309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b="1" dirty="0" smtClean="0"/>
          </a:p>
          <a:p>
            <a:pPr algn="l"/>
            <a:r>
              <a:rPr lang="ro-RO" sz="2400" b="1" dirty="0" smtClean="0"/>
              <a:t>Coordonator </a:t>
            </a:r>
            <a:r>
              <a:rPr lang="ro-RO" sz="2400" b="1" dirty="0"/>
              <a:t>științific:</a:t>
            </a:r>
            <a:endParaRPr lang="en-US" sz="2400" dirty="0"/>
          </a:p>
          <a:p>
            <a:pPr algn="l"/>
            <a:r>
              <a:rPr lang="ro-RO" sz="2400" dirty="0"/>
              <a:t>Prof. Univ. Dr. Alexandru MANOLE</a:t>
            </a:r>
            <a:endParaRPr lang="en-US" sz="2400" dirty="0"/>
          </a:p>
          <a:p>
            <a:r>
              <a:rPr lang="ro-RO" dirty="0"/>
              <a:t> </a:t>
            </a:r>
            <a:endParaRPr lang="en-US" dirty="0"/>
          </a:p>
          <a:p>
            <a:pPr algn="r"/>
            <a:r>
              <a:rPr lang="ro-RO" sz="2400" b="1" dirty="0"/>
              <a:t>Student</a:t>
            </a:r>
            <a:endParaRPr lang="en-US" sz="2400" dirty="0"/>
          </a:p>
          <a:p>
            <a:pPr algn="r"/>
            <a:r>
              <a:rPr lang="ro-RO" sz="2400" dirty="0"/>
              <a:t>Silviu Pompiliu SERIGEANU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Demonstrație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6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Mulțumesc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72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/>
              <a:t>Argumentație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 smtClean="0"/>
              <a:t>Scopul acestei aplicații este înlocuirea catalogului clasic</a:t>
            </a:r>
            <a:endParaRPr lang="en-US" sz="2400" dirty="0" smtClean="0"/>
          </a:p>
          <a:p>
            <a:r>
              <a:rPr lang="ro-RO" sz="2400" dirty="0" smtClean="0"/>
              <a:t>Aplicația este ușor de folosit</a:t>
            </a:r>
            <a:endParaRPr lang="en-US" sz="2400" dirty="0" smtClean="0"/>
          </a:p>
          <a:p>
            <a:r>
              <a:rPr lang="ro-RO" sz="2400" dirty="0" smtClean="0"/>
              <a:t>Datele pot fi gestionate eficient într-o singura interfață</a:t>
            </a:r>
          </a:p>
          <a:p>
            <a:r>
              <a:rPr lang="ro-RO" sz="2400" dirty="0" smtClean="0"/>
              <a:t>Informațiile pot fi exportate pentru prelucrări ulterioare</a:t>
            </a:r>
            <a:endParaRPr lang="en-US" sz="2400" dirty="0" smtClean="0"/>
          </a:p>
          <a:p>
            <a:r>
              <a:rPr lang="ro-RO" sz="2400" dirty="0" smtClean="0"/>
              <a:t>Aplicația poate fi îmbunătățită adăugând o interfață web</a:t>
            </a:r>
          </a:p>
          <a:p>
            <a:pPr marL="0" indent="0">
              <a:buNone/>
            </a:pPr>
            <a:r>
              <a:rPr lang="ro-RO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42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/>
              <a:t>Proiectarea aplicației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6"/>
            <a:ext cx="10058400" cy="1605863"/>
          </a:xfrm>
        </p:spPr>
        <p:txBody>
          <a:bodyPr>
            <a:noAutofit/>
          </a:bodyPr>
          <a:lstStyle/>
          <a:p>
            <a:r>
              <a:rPr lang="ro-RO" sz="2400" dirty="0" smtClean="0"/>
              <a:t>Aplicația funcționează accesând o colecție de informații din baza de date SQL prin intermediul unei interfețe WPF (Windows Presentation Foundation) realizata in C#</a:t>
            </a:r>
          </a:p>
          <a:p>
            <a:r>
              <a:rPr lang="ro-RO" sz="2400" dirty="0" smtClean="0"/>
              <a:t>Baza de date conține informații despre entitățile de lucru</a:t>
            </a:r>
            <a:endParaRPr lang="en-US" sz="2400" dirty="0" smtClean="0"/>
          </a:p>
          <a:p>
            <a:r>
              <a:rPr lang="ro-RO" sz="2400" dirty="0" smtClean="0"/>
              <a:t>Interfața permite prelucrarea acestor informații </a:t>
            </a:r>
            <a:endParaRPr lang="ro-RO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38983" y="4461875"/>
            <a:ext cx="212442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Studenți</a:t>
            </a:r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Număr matricol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Nume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Prenume</a:t>
            </a: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3620618" y="4472959"/>
            <a:ext cx="165415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o-RO" b="1" dirty="0" smtClean="0"/>
              <a:t>Profesori</a:t>
            </a:r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Nume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Prenume</a:t>
            </a:r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5631986" y="4469841"/>
            <a:ext cx="13296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o-RO" b="1" dirty="0" smtClean="0"/>
              <a:t>Materii</a:t>
            </a:r>
            <a:endParaRPr lang="ro-R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Nume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7318827" y="4461875"/>
            <a:ext cx="162341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o-RO" b="1" dirty="0" smtClean="0"/>
              <a:t>Specializări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Nume</a:t>
            </a:r>
            <a:endParaRPr lang="ro-RO" dirty="0"/>
          </a:p>
        </p:txBody>
      </p:sp>
      <p:sp>
        <p:nvSpPr>
          <p:cNvPr id="9" name="TextBox 8"/>
          <p:cNvSpPr txBox="1"/>
          <p:nvPr/>
        </p:nvSpPr>
        <p:spPr>
          <a:xfrm>
            <a:off x="9299448" y="4469841"/>
            <a:ext cx="134242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Grupe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Nume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91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u="sng" dirty="0" smtClean="0"/>
              <a:t>Baza de date</a:t>
            </a:r>
            <a:endParaRPr lang="ro-RO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6"/>
            <a:ext cx="10058400" cy="2737977"/>
          </a:xfrm>
        </p:spPr>
        <p:txBody>
          <a:bodyPr>
            <a:noAutofit/>
          </a:bodyPr>
          <a:lstStyle/>
          <a:p>
            <a:r>
              <a:rPr lang="ro-RO" sz="2400" dirty="0" smtClean="0"/>
              <a:t>Informațiile (atributele) specifice fiecărei entități vor fi stocate in tabele</a:t>
            </a:r>
          </a:p>
          <a:p>
            <a:r>
              <a:rPr lang="ro-RO" sz="2400" dirty="0" smtClean="0"/>
              <a:t>Atributele respecta restricțiile de integritate pentru a asigura coerenta datelor</a:t>
            </a:r>
          </a:p>
          <a:p>
            <a:r>
              <a:rPr lang="ro-RO" sz="2400" dirty="0" smtClean="0"/>
              <a:t>Legăturile între tabele se realizează folosind chei externe </a:t>
            </a:r>
            <a:r>
              <a:rPr lang="ro-RO" sz="2400" dirty="0" smtClean="0"/>
              <a:t>(</a:t>
            </a:r>
            <a:r>
              <a:rPr lang="ro-RO" sz="2400" dirty="0" smtClean="0"/>
              <a:t>de ex. tabela Catalog ce conține informații (chei) din majoritatea celorlalte tabele)</a:t>
            </a:r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6632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Legăturile dintre tabele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23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30" y="0"/>
            <a:ext cx="92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Conectarea la baza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658326" cy="4050792"/>
          </a:xfrm>
        </p:spPr>
        <p:txBody>
          <a:bodyPr>
            <a:noAutofit/>
          </a:bodyPr>
          <a:lstStyle/>
          <a:p>
            <a:r>
              <a:rPr lang="en-US" sz="2400" dirty="0" smtClean="0"/>
              <a:t>Se </a:t>
            </a:r>
            <a:r>
              <a:rPr lang="ro-RO" sz="2400" dirty="0" smtClean="0"/>
              <a:t>realizează</a:t>
            </a:r>
            <a:r>
              <a:rPr lang="en-US" sz="2400" dirty="0" smtClean="0"/>
              <a:t> folosind o v</a:t>
            </a:r>
            <a:r>
              <a:rPr lang="ro-RO" sz="2400" dirty="0" smtClean="0"/>
              <a:t>arabilă num</a:t>
            </a:r>
            <a:r>
              <a:rPr lang="en-US" sz="2400" dirty="0" err="1" smtClean="0"/>
              <a:t>i</a:t>
            </a:r>
            <a:r>
              <a:rPr lang="ro-RO" sz="2400" dirty="0" smtClean="0"/>
              <a:t>t</a:t>
            </a:r>
            <a:r>
              <a:rPr lang="en-US" sz="2400" dirty="0" smtClean="0"/>
              <a:t>a </a:t>
            </a:r>
            <a:r>
              <a:rPr lang="ro-RO" sz="2400" dirty="0" smtClean="0">
                <a:solidFill>
                  <a:schemeClr val="accent1">
                    <a:lumMod val="75000"/>
                  </a:schemeClr>
                </a:solidFill>
              </a:rPr>
              <a:t>ConnString</a:t>
            </a:r>
            <a:r>
              <a:rPr lang="ro-RO" sz="2400" i="1" dirty="0" smtClean="0"/>
              <a:t> </a:t>
            </a:r>
            <a:r>
              <a:rPr lang="ro-RO" sz="2400" dirty="0"/>
              <a:t>de tip </a:t>
            </a:r>
            <a:r>
              <a:rPr lang="ro-RO" sz="2400" i="1" dirty="0" smtClean="0"/>
              <a:t>ConnectionString</a:t>
            </a:r>
            <a:endParaRPr lang="en-US" sz="2400" i="1" dirty="0" smtClean="0"/>
          </a:p>
          <a:p>
            <a:r>
              <a:rPr lang="ro-RO" sz="2400" dirty="0" smtClean="0"/>
              <a:t>Aceasta</a:t>
            </a:r>
            <a:r>
              <a:rPr lang="en-US" sz="2400" dirty="0" smtClean="0"/>
              <a:t> variabila are v</a:t>
            </a:r>
            <a:r>
              <a:rPr lang="ro-RO" sz="2400" dirty="0" smtClean="0"/>
              <a:t>aloarea</a:t>
            </a:r>
            <a:r>
              <a:rPr lang="ro-RO" sz="2400" dirty="0"/>
              <a:t>:</a:t>
            </a:r>
            <a:r>
              <a:rPr lang="ro-RO" sz="2400" i="1" dirty="0"/>
              <a:t> </a:t>
            </a:r>
            <a:r>
              <a:rPr lang="ro-RO" sz="2400" dirty="0">
                <a:solidFill>
                  <a:schemeClr val="accent1">
                    <a:lumMod val="75000"/>
                  </a:schemeClr>
                </a:solidFill>
              </a:rPr>
              <a:t>Data Source=(LocalDB)\MSSQLLocalDB; AttachDbFilename=|DataDirectory|\PriectDiploma.mdf; IntegratedSecurity=True; </a:t>
            </a:r>
            <a:r>
              <a:rPr lang="ro-RO" sz="2400" dirty="0" smtClean="0">
                <a:solidFill>
                  <a:schemeClr val="accent1">
                    <a:lumMod val="75000"/>
                  </a:schemeClr>
                </a:solidFill>
              </a:rPr>
              <a:t>ConnectTimeout=30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o-RO" sz="2400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ro-RO" sz="2400" dirty="0">
                <a:solidFill>
                  <a:schemeClr val="accent1">
                    <a:lumMod val="75000"/>
                  </a:schemeClr>
                </a:solidFill>
              </a:rPr>
              <a:t>Source </a:t>
            </a:r>
            <a:r>
              <a:rPr lang="ro-RO" sz="2400" dirty="0" smtClean="0"/>
              <a:t>reprezintă </a:t>
            </a:r>
            <a:r>
              <a:rPr lang="ro-RO" sz="2400" dirty="0"/>
              <a:t>locația bazei de date, </a:t>
            </a:r>
            <a:endParaRPr lang="en-US" sz="2400" dirty="0" smtClean="0"/>
          </a:p>
          <a:p>
            <a:r>
              <a:rPr lang="ro-RO" sz="2400" dirty="0" smtClean="0">
                <a:solidFill>
                  <a:schemeClr val="accent1">
                    <a:lumMod val="75000"/>
                  </a:schemeClr>
                </a:solidFill>
              </a:rPr>
              <a:t>AttachDbFilename</a:t>
            </a:r>
            <a:r>
              <a:rPr lang="ro-RO" sz="2400" dirty="0" smtClean="0"/>
              <a:t> </a:t>
            </a:r>
            <a:r>
              <a:rPr lang="ro-RO" sz="2400" dirty="0"/>
              <a:t>este numele bazei de date, </a:t>
            </a:r>
            <a:endParaRPr lang="en-US" sz="2400" dirty="0" smtClean="0"/>
          </a:p>
          <a:p>
            <a:r>
              <a:rPr lang="ro-RO" sz="2400" dirty="0" smtClean="0">
                <a:solidFill>
                  <a:schemeClr val="accent1">
                    <a:lumMod val="75000"/>
                  </a:schemeClr>
                </a:solidFill>
              </a:rPr>
              <a:t>IntegratedSecurity</a:t>
            </a:r>
            <a:r>
              <a:rPr lang="ro-RO" sz="2400" dirty="0" smtClean="0"/>
              <a:t> </a:t>
            </a:r>
            <a:r>
              <a:rPr lang="ro-RO" sz="2400" dirty="0"/>
              <a:t>este metoda de securitate folosită pentru autentificare la baza de date și </a:t>
            </a:r>
            <a:endParaRPr lang="en-US" sz="2400" dirty="0" smtClean="0"/>
          </a:p>
          <a:p>
            <a:r>
              <a:rPr lang="ro-RO" sz="2400" dirty="0" smtClean="0">
                <a:solidFill>
                  <a:schemeClr val="accent1">
                    <a:lumMod val="75000"/>
                  </a:schemeClr>
                </a:solidFill>
              </a:rPr>
              <a:t>ConnectTimeout</a:t>
            </a:r>
            <a:r>
              <a:rPr lang="ro-RO" sz="2400" dirty="0" smtClean="0"/>
              <a:t> </a:t>
            </a:r>
            <a:r>
              <a:rPr lang="ro-RO" sz="2400" dirty="0"/>
              <a:t>este durata pentru care se va relua conectarea la baza de date în cazul unei încercări eșuate.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4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interfața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774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3" y="248705"/>
            <a:ext cx="10564699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</TotalTime>
  <Words>258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REALIZAREA UNUI CATALOG ELECTRONIC FOLOSIND O BAZĂ DE DATE SQL</vt:lpstr>
      <vt:lpstr>Argumentație</vt:lpstr>
      <vt:lpstr>Proiectarea aplicației</vt:lpstr>
      <vt:lpstr>Baza de date</vt:lpstr>
      <vt:lpstr>Legăturile dintre tabele</vt:lpstr>
      <vt:lpstr>PowerPoint Presentation</vt:lpstr>
      <vt:lpstr>Conectarea la baza de date</vt:lpstr>
      <vt:lpstr>interfața</vt:lpstr>
      <vt:lpstr>PowerPoint Presentation</vt:lpstr>
      <vt:lpstr>Demonstrație</vt:lpstr>
      <vt:lpstr>Mulțumesc</vt:lpstr>
    </vt:vector>
  </TitlesOfParts>
  <Company>Luxoft Romania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REALIZAREA UNUI CATALOG ELECTRONIC FOLOSIND O BAZĂ DE DATE SQL</dc:title>
  <dc:creator>Serigeanu, Silviu-Pompiliu</dc:creator>
  <cp:lastModifiedBy>Serigeanu, Silviu-Pompiliu</cp:lastModifiedBy>
  <cp:revision>9</cp:revision>
  <dcterms:created xsi:type="dcterms:W3CDTF">2018-07-15T17:45:32Z</dcterms:created>
  <dcterms:modified xsi:type="dcterms:W3CDTF">2018-07-16T13:24:59Z</dcterms:modified>
</cp:coreProperties>
</file>