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Nba-Api</a:t>
            </a:r>
            <a:r>
              <a:rPr lang="en-US" dirty="0" smtClean="0"/>
              <a:t> @ </a:t>
            </a:r>
            <a:r>
              <a:rPr lang="en-US" dirty="0" err="1" smtClean="0"/>
              <a:t>Appathon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Σύλλας Γεώργιος - 03116102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l-GR" dirty="0" smtClean="0"/>
              <a:t>Στοχοσ του </a:t>
            </a:r>
            <a:r>
              <a:rPr lang="en-US" dirty="0" smtClean="0"/>
              <a:t>project</a:t>
            </a:r>
            <a:r>
              <a:rPr lang="el-GR" dirty="0" smtClean="0"/>
              <a:t> και μεθοδοι επιτευξης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παροχή αναλυτικών στατιστικών για τους παίκτες του </a:t>
            </a:r>
            <a:r>
              <a:rPr lang="en-US" dirty="0" err="1" smtClean="0"/>
              <a:t>Nba</a:t>
            </a:r>
            <a:r>
              <a:rPr lang="en-US" dirty="0" smtClean="0"/>
              <a:t> </a:t>
            </a:r>
            <a:r>
              <a:rPr lang="el-GR" dirty="0" smtClean="0"/>
              <a:t>στην περίοδο 1950 – 2018.</a:t>
            </a:r>
          </a:p>
          <a:p>
            <a:r>
              <a:rPr lang="el-GR" dirty="0" smtClean="0"/>
              <a:t>Για να το πετύχουμε αυτό χρησιμοποιήθηκαν δεδομένα που βρέθηκαν στο </a:t>
            </a:r>
            <a:r>
              <a:rPr lang="en-US" dirty="0" smtClean="0">
                <a:hlinkClick r:id="rId2"/>
              </a:rPr>
              <a:t>www.kagle.com</a:t>
            </a:r>
            <a:r>
              <a:rPr lang="en-US" dirty="0"/>
              <a:t> </a:t>
            </a:r>
            <a:r>
              <a:rPr lang="el-GR" dirty="0" smtClean="0"/>
              <a:t>σε μορφή </a:t>
            </a:r>
            <a:r>
              <a:rPr lang="en-US" dirty="0" smtClean="0"/>
              <a:t>CSV</a:t>
            </a:r>
          </a:p>
          <a:p>
            <a:r>
              <a:rPr lang="el-GR" dirty="0" smtClean="0"/>
              <a:t>Περάσαμε τα δεδομένα αυτά σε μία </a:t>
            </a:r>
            <a:r>
              <a:rPr lang="en-US" dirty="0" smtClean="0"/>
              <a:t>SQL </a:t>
            </a:r>
            <a:r>
              <a:rPr lang="el-GR" dirty="0" smtClean="0"/>
              <a:t>βάση και στήσαμε ένα </a:t>
            </a:r>
            <a:r>
              <a:rPr lang="en-US" dirty="0" smtClean="0"/>
              <a:t>back-end </a:t>
            </a:r>
            <a:r>
              <a:rPr lang="el-GR" dirty="0" smtClean="0"/>
              <a:t>σε </a:t>
            </a:r>
            <a:r>
              <a:rPr lang="en-US" dirty="0" smtClean="0"/>
              <a:t>Java</a:t>
            </a:r>
          </a:p>
          <a:p>
            <a:r>
              <a:rPr lang="el-GR" dirty="0" smtClean="0"/>
              <a:t>Παίρνουμε τις πληρφορίες από την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l-GR" dirty="0" smtClean="0"/>
              <a:t>βάση μας, τα επεξεργαζόμαστε κατάλληλα και μετά &lt;&lt;σηκώνουμε&gt;&gt; τον </a:t>
            </a:r>
            <a:r>
              <a:rPr lang="en-US" dirty="0" smtClean="0"/>
              <a:t>back-end server </a:t>
            </a:r>
            <a:r>
              <a:rPr lang="el-GR" dirty="0" smtClean="0"/>
              <a:t>μας στο </a:t>
            </a:r>
            <a:r>
              <a:rPr lang="en-US" dirty="0" smtClean="0"/>
              <a:t>localhost/8765</a:t>
            </a:r>
          </a:p>
          <a:p>
            <a:r>
              <a:rPr lang="el-GR" dirty="0" smtClean="0"/>
              <a:t>Με </a:t>
            </a:r>
            <a:r>
              <a:rPr lang="en-US" dirty="0" smtClean="0"/>
              <a:t>React JS </a:t>
            </a:r>
            <a:r>
              <a:rPr lang="el-GR" dirty="0" smtClean="0"/>
              <a:t>φτιάχνουμε ένα </a:t>
            </a:r>
            <a:r>
              <a:rPr lang="en-US" dirty="0" smtClean="0"/>
              <a:t>front-end </a:t>
            </a:r>
            <a:r>
              <a:rPr lang="el-GR" dirty="0" smtClean="0"/>
              <a:t>για την οπτικοποίηση των δεδομένων που παίρνουμε από το </a:t>
            </a:r>
            <a:r>
              <a:rPr lang="en-US" dirty="0" smtClean="0"/>
              <a:t>back-end server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67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Τεχνολογιεσ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Χρησιμοποιήθηκε η </a:t>
            </a:r>
            <a:r>
              <a:rPr lang="en-US" dirty="0" smtClean="0"/>
              <a:t>MySQL </a:t>
            </a:r>
            <a:r>
              <a:rPr lang="el-GR" dirty="0" smtClean="0"/>
              <a:t>για την αποθήκευση των δεδομένων μας σε βάση</a:t>
            </a:r>
          </a:p>
          <a:p>
            <a:r>
              <a:rPr lang="el-GR" dirty="0" smtClean="0"/>
              <a:t>Για το </a:t>
            </a:r>
            <a:r>
              <a:rPr lang="en-US" dirty="0" smtClean="0"/>
              <a:t>back-end </a:t>
            </a:r>
            <a:r>
              <a:rPr lang="el-GR" dirty="0" smtClean="0"/>
              <a:t>χρησιμοποιήθηκε το </a:t>
            </a:r>
            <a:r>
              <a:rPr lang="en-US" dirty="0" err="1" smtClean="0"/>
              <a:t>Restlet</a:t>
            </a:r>
            <a:r>
              <a:rPr lang="en-US" dirty="0" smtClean="0"/>
              <a:t> Framework </a:t>
            </a:r>
            <a:r>
              <a:rPr lang="el-GR" dirty="0" smtClean="0"/>
              <a:t>ώστε να στηθεί ένα </a:t>
            </a:r>
            <a:r>
              <a:rPr lang="en-US" dirty="0" smtClean="0"/>
              <a:t>Restful API. </a:t>
            </a:r>
            <a:r>
              <a:rPr lang="el-GR" dirty="0" smtClean="0"/>
              <a:t>Επίσης για την σύνδεση με την βάση χρησιμοποιήσαμε το </a:t>
            </a:r>
            <a:r>
              <a:rPr lang="en-US" dirty="0" smtClean="0"/>
              <a:t>Spring JDBC.</a:t>
            </a:r>
          </a:p>
          <a:p>
            <a:r>
              <a:rPr lang="el-GR" dirty="0" smtClean="0"/>
              <a:t>Στην ανάπτυξη του </a:t>
            </a:r>
            <a:r>
              <a:rPr lang="en-US" dirty="0" smtClean="0"/>
              <a:t>front-end </a:t>
            </a:r>
            <a:r>
              <a:rPr lang="el-GR" dirty="0" smtClean="0"/>
              <a:t>χρησιμοποιήθηκε το </a:t>
            </a:r>
            <a:r>
              <a:rPr lang="en-US" dirty="0" smtClean="0"/>
              <a:t>React JS </a:t>
            </a:r>
            <a:r>
              <a:rPr lang="el-GR" dirty="0" smtClean="0"/>
              <a:t>και το </a:t>
            </a:r>
            <a:r>
              <a:rPr lang="en-US" dirty="0" smtClean="0"/>
              <a:t>React-bootstrap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Λειτουργιεσ της εφαρμογης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</a:t>
            </a:r>
            <a:r>
              <a:rPr lang="en-US" dirty="0" smtClean="0"/>
              <a:t>input </a:t>
            </a:r>
            <a:r>
              <a:rPr lang="el-GR" dirty="0" smtClean="0"/>
              <a:t>το όνομα ενός παίκτη θα επιστραφούν μερικά χαρακτηριστικά του παίκτη όπως ύψος, βάρος και επίσης θα επιστραφούν και όλες οι σεζόν του στο </a:t>
            </a:r>
            <a:r>
              <a:rPr lang="en-US" dirty="0" err="1" smtClean="0"/>
              <a:t>Nba</a:t>
            </a:r>
            <a:r>
              <a:rPr lang="en-US" dirty="0" smtClean="0"/>
              <a:t> </a:t>
            </a:r>
            <a:r>
              <a:rPr lang="el-GR" dirty="0" smtClean="0"/>
              <a:t>καθώς και τα στατιστικά του κάθε σεζόν.</a:t>
            </a:r>
          </a:p>
          <a:p>
            <a:r>
              <a:rPr lang="el-GR" dirty="0" smtClean="0"/>
              <a:t>Με </a:t>
            </a:r>
            <a:r>
              <a:rPr lang="en-US" dirty="0" smtClean="0"/>
              <a:t>input </a:t>
            </a:r>
            <a:r>
              <a:rPr lang="el-GR" dirty="0" smtClean="0"/>
              <a:t>μία σεζόν θα επιστραφούν οι 15 καλύτεροι </a:t>
            </a:r>
            <a:r>
              <a:rPr lang="en-US" dirty="0" smtClean="0"/>
              <a:t>scorers </a:t>
            </a:r>
            <a:r>
              <a:rPr lang="el-GR" dirty="0" smtClean="0"/>
              <a:t>εκείνης της σεζόν καθώς επίσης και τα στατιστικά τους για την σεζόν αυτήν.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8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Player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88" y="2193925"/>
            <a:ext cx="823902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Season’s best scorers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440" y="2193925"/>
            <a:ext cx="9225119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 </a:t>
            </a:r>
            <a:r>
              <a:rPr lang="el-GR" dirty="0" smtClean="0"/>
              <a:t>που δεν εγιναν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Προσθήκη χρηστών στην εφαρμογή</a:t>
            </a:r>
          </a:p>
          <a:p>
            <a:r>
              <a:rPr lang="el-GR" dirty="0" smtClean="0"/>
              <a:t>Διόρθωση ορισμένων </a:t>
            </a:r>
            <a:r>
              <a:rPr lang="en-US" dirty="0" smtClean="0"/>
              <a:t>bugs </a:t>
            </a:r>
            <a:r>
              <a:rPr lang="el-GR" dirty="0" smtClean="0"/>
              <a:t>στο </a:t>
            </a:r>
            <a:r>
              <a:rPr lang="en-US" dirty="0" smtClean="0"/>
              <a:t>front-end </a:t>
            </a:r>
            <a:r>
              <a:rPr lang="el-GR" dirty="0" smtClean="0"/>
              <a:t>όπως: πάτημα του </a:t>
            </a:r>
            <a:r>
              <a:rPr lang="en-US" dirty="0" smtClean="0"/>
              <a:t>Enter</a:t>
            </a:r>
            <a:r>
              <a:rPr lang="el-GR" dirty="0" smtClean="0"/>
              <a:t> -&gt; </a:t>
            </a:r>
            <a:r>
              <a:rPr lang="en-US" dirty="0" smtClean="0"/>
              <a:t>Reload </a:t>
            </a:r>
            <a:r>
              <a:rPr lang="el-GR" dirty="0" smtClean="0"/>
              <a:t>της σελίδας.</a:t>
            </a:r>
          </a:p>
          <a:p>
            <a:r>
              <a:rPr lang="el-GR" dirty="0" smtClean="0"/>
              <a:t>Καλύτερο </a:t>
            </a:r>
            <a:r>
              <a:rPr lang="en-US" dirty="0" smtClean="0"/>
              <a:t>error handling </a:t>
            </a:r>
            <a:r>
              <a:rPr lang="el-GR" dirty="0" smtClean="0"/>
              <a:t>γενικά, τόσο στο </a:t>
            </a:r>
            <a:r>
              <a:rPr lang="en-US" dirty="0" smtClean="0"/>
              <a:t>front-end </a:t>
            </a:r>
            <a:r>
              <a:rPr lang="el-GR" dirty="0" smtClean="0"/>
              <a:t>όσο και στο </a:t>
            </a:r>
            <a:r>
              <a:rPr lang="en-US" dirty="0" smtClean="0"/>
              <a:t>back-end</a:t>
            </a:r>
          </a:p>
          <a:p>
            <a:r>
              <a:rPr lang="el-GR" dirty="0" smtClean="0"/>
              <a:t>Έλεγχος του </a:t>
            </a:r>
            <a:r>
              <a:rPr lang="en-US" dirty="0" smtClean="0"/>
              <a:t>input </a:t>
            </a:r>
            <a:r>
              <a:rPr lang="el-GR" smtClean="0"/>
              <a:t>του χρήστη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34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247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Nba-Api @ Appathon</vt:lpstr>
      <vt:lpstr> Στοχοσ του project και μεθοδοι επιτευξης</vt:lpstr>
      <vt:lpstr>Τεχνολογιεσ</vt:lpstr>
      <vt:lpstr>Λειτουργιεσ της εφαρμογης</vt:lpstr>
      <vt:lpstr>Specific Player data</vt:lpstr>
      <vt:lpstr>Season’s best scorers</vt:lpstr>
      <vt:lpstr>Extras που δεν εγιναν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Nba-Api @ Appathon</dc:title>
  <dc:creator>Giwrgos Sillas</dc:creator>
  <cp:lastModifiedBy>Giwrgos Sillas</cp:lastModifiedBy>
  <cp:revision>7</cp:revision>
  <dcterms:created xsi:type="dcterms:W3CDTF">2020-08-01T17:59:16Z</dcterms:created>
  <dcterms:modified xsi:type="dcterms:W3CDTF">2020-08-01T18:36:41Z</dcterms:modified>
</cp:coreProperties>
</file>