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3" r:id="rId17"/>
    <p:sldId id="274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0F4"/>
    <a:srgbClr val="CAFCAC"/>
    <a:srgbClr val="6DE6E2"/>
    <a:srgbClr val="E65144"/>
    <a:srgbClr val="9BECDE"/>
    <a:srgbClr val="DDAEEF"/>
    <a:srgbClr val="A3CEED"/>
    <a:srgbClr val="E1F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5061"/>
  </p:normalViewPr>
  <p:slideViewPr>
    <p:cSldViewPr snapToGrid="0" snapToObjects="1">
      <p:cViewPr varScale="1">
        <p:scale>
          <a:sx n="94" d="100"/>
          <a:sy n="94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thesis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ep 81">
            <a:extLst>
              <a:ext uri="{FF2B5EF4-FFF2-40B4-BE49-F238E27FC236}">
                <a16:creationId xmlns:a16="http://schemas.microsoft.com/office/drawing/2014/main" id="{6615D8A8-EDA6-2044-B3AC-A80426A2B0B5}"/>
              </a:ext>
            </a:extLst>
          </p:cNvPr>
          <p:cNvGrpSpPr/>
          <p:nvPr/>
        </p:nvGrpSpPr>
        <p:grpSpPr>
          <a:xfrm>
            <a:off x="164583" y="1133264"/>
            <a:ext cx="11862833" cy="2911962"/>
            <a:chOff x="-305314" y="1973019"/>
            <a:chExt cx="11862833" cy="2911962"/>
          </a:xfrm>
        </p:grpSpPr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45222FC-F443-314A-852E-A090E9A0F349}"/>
                </a:ext>
              </a:extLst>
            </p:cNvPr>
            <p:cNvGrpSpPr/>
            <p:nvPr/>
          </p:nvGrpSpPr>
          <p:grpSpPr>
            <a:xfrm>
              <a:off x="2164188" y="1973019"/>
              <a:ext cx="6923829" cy="2911962"/>
              <a:chOff x="2126865" y="1973019"/>
              <a:chExt cx="6923829" cy="2911962"/>
            </a:xfrm>
          </p:grpSpPr>
          <p:grpSp>
            <p:nvGrpSpPr>
              <p:cNvPr id="6" name="Groep 5">
                <a:extLst>
                  <a:ext uri="{FF2B5EF4-FFF2-40B4-BE49-F238E27FC236}">
                    <a16:creationId xmlns:a16="http://schemas.microsoft.com/office/drawing/2014/main" id="{84325173-EDB5-8741-85D3-EE9966F923DF}"/>
                  </a:ext>
                </a:extLst>
              </p:cNvPr>
              <p:cNvGrpSpPr/>
              <p:nvPr/>
            </p:nvGrpSpPr>
            <p:grpSpPr>
              <a:xfrm>
                <a:off x="2126865" y="1973019"/>
                <a:ext cx="6923829" cy="2911962"/>
                <a:chOff x="1921592" y="1850295"/>
                <a:chExt cx="8789953" cy="3225293"/>
              </a:xfrm>
            </p:grpSpPr>
            <p:sp>
              <p:nvSpPr>
                <p:cNvPr id="27" name="Tekstvak 26">
                  <a:extLst>
                    <a:ext uri="{FF2B5EF4-FFF2-40B4-BE49-F238E27FC236}">
                      <a16:creationId xmlns:a16="http://schemas.microsoft.com/office/drawing/2014/main" id="{3FEB8467-36BE-3D40-8CC0-AF4A8EF8254E}"/>
                    </a:ext>
                  </a:extLst>
                </p:cNvPr>
                <p:cNvSpPr txBox="1"/>
                <p:nvPr/>
              </p:nvSpPr>
              <p:spPr>
                <a:xfrm>
                  <a:off x="1921592" y="1850295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Encoder</a:t>
                  </a:r>
                </a:p>
              </p:txBody>
            </p:sp>
            <p:sp>
              <p:nvSpPr>
                <p:cNvPr id="30" name="Tekstvak 29">
                  <a:extLst>
                    <a:ext uri="{FF2B5EF4-FFF2-40B4-BE49-F238E27FC236}">
                      <a16:creationId xmlns:a16="http://schemas.microsoft.com/office/drawing/2014/main" id="{62989382-5C90-E740-B6E6-F197A3DA17AB}"/>
                    </a:ext>
                  </a:extLst>
                </p:cNvPr>
                <p:cNvSpPr txBox="1"/>
                <p:nvPr/>
              </p:nvSpPr>
              <p:spPr>
                <a:xfrm>
                  <a:off x="5056679" y="1850295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Time Network</a:t>
                  </a:r>
                </a:p>
              </p:txBody>
            </p:sp>
            <p:sp>
              <p:nvSpPr>
                <p:cNvPr id="31" name="Tekstvak 30">
                  <a:extLst>
                    <a:ext uri="{FF2B5EF4-FFF2-40B4-BE49-F238E27FC236}">
                      <a16:creationId xmlns:a16="http://schemas.microsoft.com/office/drawing/2014/main" id="{D0862C42-D43C-BE4C-BE26-1C916310DF5B}"/>
                    </a:ext>
                  </a:extLst>
                </p:cNvPr>
                <p:cNvSpPr txBox="1"/>
                <p:nvPr/>
              </p:nvSpPr>
              <p:spPr>
                <a:xfrm>
                  <a:off x="5056678" y="2568273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Time Network</a:t>
                  </a:r>
                </a:p>
              </p:txBody>
            </p:sp>
            <p:sp>
              <p:nvSpPr>
                <p:cNvPr id="39" name="Tekstvak 38">
                  <a:extLst>
                    <a:ext uri="{FF2B5EF4-FFF2-40B4-BE49-F238E27FC236}">
                      <a16:creationId xmlns:a16="http://schemas.microsoft.com/office/drawing/2014/main" id="{E12E4271-E118-1E40-A412-DEECFB68F06F}"/>
                    </a:ext>
                  </a:extLst>
                </p:cNvPr>
                <p:cNvSpPr txBox="1"/>
                <p:nvPr/>
              </p:nvSpPr>
              <p:spPr>
                <a:xfrm>
                  <a:off x="5056678" y="3286251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Time Network</a:t>
                  </a: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8E1CF0EC-EBA6-E14A-A0EA-56CA235A8C1C}"/>
                    </a:ext>
                  </a:extLst>
                </p:cNvPr>
                <p:cNvSpPr txBox="1"/>
                <p:nvPr/>
              </p:nvSpPr>
              <p:spPr>
                <a:xfrm>
                  <a:off x="5056678" y="3938792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Time Network</a:t>
                  </a:r>
                </a:p>
              </p:txBody>
            </p:sp>
            <p:sp>
              <p:nvSpPr>
                <p:cNvPr id="41" name="Tekstvak 40">
                  <a:extLst>
                    <a:ext uri="{FF2B5EF4-FFF2-40B4-BE49-F238E27FC236}">
                      <a16:creationId xmlns:a16="http://schemas.microsoft.com/office/drawing/2014/main" id="{9332C7C7-6F8B-7C40-930D-6BC951B2E48F}"/>
                    </a:ext>
                  </a:extLst>
                </p:cNvPr>
                <p:cNvSpPr txBox="1"/>
                <p:nvPr/>
              </p:nvSpPr>
              <p:spPr>
                <a:xfrm>
                  <a:off x="5056678" y="4666515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Time Network</a:t>
                  </a:r>
                </a:p>
              </p:txBody>
            </p:sp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08FC8E6A-EAAC-794E-95EF-B88E572A40A7}"/>
                    </a:ext>
                  </a:extLst>
                </p:cNvPr>
                <p:cNvSpPr txBox="1"/>
                <p:nvPr/>
              </p:nvSpPr>
              <p:spPr>
                <a:xfrm>
                  <a:off x="8191766" y="1850295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Decoder</a:t>
                  </a:r>
                </a:p>
              </p:txBody>
            </p:sp>
            <p:sp>
              <p:nvSpPr>
                <p:cNvPr id="43" name="Tekstvak 42">
                  <a:extLst>
                    <a:ext uri="{FF2B5EF4-FFF2-40B4-BE49-F238E27FC236}">
                      <a16:creationId xmlns:a16="http://schemas.microsoft.com/office/drawing/2014/main" id="{172FC2DE-AC31-C040-A650-1C114760D179}"/>
                    </a:ext>
                  </a:extLst>
                </p:cNvPr>
                <p:cNvSpPr txBox="1"/>
                <p:nvPr/>
              </p:nvSpPr>
              <p:spPr>
                <a:xfrm>
                  <a:off x="8191766" y="2589307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Decoder</a:t>
                  </a:r>
                </a:p>
              </p:txBody>
            </p:sp>
            <p:sp>
              <p:nvSpPr>
                <p:cNvPr id="44" name="Tekstvak 43">
                  <a:extLst>
                    <a:ext uri="{FF2B5EF4-FFF2-40B4-BE49-F238E27FC236}">
                      <a16:creationId xmlns:a16="http://schemas.microsoft.com/office/drawing/2014/main" id="{FA825312-14CE-2749-9306-2340094430CF}"/>
                    </a:ext>
                  </a:extLst>
                </p:cNvPr>
                <p:cNvSpPr txBox="1"/>
                <p:nvPr/>
              </p:nvSpPr>
              <p:spPr>
                <a:xfrm>
                  <a:off x="8191765" y="3281011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Decoder</a:t>
                  </a:r>
                </a:p>
              </p:txBody>
            </p:sp>
            <p:sp>
              <p:nvSpPr>
                <p:cNvPr id="45" name="Tekstvak 44">
                  <a:extLst>
                    <a:ext uri="{FF2B5EF4-FFF2-40B4-BE49-F238E27FC236}">
                      <a16:creationId xmlns:a16="http://schemas.microsoft.com/office/drawing/2014/main" id="{A1DC6CF4-0809-584A-8D15-7F8219354F01}"/>
                    </a:ext>
                  </a:extLst>
                </p:cNvPr>
                <p:cNvSpPr txBox="1"/>
                <p:nvPr/>
              </p:nvSpPr>
              <p:spPr>
                <a:xfrm>
                  <a:off x="8191765" y="3938792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Decoder</a:t>
                  </a:r>
                </a:p>
              </p:txBody>
            </p:sp>
            <p:sp>
              <p:nvSpPr>
                <p:cNvPr id="46" name="Tekstvak 45">
                  <a:extLst>
                    <a:ext uri="{FF2B5EF4-FFF2-40B4-BE49-F238E27FC236}">
                      <a16:creationId xmlns:a16="http://schemas.microsoft.com/office/drawing/2014/main" id="{0DE07571-03A6-234D-848D-C3B4528F3FCB}"/>
                    </a:ext>
                  </a:extLst>
                </p:cNvPr>
                <p:cNvSpPr txBox="1"/>
                <p:nvPr/>
              </p:nvSpPr>
              <p:spPr>
                <a:xfrm>
                  <a:off x="8191765" y="4666515"/>
                  <a:ext cx="2519779" cy="40907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Decoder</a:t>
                  </a:r>
                </a:p>
              </p:txBody>
            </p:sp>
          </p:grpSp>
          <p:cxnSp>
            <p:nvCxnSpPr>
              <p:cNvPr id="11" name="Rechte verbindingslijn met pijl 10">
                <a:extLst>
                  <a:ext uri="{FF2B5EF4-FFF2-40B4-BE49-F238E27FC236}">
                    <a16:creationId xmlns:a16="http://schemas.microsoft.com/office/drawing/2014/main" id="{35C51794-8A18-ED42-A8FA-9B44B323F7B6}"/>
                  </a:ext>
                </a:extLst>
              </p:cNvPr>
              <p:cNvCxnSpPr>
                <a:stCxn id="27" idx="3"/>
                <a:endCxn id="30" idx="1"/>
              </p:cNvCxnSpPr>
              <p:nvPr/>
            </p:nvCxnSpPr>
            <p:spPr>
              <a:xfrm>
                <a:off x="4111690" y="2157685"/>
                <a:ext cx="484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met pijl 46">
                <a:extLst>
                  <a:ext uri="{FF2B5EF4-FFF2-40B4-BE49-F238E27FC236}">
                    <a16:creationId xmlns:a16="http://schemas.microsoft.com/office/drawing/2014/main" id="{A6942293-F550-7E47-81D4-C30B30A75117}"/>
                  </a:ext>
                </a:extLst>
              </p:cNvPr>
              <p:cNvCxnSpPr/>
              <p:nvPr/>
            </p:nvCxnSpPr>
            <p:spPr>
              <a:xfrm>
                <a:off x="6581191" y="2157685"/>
                <a:ext cx="484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met pijl 47">
                <a:extLst>
                  <a:ext uri="{FF2B5EF4-FFF2-40B4-BE49-F238E27FC236}">
                    <a16:creationId xmlns:a16="http://schemas.microsoft.com/office/drawing/2014/main" id="{79195425-F0D7-9D40-9BA6-C3A302AF086F}"/>
                  </a:ext>
                </a:extLst>
              </p:cNvPr>
              <p:cNvCxnSpPr/>
              <p:nvPr/>
            </p:nvCxnSpPr>
            <p:spPr>
              <a:xfrm>
                <a:off x="6581191" y="2795277"/>
                <a:ext cx="484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met pijl 48">
                <a:extLst>
                  <a:ext uri="{FF2B5EF4-FFF2-40B4-BE49-F238E27FC236}">
                    <a16:creationId xmlns:a16="http://schemas.microsoft.com/office/drawing/2014/main" id="{6BB5E2AB-A6BE-0940-8A1F-AF87DE72EFAD}"/>
                  </a:ext>
                </a:extLst>
              </p:cNvPr>
              <p:cNvCxnSpPr/>
              <p:nvPr/>
            </p:nvCxnSpPr>
            <p:spPr>
              <a:xfrm>
                <a:off x="6581191" y="3429000"/>
                <a:ext cx="484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met pijl 49">
                <a:extLst>
                  <a:ext uri="{FF2B5EF4-FFF2-40B4-BE49-F238E27FC236}">
                    <a16:creationId xmlns:a16="http://schemas.microsoft.com/office/drawing/2014/main" id="{5C44BED6-64CB-A140-BB1E-14A198949EE6}"/>
                  </a:ext>
                </a:extLst>
              </p:cNvPr>
              <p:cNvCxnSpPr/>
              <p:nvPr/>
            </p:nvCxnSpPr>
            <p:spPr>
              <a:xfrm>
                <a:off x="6581191" y="4047931"/>
                <a:ext cx="484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met pijl 50">
                <a:extLst>
                  <a:ext uri="{FF2B5EF4-FFF2-40B4-BE49-F238E27FC236}">
                    <a16:creationId xmlns:a16="http://schemas.microsoft.com/office/drawing/2014/main" id="{5166FBD2-3EB7-654F-94AC-0EF09DA7CE8A}"/>
                  </a:ext>
                </a:extLst>
              </p:cNvPr>
              <p:cNvCxnSpPr/>
              <p:nvPr/>
            </p:nvCxnSpPr>
            <p:spPr>
              <a:xfrm>
                <a:off x="6581191" y="4704184"/>
                <a:ext cx="48467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Rechte verbindingslijn met pijl 12">
                <a:extLst>
                  <a:ext uri="{FF2B5EF4-FFF2-40B4-BE49-F238E27FC236}">
                    <a16:creationId xmlns:a16="http://schemas.microsoft.com/office/drawing/2014/main" id="{508FE3A3-4B8B-FC42-B768-AB3287BE5E71}"/>
                  </a:ext>
                </a:extLst>
              </p:cNvPr>
              <p:cNvCxnSpPr>
                <a:stCxn id="30" idx="2"/>
                <a:endCxn id="31" idx="0"/>
              </p:cNvCxnSpPr>
              <p:nvPr/>
            </p:nvCxnSpPr>
            <p:spPr>
              <a:xfrm flipH="1">
                <a:off x="5588779" y="2342351"/>
                <a:ext cx="1" cy="2788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Rechte verbindingslijn met pijl 51">
                <a:extLst>
                  <a:ext uri="{FF2B5EF4-FFF2-40B4-BE49-F238E27FC236}">
                    <a16:creationId xmlns:a16="http://schemas.microsoft.com/office/drawing/2014/main" id="{69819BD4-727D-FA40-B4F5-BC531F3BA208}"/>
                  </a:ext>
                </a:extLst>
              </p:cNvPr>
              <p:cNvCxnSpPr/>
              <p:nvPr/>
            </p:nvCxnSpPr>
            <p:spPr>
              <a:xfrm flipH="1">
                <a:off x="5588777" y="2961039"/>
                <a:ext cx="1" cy="2788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Rechte verbindingslijn met pijl 52">
                <a:extLst>
                  <a:ext uri="{FF2B5EF4-FFF2-40B4-BE49-F238E27FC236}">
                    <a16:creationId xmlns:a16="http://schemas.microsoft.com/office/drawing/2014/main" id="{96B828A4-9EBC-DD4A-AE50-13B3B6DBBA8A}"/>
                  </a:ext>
                </a:extLst>
              </p:cNvPr>
              <p:cNvCxnSpPr/>
              <p:nvPr/>
            </p:nvCxnSpPr>
            <p:spPr>
              <a:xfrm flipH="1">
                <a:off x="5588776" y="3609267"/>
                <a:ext cx="1" cy="2788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met pijl 53">
                <a:extLst>
                  <a:ext uri="{FF2B5EF4-FFF2-40B4-BE49-F238E27FC236}">
                    <a16:creationId xmlns:a16="http://schemas.microsoft.com/office/drawing/2014/main" id="{E3117156-ACA8-5B48-AC56-21177ECB9856}"/>
                  </a:ext>
                </a:extLst>
              </p:cNvPr>
              <p:cNvCxnSpPr/>
              <p:nvPr/>
            </p:nvCxnSpPr>
            <p:spPr>
              <a:xfrm flipH="1">
                <a:off x="5588775" y="4236753"/>
                <a:ext cx="1" cy="2788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kstvak 68">
              <a:extLst>
                <a:ext uri="{FF2B5EF4-FFF2-40B4-BE49-F238E27FC236}">
                  <a16:creationId xmlns:a16="http://schemas.microsoft.com/office/drawing/2014/main" id="{1DF83C7E-C1BB-3841-AB81-E44AB304107F}"/>
                </a:ext>
              </a:extLst>
            </p:cNvPr>
            <p:cNvSpPr txBox="1"/>
            <p:nvPr/>
          </p:nvSpPr>
          <p:spPr>
            <a:xfrm>
              <a:off x="-305314" y="1973019"/>
              <a:ext cx="19848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Image time t</a:t>
              </a:r>
            </a:p>
          </p:txBody>
        </p:sp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4B71A7E8-8C86-3646-ACC0-2CE41E7E3D85}"/>
                </a:ext>
              </a:extLst>
            </p:cNvPr>
            <p:cNvSpPr txBox="1"/>
            <p:nvPr/>
          </p:nvSpPr>
          <p:spPr>
            <a:xfrm>
              <a:off x="9572694" y="1973019"/>
              <a:ext cx="19848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Image time t+1</a:t>
              </a:r>
            </a:p>
          </p:txBody>
        </p:sp>
        <p:sp>
          <p:nvSpPr>
            <p:cNvPr id="72" name="Tekstvak 71">
              <a:extLst>
                <a:ext uri="{FF2B5EF4-FFF2-40B4-BE49-F238E27FC236}">
                  <a16:creationId xmlns:a16="http://schemas.microsoft.com/office/drawing/2014/main" id="{FE5A12EA-C500-4D4A-9101-F2417994CFC3}"/>
                </a:ext>
              </a:extLst>
            </p:cNvPr>
            <p:cNvSpPr txBox="1"/>
            <p:nvPr/>
          </p:nvSpPr>
          <p:spPr>
            <a:xfrm>
              <a:off x="9572691" y="2594370"/>
              <a:ext cx="19848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Image time t+2</a:t>
              </a:r>
            </a:p>
          </p:txBody>
        </p:sp>
        <p:sp>
          <p:nvSpPr>
            <p:cNvPr id="73" name="Tekstvak 72">
              <a:extLst>
                <a:ext uri="{FF2B5EF4-FFF2-40B4-BE49-F238E27FC236}">
                  <a16:creationId xmlns:a16="http://schemas.microsoft.com/office/drawing/2014/main" id="{8A6B9C4B-D33F-7D4C-A0D6-A6F984893860}"/>
                </a:ext>
              </a:extLst>
            </p:cNvPr>
            <p:cNvSpPr txBox="1"/>
            <p:nvPr/>
          </p:nvSpPr>
          <p:spPr>
            <a:xfrm>
              <a:off x="9572692" y="3265502"/>
              <a:ext cx="19848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Image time t+3</a:t>
              </a:r>
            </a:p>
          </p:txBody>
        </p:sp>
        <p:sp>
          <p:nvSpPr>
            <p:cNvPr id="74" name="Tekstvak 73">
              <a:extLst>
                <a:ext uri="{FF2B5EF4-FFF2-40B4-BE49-F238E27FC236}">
                  <a16:creationId xmlns:a16="http://schemas.microsoft.com/office/drawing/2014/main" id="{5AE9FAAE-F01C-B544-A5FF-37519CD9005A}"/>
                </a:ext>
              </a:extLst>
            </p:cNvPr>
            <p:cNvSpPr txBox="1"/>
            <p:nvPr/>
          </p:nvSpPr>
          <p:spPr>
            <a:xfrm>
              <a:off x="9572692" y="3869103"/>
              <a:ext cx="19848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Image time t+4</a:t>
              </a:r>
            </a:p>
          </p:txBody>
        </p:sp>
        <p:sp>
          <p:nvSpPr>
            <p:cNvPr id="75" name="Tekstvak 74">
              <a:extLst>
                <a:ext uri="{FF2B5EF4-FFF2-40B4-BE49-F238E27FC236}">
                  <a16:creationId xmlns:a16="http://schemas.microsoft.com/office/drawing/2014/main" id="{2352144E-D111-5D46-90E3-20F8F5B0A57F}"/>
                </a:ext>
              </a:extLst>
            </p:cNvPr>
            <p:cNvSpPr txBox="1"/>
            <p:nvPr/>
          </p:nvSpPr>
          <p:spPr>
            <a:xfrm>
              <a:off x="9572692" y="4488439"/>
              <a:ext cx="1984825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dirty="0"/>
                <a:t>Image time t+5</a:t>
              </a:r>
            </a:p>
          </p:txBody>
        </p:sp>
        <p:cxnSp>
          <p:nvCxnSpPr>
            <p:cNvPr id="76" name="Rechte verbindingslijn met pijl 75">
              <a:extLst>
                <a:ext uri="{FF2B5EF4-FFF2-40B4-BE49-F238E27FC236}">
                  <a16:creationId xmlns:a16="http://schemas.microsoft.com/office/drawing/2014/main" id="{CDE214C1-8A0E-494D-90CE-C8761980DC70}"/>
                </a:ext>
              </a:extLst>
            </p:cNvPr>
            <p:cNvCxnSpPr/>
            <p:nvPr/>
          </p:nvCxnSpPr>
          <p:spPr>
            <a:xfrm>
              <a:off x="9088014" y="2153778"/>
              <a:ext cx="48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FCBB7418-EF7F-DD44-A6E4-6679C7B1BB6C}"/>
                </a:ext>
              </a:extLst>
            </p:cNvPr>
            <p:cNvCxnSpPr/>
            <p:nvPr/>
          </p:nvCxnSpPr>
          <p:spPr>
            <a:xfrm>
              <a:off x="9090864" y="2805913"/>
              <a:ext cx="48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echte verbindingslijn met pijl 77">
              <a:extLst>
                <a:ext uri="{FF2B5EF4-FFF2-40B4-BE49-F238E27FC236}">
                  <a16:creationId xmlns:a16="http://schemas.microsoft.com/office/drawing/2014/main" id="{88759CCA-BF03-0F48-B314-4F7E9AFBD3B8}"/>
                </a:ext>
              </a:extLst>
            </p:cNvPr>
            <p:cNvCxnSpPr/>
            <p:nvPr/>
          </p:nvCxnSpPr>
          <p:spPr>
            <a:xfrm>
              <a:off x="9088014" y="3449410"/>
              <a:ext cx="48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chte verbindingslijn met pijl 78">
              <a:extLst>
                <a:ext uri="{FF2B5EF4-FFF2-40B4-BE49-F238E27FC236}">
                  <a16:creationId xmlns:a16="http://schemas.microsoft.com/office/drawing/2014/main" id="{092000B9-2971-A74B-9556-B30AAE856E18}"/>
                </a:ext>
              </a:extLst>
            </p:cNvPr>
            <p:cNvCxnSpPr/>
            <p:nvPr/>
          </p:nvCxnSpPr>
          <p:spPr>
            <a:xfrm>
              <a:off x="9088014" y="4053963"/>
              <a:ext cx="48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met pijl 79">
              <a:extLst>
                <a:ext uri="{FF2B5EF4-FFF2-40B4-BE49-F238E27FC236}">
                  <a16:creationId xmlns:a16="http://schemas.microsoft.com/office/drawing/2014/main" id="{D0E07796-E9F7-9640-8746-2CC8F2C4187C}"/>
                </a:ext>
              </a:extLst>
            </p:cNvPr>
            <p:cNvCxnSpPr/>
            <p:nvPr/>
          </p:nvCxnSpPr>
          <p:spPr>
            <a:xfrm>
              <a:off x="9088014" y="4673105"/>
              <a:ext cx="48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met pijl 80">
              <a:extLst>
                <a:ext uri="{FF2B5EF4-FFF2-40B4-BE49-F238E27FC236}">
                  <a16:creationId xmlns:a16="http://schemas.microsoft.com/office/drawing/2014/main" id="{C90D85ED-32B6-F048-90F7-E059101A2EDD}"/>
                </a:ext>
              </a:extLst>
            </p:cNvPr>
            <p:cNvCxnSpPr/>
            <p:nvPr/>
          </p:nvCxnSpPr>
          <p:spPr>
            <a:xfrm>
              <a:off x="1679511" y="2153778"/>
              <a:ext cx="48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99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>
            <a:extLst>
              <a:ext uri="{FF2B5EF4-FFF2-40B4-BE49-F238E27FC236}">
                <a16:creationId xmlns:a16="http://schemas.microsoft.com/office/drawing/2014/main" id="{9D1290AE-48B7-494E-8CF6-3308E162AB12}"/>
              </a:ext>
            </a:extLst>
          </p:cNvPr>
          <p:cNvGrpSpPr/>
          <p:nvPr/>
        </p:nvGrpSpPr>
        <p:grpSpPr>
          <a:xfrm>
            <a:off x="1570395" y="629411"/>
            <a:ext cx="8410507" cy="2509282"/>
            <a:chOff x="1570395" y="629411"/>
            <a:chExt cx="8410507" cy="2509282"/>
          </a:xfrm>
        </p:grpSpPr>
        <p:grpSp>
          <p:nvGrpSpPr>
            <p:cNvPr id="47" name="Groep 46">
              <a:extLst>
                <a:ext uri="{FF2B5EF4-FFF2-40B4-BE49-F238E27FC236}">
                  <a16:creationId xmlns:a16="http://schemas.microsoft.com/office/drawing/2014/main" id="{F995864C-5399-2743-84EC-929A6B91398C}"/>
                </a:ext>
              </a:extLst>
            </p:cNvPr>
            <p:cNvGrpSpPr/>
            <p:nvPr/>
          </p:nvGrpSpPr>
          <p:grpSpPr>
            <a:xfrm>
              <a:off x="1570395" y="629411"/>
              <a:ext cx="8410507" cy="2502932"/>
              <a:chOff x="1570395" y="629411"/>
              <a:chExt cx="8410507" cy="2502932"/>
            </a:xfrm>
          </p:grpSpPr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667AFA81-3525-1942-96DE-45FE58179F46}"/>
                  </a:ext>
                </a:extLst>
              </p:cNvPr>
              <p:cNvGrpSpPr/>
              <p:nvPr/>
            </p:nvGrpSpPr>
            <p:grpSpPr>
              <a:xfrm>
                <a:off x="1570395" y="629411"/>
                <a:ext cx="8410507" cy="2502932"/>
                <a:chOff x="1570395" y="629411"/>
                <a:chExt cx="8410507" cy="2502932"/>
              </a:xfrm>
            </p:grpSpPr>
            <p:sp>
              <p:nvSpPr>
                <p:cNvPr id="4" name="Tekstvak 3">
                  <a:extLst>
                    <a:ext uri="{FF2B5EF4-FFF2-40B4-BE49-F238E27FC236}">
                      <a16:creationId xmlns:a16="http://schemas.microsoft.com/office/drawing/2014/main" id="{18A2AD94-7CC4-5843-B4D3-105920166D61}"/>
                    </a:ext>
                  </a:extLst>
                </p:cNvPr>
                <p:cNvSpPr txBox="1"/>
                <p:nvPr/>
              </p:nvSpPr>
              <p:spPr>
                <a:xfrm>
                  <a:off x="1570395" y="629411"/>
                  <a:ext cx="1984825" cy="369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Dense n1024</a:t>
                  </a:r>
                </a:p>
              </p:txBody>
            </p:sp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5646278C-9782-0242-9688-E400B9613C2B}"/>
                    </a:ext>
                  </a:extLst>
                </p:cNvPr>
                <p:cNvSpPr txBox="1"/>
                <p:nvPr/>
              </p:nvSpPr>
              <p:spPr>
                <a:xfrm>
                  <a:off x="1570395" y="1696211"/>
                  <a:ext cx="1984825" cy="369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Dense n512</a:t>
                  </a:r>
                </a:p>
              </p:txBody>
            </p:sp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46D83E51-84DA-A74B-9F0F-0E8A8C23116F}"/>
                    </a:ext>
                  </a:extLst>
                </p:cNvPr>
                <p:cNvSpPr txBox="1"/>
                <p:nvPr/>
              </p:nvSpPr>
              <p:spPr>
                <a:xfrm>
                  <a:off x="1570395" y="2763011"/>
                  <a:ext cx="1984825" cy="36933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Dense n150</a:t>
                  </a:r>
                </a:p>
              </p:txBody>
            </p:sp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E0DBA906-C1D1-B749-8ADF-2AEDEDDC7888}"/>
                    </a:ext>
                  </a:extLst>
                </p:cNvPr>
                <p:cNvSpPr txBox="1"/>
                <p:nvPr/>
              </p:nvSpPr>
              <p:spPr>
                <a:xfrm>
                  <a:off x="1570395" y="1177566"/>
                  <a:ext cx="1984825" cy="369332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Dropout 0.1</a:t>
                  </a:r>
                </a:p>
              </p:txBody>
            </p:sp>
            <p:sp>
              <p:nvSpPr>
                <p:cNvPr id="8" name="Tekstvak 7">
                  <a:extLst>
                    <a:ext uri="{FF2B5EF4-FFF2-40B4-BE49-F238E27FC236}">
                      <a16:creationId xmlns:a16="http://schemas.microsoft.com/office/drawing/2014/main" id="{13650D57-6C66-1446-9C48-6EBBEE783340}"/>
                    </a:ext>
                  </a:extLst>
                </p:cNvPr>
                <p:cNvSpPr txBox="1"/>
                <p:nvPr/>
              </p:nvSpPr>
              <p:spPr>
                <a:xfrm>
                  <a:off x="1570395" y="2214856"/>
                  <a:ext cx="1984825" cy="369332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Dropout 0.1</a:t>
                  </a:r>
                </a:p>
              </p:txBody>
            </p:sp>
            <p:sp>
              <p:nvSpPr>
                <p:cNvPr id="9" name="Tekstvak 8">
                  <a:extLst>
                    <a:ext uri="{FF2B5EF4-FFF2-40B4-BE49-F238E27FC236}">
                      <a16:creationId xmlns:a16="http://schemas.microsoft.com/office/drawing/2014/main" id="{C5E77A13-196D-BD4D-9DEF-36C1018B7632}"/>
                    </a:ext>
                  </a:extLst>
                </p:cNvPr>
                <p:cNvSpPr txBox="1"/>
                <p:nvPr/>
              </p:nvSpPr>
              <p:spPr>
                <a:xfrm>
                  <a:off x="4783236" y="814077"/>
                  <a:ext cx="1984825" cy="369332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 err="1"/>
                    <a:t>RepeatVector</a:t>
                  </a:r>
                  <a:r>
                    <a:rPr lang="en-GB" dirty="0"/>
                    <a:t> 5</a:t>
                  </a:r>
                </a:p>
              </p:txBody>
            </p:sp>
            <p:sp>
              <p:nvSpPr>
                <p:cNvPr id="10" name="Tekstvak 9">
                  <a:extLst>
                    <a:ext uri="{FF2B5EF4-FFF2-40B4-BE49-F238E27FC236}">
                      <a16:creationId xmlns:a16="http://schemas.microsoft.com/office/drawing/2014/main" id="{5A5D8B13-C5C7-2B49-8AC8-E68F1E83C242}"/>
                    </a:ext>
                  </a:extLst>
                </p:cNvPr>
                <p:cNvSpPr txBox="1"/>
                <p:nvPr/>
              </p:nvSpPr>
              <p:spPr>
                <a:xfrm>
                  <a:off x="4783236" y="2574462"/>
                  <a:ext cx="1984825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Dense n150</a:t>
                  </a:r>
                </a:p>
              </p:txBody>
            </p:sp>
            <p:sp>
              <p:nvSpPr>
                <p:cNvPr id="11" name="Tekstvak 10">
                  <a:extLst>
                    <a:ext uri="{FF2B5EF4-FFF2-40B4-BE49-F238E27FC236}">
                      <a16:creationId xmlns:a16="http://schemas.microsoft.com/office/drawing/2014/main" id="{26A222AB-C931-624F-B3E1-2BD07E0345E2}"/>
                    </a:ext>
                  </a:extLst>
                </p:cNvPr>
                <p:cNvSpPr txBox="1"/>
                <p:nvPr/>
              </p:nvSpPr>
              <p:spPr>
                <a:xfrm>
                  <a:off x="4783236" y="1362232"/>
                  <a:ext cx="1984825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LSTM n150</a:t>
                  </a:r>
                </a:p>
              </p:txBody>
            </p:sp>
            <p:sp>
              <p:nvSpPr>
                <p:cNvPr id="12" name="Tekstvak 11">
                  <a:extLst>
                    <a:ext uri="{FF2B5EF4-FFF2-40B4-BE49-F238E27FC236}">
                      <a16:creationId xmlns:a16="http://schemas.microsoft.com/office/drawing/2014/main" id="{1832E0B6-01F2-694F-93F3-A930459298BB}"/>
                    </a:ext>
                  </a:extLst>
                </p:cNvPr>
                <p:cNvSpPr txBox="1"/>
                <p:nvPr/>
              </p:nvSpPr>
              <p:spPr>
                <a:xfrm>
                  <a:off x="7996077" y="814077"/>
                  <a:ext cx="1984825" cy="36933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 err="1"/>
                    <a:t>RepeatVector</a:t>
                  </a:r>
                  <a:r>
                    <a:rPr lang="en-GB" dirty="0"/>
                    <a:t> 5</a:t>
                  </a:r>
                </a:p>
              </p:txBody>
            </p:sp>
            <p:sp>
              <p:nvSpPr>
                <p:cNvPr id="13" name="Tekstvak 12">
                  <a:extLst>
                    <a:ext uri="{FF2B5EF4-FFF2-40B4-BE49-F238E27FC236}">
                      <a16:creationId xmlns:a16="http://schemas.microsoft.com/office/drawing/2014/main" id="{0209FE35-BA42-BF46-AEEF-B64F63FAB329}"/>
                    </a:ext>
                  </a:extLst>
                </p:cNvPr>
                <p:cNvSpPr txBox="1"/>
                <p:nvPr/>
              </p:nvSpPr>
              <p:spPr>
                <a:xfrm>
                  <a:off x="7996077" y="2574462"/>
                  <a:ext cx="1984825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Dense n150</a:t>
                  </a:r>
                </a:p>
              </p:txBody>
            </p:sp>
            <p:sp>
              <p:nvSpPr>
                <p:cNvPr id="14" name="Tekstvak 13">
                  <a:extLst>
                    <a:ext uri="{FF2B5EF4-FFF2-40B4-BE49-F238E27FC236}">
                      <a16:creationId xmlns:a16="http://schemas.microsoft.com/office/drawing/2014/main" id="{EE540BFB-8F6D-D247-91A3-FC098F0799FD}"/>
                    </a:ext>
                  </a:extLst>
                </p:cNvPr>
                <p:cNvSpPr txBox="1"/>
                <p:nvPr/>
              </p:nvSpPr>
              <p:spPr>
                <a:xfrm>
                  <a:off x="7996077" y="1358357"/>
                  <a:ext cx="1984825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GRU n150</a:t>
                  </a:r>
                </a:p>
              </p:txBody>
            </p:sp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3FF754CB-772A-984B-A0F9-F8E5C98EF34F}"/>
                    </a:ext>
                  </a:extLst>
                </p:cNvPr>
                <p:cNvSpPr txBox="1"/>
                <p:nvPr/>
              </p:nvSpPr>
              <p:spPr>
                <a:xfrm>
                  <a:off x="4783236" y="1968347"/>
                  <a:ext cx="1984825" cy="36933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Dropout 0.1</a:t>
                  </a:r>
                </a:p>
              </p:txBody>
            </p:sp>
            <p:sp>
              <p:nvSpPr>
                <p:cNvPr id="17" name="Tekstvak 16">
                  <a:extLst>
                    <a:ext uri="{FF2B5EF4-FFF2-40B4-BE49-F238E27FC236}">
                      <a16:creationId xmlns:a16="http://schemas.microsoft.com/office/drawing/2014/main" id="{E22AB9A6-2FA6-734F-A56D-82943B1E1527}"/>
                    </a:ext>
                  </a:extLst>
                </p:cNvPr>
                <p:cNvSpPr txBox="1"/>
                <p:nvPr/>
              </p:nvSpPr>
              <p:spPr>
                <a:xfrm>
                  <a:off x="7996077" y="1968347"/>
                  <a:ext cx="198482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GB" dirty="0"/>
                    <a:t>Dropout 0.1</a:t>
                  </a:r>
                </a:p>
              </p:txBody>
            </p:sp>
          </p:grpSp>
          <p:cxnSp>
            <p:nvCxnSpPr>
              <p:cNvPr id="22" name="Rechte verbindingslijn met pijl 21">
                <a:extLst>
                  <a:ext uri="{FF2B5EF4-FFF2-40B4-BE49-F238E27FC236}">
                    <a16:creationId xmlns:a16="http://schemas.microsoft.com/office/drawing/2014/main" id="{B94792E8-2CC1-794D-8F17-F6D46BEAD87E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>
                <a:off x="2562808" y="998743"/>
                <a:ext cx="0" cy="1788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met pijl 22">
                <a:extLst>
                  <a:ext uri="{FF2B5EF4-FFF2-40B4-BE49-F238E27FC236}">
                    <a16:creationId xmlns:a16="http://schemas.microsoft.com/office/drawing/2014/main" id="{2E8EC3AB-3E73-6342-A2DC-C230CEF7304D}"/>
                  </a:ext>
                </a:extLst>
              </p:cNvPr>
              <p:cNvCxnSpPr/>
              <p:nvPr/>
            </p:nvCxnSpPr>
            <p:spPr>
              <a:xfrm>
                <a:off x="2553477" y="1532155"/>
                <a:ext cx="0" cy="1788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met pijl 23">
                <a:extLst>
                  <a:ext uri="{FF2B5EF4-FFF2-40B4-BE49-F238E27FC236}">
                    <a16:creationId xmlns:a16="http://schemas.microsoft.com/office/drawing/2014/main" id="{8996AC47-0AED-784C-9B82-9CAF7E2A790C}"/>
                  </a:ext>
                </a:extLst>
              </p:cNvPr>
              <p:cNvCxnSpPr/>
              <p:nvPr/>
            </p:nvCxnSpPr>
            <p:spPr>
              <a:xfrm>
                <a:off x="2562807" y="2036033"/>
                <a:ext cx="0" cy="1788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met pijl 24">
                <a:extLst>
                  <a:ext uri="{FF2B5EF4-FFF2-40B4-BE49-F238E27FC236}">
                    <a16:creationId xmlns:a16="http://schemas.microsoft.com/office/drawing/2014/main" id="{6345853F-40A8-5E4F-8D12-0FAA77AFC72E}"/>
                  </a:ext>
                </a:extLst>
              </p:cNvPr>
              <p:cNvCxnSpPr/>
              <p:nvPr/>
            </p:nvCxnSpPr>
            <p:spPr>
              <a:xfrm>
                <a:off x="2572136" y="2580305"/>
                <a:ext cx="0" cy="1788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met pijl 28">
                <a:extLst>
                  <a:ext uri="{FF2B5EF4-FFF2-40B4-BE49-F238E27FC236}">
                    <a16:creationId xmlns:a16="http://schemas.microsoft.com/office/drawing/2014/main" id="{7DC3567F-25F0-8A4F-B9D2-E677F635886E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5775649" y="1183409"/>
                <a:ext cx="0" cy="1788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>
                <a:extLst>
                  <a:ext uri="{FF2B5EF4-FFF2-40B4-BE49-F238E27FC236}">
                    <a16:creationId xmlns:a16="http://schemas.microsoft.com/office/drawing/2014/main" id="{76C96B0D-0E62-7549-BF35-1D389658EBE5}"/>
                  </a:ext>
                </a:extLst>
              </p:cNvPr>
              <p:cNvCxnSpPr>
                <a:cxnSpLocks/>
                <a:stCxn id="11" idx="2"/>
                <a:endCxn id="16" idx="0"/>
              </p:cNvCxnSpPr>
              <p:nvPr/>
            </p:nvCxnSpPr>
            <p:spPr>
              <a:xfrm>
                <a:off x="5775649" y="1731564"/>
                <a:ext cx="0" cy="2367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met pijl 30">
                <a:extLst>
                  <a:ext uri="{FF2B5EF4-FFF2-40B4-BE49-F238E27FC236}">
                    <a16:creationId xmlns:a16="http://schemas.microsoft.com/office/drawing/2014/main" id="{E5842E7D-6B18-564C-8045-D569317C9A6C}"/>
                  </a:ext>
                </a:extLst>
              </p:cNvPr>
              <p:cNvCxnSpPr>
                <a:cxnSpLocks/>
                <a:stCxn id="16" idx="2"/>
                <a:endCxn id="10" idx="0"/>
              </p:cNvCxnSpPr>
              <p:nvPr/>
            </p:nvCxnSpPr>
            <p:spPr>
              <a:xfrm>
                <a:off x="5775649" y="2337679"/>
                <a:ext cx="0" cy="2367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met pijl 31">
                <a:extLst>
                  <a:ext uri="{FF2B5EF4-FFF2-40B4-BE49-F238E27FC236}">
                    <a16:creationId xmlns:a16="http://schemas.microsoft.com/office/drawing/2014/main" id="{C282A4FC-F2CC-3442-8C21-5D3AD73F9A89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8988490" y="1183409"/>
                <a:ext cx="0" cy="174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>
                <a:extLst>
                  <a:ext uri="{FF2B5EF4-FFF2-40B4-BE49-F238E27FC236}">
                    <a16:creationId xmlns:a16="http://schemas.microsoft.com/office/drawing/2014/main" id="{E8BF55C4-8C5B-6041-B51A-F598D74B93A8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8988490" y="1727689"/>
                <a:ext cx="0" cy="2406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met pijl 33">
                <a:extLst>
                  <a:ext uri="{FF2B5EF4-FFF2-40B4-BE49-F238E27FC236}">
                    <a16:creationId xmlns:a16="http://schemas.microsoft.com/office/drawing/2014/main" id="{B304D618-46EF-6A42-94CC-4C860898DA55}"/>
                  </a:ext>
                </a:extLst>
              </p:cNvPr>
              <p:cNvCxnSpPr>
                <a:cxnSpLocks/>
                <a:stCxn id="17" idx="2"/>
                <a:endCxn id="13" idx="0"/>
              </p:cNvCxnSpPr>
              <p:nvPr/>
            </p:nvCxnSpPr>
            <p:spPr>
              <a:xfrm>
                <a:off x="8988490" y="2337679"/>
                <a:ext cx="0" cy="2367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Gebogen verbindingslijn 2">
              <a:extLst>
                <a:ext uri="{FF2B5EF4-FFF2-40B4-BE49-F238E27FC236}">
                  <a16:creationId xmlns:a16="http://schemas.microsoft.com/office/drawing/2014/main" id="{4F023782-0EDE-2243-9087-FBF1CA84C8CF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 rot="5400000" flipH="1">
              <a:off x="1311342" y="1880877"/>
              <a:ext cx="2502932" cy="12700"/>
            </a:xfrm>
            <a:prstGeom prst="bentConnector5">
              <a:avLst>
                <a:gd name="adj1" fmla="val -9133"/>
                <a:gd name="adj2" fmla="val 9614268"/>
                <a:gd name="adj3" fmla="val 1091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64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ep 70">
            <a:extLst>
              <a:ext uri="{FF2B5EF4-FFF2-40B4-BE49-F238E27FC236}">
                <a16:creationId xmlns:a16="http://schemas.microsoft.com/office/drawing/2014/main" id="{E7A2638C-D941-4944-92C8-569778919EF8}"/>
              </a:ext>
            </a:extLst>
          </p:cNvPr>
          <p:cNvGrpSpPr/>
          <p:nvPr/>
        </p:nvGrpSpPr>
        <p:grpSpPr>
          <a:xfrm>
            <a:off x="271625" y="758900"/>
            <a:ext cx="9364403" cy="4319533"/>
            <a:chOff x="152874" y="245003"/>
            <a:chExt cx="9364403" cy="4319533"/>
          </a:xfrm>
        </p:grpSpPr>
        <p:sp>
          <p:nvSpPr>
            <p:cNvPr id="4" name="Kubus 3">
              <a:extLst>
                <a:ext uri="{FF2B5EF4-FFF2-40B4-BE49-F238E27FC236}">
                  <a16:creationId xmlns:a16="http://schemas.microsoft.com/office/drawing/2014/main" id="{16C0CC46-1E29-694A-BF7C-6EB8CCFA6EFC}"/>
                </a:ext>
              </a:extLst>
            </p:cNvPr>
            <p:cNvSpPr/>
            <p:nvPr/>
          </p:nvSpPr>
          <p:spPr>
            <a:xfrm>
              <a:off x="152874" y="392517"/>
              <a:ext cx="1287608" cy="3634214"/>
            </a:xfrm>
            <a:prstGeom prst="cube">
              <a:avLst>
                <a:gd name="adj" fmla="val 98551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Kubus 4">
              <a:extLst>
                <a:ext uri="{FF2B5EF4-FFF2-40B4-BE49-F238E27FC236}">
                  <a16:creationId xmlns:a16="http://schemas.microsoft.com/office/drawing/2014/main" id="{C0F9B9FD-3353-F546-AB40-6558DA837F98}"/>
                </a:ext>
              </a:extLst>
            </p:cNvPr>
            <p:cNvSpPr/>
            <p:nvPr/>
          </p:nvSpPr>
          <p:spPr>
            <a:xfrm>
              <a:off x="510547" y="392517"/>
              <a:ext cx="1287608" cy="3634214"/>
            </a:xfrm>
            <a:prstGeom prst="cube">
              <a:avLst>
                <a:gd name="adj" fmla="val 913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Kubus 5">
              <a:extLst>
                <a:ext uri="{FF2B5EF4-FFF2-40B4-BE49-F238E27FC236}">
                  <a16:creationId xmlns:a16="http://schemas.microsoft.com/office/drawing/2014/main" id="{BF451CC1-6942-664B-9BA6-FA8DAEC60581}"/>
                </a:ext>
              </a:extLst>
            </p:cNvPr>
            <p:cNvSpPr/>
            <p:nvPr/>
          </p:nvSpPr>
          <p:spPr>
            <a:xfrm>
              <a:off x="989977" y="392517"/>
              <a:ext cx="1287608" cy="3634214"/>
            </a:xfrm>
            <a:prstGeom prst="cube">
              <a:avLst>
                <a:gd name="adj" fmla="val 913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Kubus 6">
              <a:extLst>
                <a:ext uri="{FF2B5EF4-FFF2-40B4-BE49-F238E27FC236}">
                  <a16:creationId xmlns:a16="http://schemas.microsoft.com/office/drawing/2014/main" id="{A3379D9A-5AE1-934F-9529-876873A6A725}"/>
                </a:ext>
              </a:extLst>
            </p:cNvPr>
            <p:cNvSpPr/>
            <p:nvPr/>
          </p:nvSpPr>
          <p:spPr>
            <a:xfrm>
              <a:off x="1342299" y="368676"/>
              <a:ext cx="1287608" cy="3634214"/>
            </a:xfrm>
            <a:prstGeom prst="cube">
              <a:avLst>
                <a:gd name="adj" fmla="val 9275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Kubus 7">
              <a:extLst>
                <a:ext uri="{FF2B5EF4-FFF2-40B4-BE49-F238E27FC236}">
                  <a16:creationId xmlns:a16="http://schemas.microsoft.com/office/drawing/2014/main" id="{59499D93-8449-3F48-B07E-A1F26436FF1C}"/>
                </a:ext>
              </a:extLst>
            </p:cNvPr>
            <p:cNvSpPr/>
            <p:nvPr/>
          </p:nvSpPr>
          <p:spPr>
            <a:xfrm>
              <a:off x="1667491" y="378507"/>
              <a:ext cx="1287608" cy="3634214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Kubus 17">
              <a:extLst>
                <a:ext uri="{FF2B5EF4-FFF2-40B4-BE49-F238E27FC236}">
                  <a16:creationId xmlns:a16="http://schemas.microsoft.com/office/drawing/2014/main" id="{A70FC197-3746-604C-80A4-EFA520996DC6}"/>
                </a:ext>
              </a:extLst>
            </p:cNvPr>
            <p:cNvSpPr/>
            <p:nvPr/>
          </p:nvSpPr>
          <p:spPr>
            <a:xfrm>
              <a:off x="1949596" y="429669"/>
              <a:ext cx="1287608" cy="3634214"/>
            </a:xfrm>
            <a:prstGeom prst="cube">
              <a:avLst>
                <a:gd name="adj" fmla="val 913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Kubus 18">
              <a:extLst>
                <a:ext uri="{FF2B5EF4-FFF2-40B4-BE49-F238E27FC236}">
                  <a16:creationId xmlns:a16="http://schemas.microsoft.com/office/drawing/2014/main" id="{5CD5CE67-8693-314F-9EFC-3EBBEBD93DFE}"/>
                </a:ext>
              </a:extLst>
            </p:cNvPr>
            <p:cNvSpPr/>
            <p:nvPr/>
          </p:nvSpPr>
          <p:spPr>
            <a:xfrm>
              <a:off x="2080124" y="429669"/>
              <a:ext cx="1287608" cy="3634214"/>
            </a:xfrm>
            <a:prstGeom prst="cube">
              <a:avLst>
                <a:gd name="adj" fmla="val 913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849AA21F-7AAF-6D43-A132-0A6A3A0A328C}"/>
                </a:ext>
              </a:extLst>
            </p:cNvPr>
            <p:cNvGrpSpPr/>
            <p:nvPr/>
          </p:nvGrpSpPr>
          <p:grpSpPr>
            <a:xfrm>
              <a:off x="2662223" y="1754511"/>
              <a:ext cx="2842115" cy="2365000"/>
              <a:chOff x="2662223" y="1754511"/>
              <a:chExt cx="2842115" cy="2365000"/>
            </a:xfrm>
          </p:grpSpPr>
          <p:sp>
            <p:nvSpPr>
              <p:cNvPr id="11" name="Kubus 10">
                <a:extLst>
                  <a:ext uri="{FF2B5EF4-FFF2-40B4-BE49-F238E27FC236}">
                    <a16:creationId xmlns:a16="http://schemas.microsoft.com/office/drawing/2014/main" id="{3CC462F4-3F9E-634F-B924-8285C5105047}"/>
                  </a:ext>
                </a:extLst>
              </p:cNvPr>
              <p:cNvSpPr/>
              <p:nvPr/>
            </p:nvSpPr>
            <p:spPr>
              <a:xfrm>
                <a:off x="2662223" y="1754511"/>
                <a:ext cx="1022907" cy="2304906"/>
              </a:xfrm>
              <a:prstGeom prst="cube">
                <a:avLst>
                  <a:gd name="adj" fmla="val 7661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Kubus 19">
                <a:extLst>
                  <a:ext uri="{FF2B5EF4-FFF2-40B4-BE49-F238E27FC236}">
                    <a16:creationId xmlns:a16="http://schemas.microsoft.com/office/drawing/2014/main" id="{B78C0764-F30D-814A-89C4-8A5702F7D541}"/>
                  </a:ext>
                </a:extLst>
              </p:cNvPr>
              <p:cNvSpPr/>
              <p:nvPr/>
            </p:nvSpPr>
            <p:spPr>
              <a:xfrm>
                <a:off x="3343599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Kubus 20">
                <a:extLst>
                  <a:ext uri="{FF2B5EF4-FFF2-40B4-BE49-F238E27FC236}">
                    <a16:creationId xmlns:a16="http://schemas.microsoft.com/office/drawing/2014/main" id="{199F49BD-F427-8440-B528-C3D6D9931C13}"/>
                  </a:ext>
                </a:extLst>
              </p:cNvPr>
              <p:cNvSpPr/>
              <p:nvPr/>
            </p:nvSpPr>
            <p:spPr>
              <a:xfrm>
                <a:off x="3628923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Kubus 21">
                <a:extLst>
                  <a:ext uri="{FF2B5EF4-FFF2-40B4-BE49-F238E27FC236}">
                    <a16:creationId xmlns:a16="http://schemas.microsoft.com/office/drawing/2014/main" id="{9352FA08-25A8-544F-A251-1A85366134FE}"/>
                  </a:ext>
                </a:extLst>
              </p:cNvPr>
              <p:cNvSpPr/>
              <p:nvPr/>
            </p:nvSpPr>
            <p:spPr>
              <a:xfrm>
                <a:off x="3890740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Kubus 22">
                <a:extLst>
                  <a:ext uri="{FF2B5EF4-FFF2-40B4-BE49-F238E27FC236}">
                    <a16:creationId xmlns:a16="http://schemas.microsoft.com/office/drawing/2014/main" id="{8AEAB76B-C835-C745-95E8-FD3755E3307C}"/>
                  </a:ext>
                </a:extLst>
              </p:cNvPr>
              <p:cNvSpPr/>
              <p:nvPr/>
            </p:nvSpPr>
            <p:spPr>
              <a:xfrm>
                <a:off x="4396646" y="1754511"/>
                <a:ext cx="1044541" cy="2365000"/>
              </a:xfrm>
              <a:prstGeom prst="cube">
                <a:avLst>
                  <a:gd name="adj" fmla="val 7661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Kubus 23">
                <a:extLst>
                  <a:ext uri="{FF2B5EF4-FFF2-40B4-BE49-F238E27FC236}">
                    <a16:creationId xmlns:a16="http://schemas.microsoft.com/office/drawing/2014/main" id="{C48B5A6C-10E6-EF4D-8FA9-FC2842645058}"/>
                  </a:ext>
                </a:extLst>
              </p:cNvPr>
              <p:cNvSpPr/>
              <p:nvPr/>
            </p:nvSpPr>
            <p:spPr>
              <a:xfrm>
                <a:off x="4638965" y="1754511"/>
                <a:ext cx="86537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890FC30-5BAA-394E-94FB-7BD6461BB1EE}"/>
                </a:ext>
              </a:extLst>
            </p:cNvPr>
            <p:cNvGrpSpPr/>
            <p:nvPr/>
          </p:nvGrpSpPr>
          <p:grpSpPr>
            <a:xfrm>
              <a:off x="5093456" y="2556587"/>
              <a:ext cx="2249555" cy="1633815"/>
              <a:chOff x="2444016" y="1754510"/>
              <a:chExt cx="3382760" cy="2365002"/>
            </a:xfrm>
          </p:grpSpPr>
          <p:sp>
            <p:nvSpPr>
              <p:cNvPr id="34" name="Kubus 33">
                <a:extLst>
                  <a:ext uri="{FF2B5EF4-FFF2-40B4-BE49-F238E27FC236}">
                    <a16:creationId xmlns:a16="http://schemas.microsoft.com/office/drawing/2014/main" id="{B8C5C388-4A07-934F-BB26-95A3027D09C6}"/>
                  </a:ext>
                </a:extLst>
              </p:cNvPr>
              <p:cNvSpPr/>
              <p:nvPr/>
            </p:nvSpPr>
            <p:spPr>
              <a:xfrm>
                <a:off x="2444016" y="1754510"/>
                <a:ext cx="1228517" cy="2365000"/>
              </a:xfrm>
              <a:prstGeom prst="cube">
                <a:avLst>
                  <a:gd name="adj" fmla="val 5832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Kubus 34">
                <a:extLst>
                  <a:ext uri="{FF2B5EF4-FFF2-40B4-BE49-F238E27FC236}">
                    <a16:creationId xmlns:a16="http://schemas.microsoft.com/office/drawing/2014/main" id="{2FB9D076-7337-2049-9FF9-CAC9F406041F}"/>
                  </a:ext>
                </a:extLst>
              </p:cNvPr>
              <p:cNvSpPr/>
              <p:nvPr/>
            </p:nvSpPr>
            <p:spPr>
              <a:xfrm>
                <a:off x="3343599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Kubus 35">
                <a:extLst>
                  <a:ext uri="{FF2B5EF4-FFF2-40B4-BE49-F238E27FC236}">
                    <a16:creationId xmlns:a16="http://schemas.microsoft.com/office/drawing/2014/main" id="{BB1594DD-95E5-FD46-A6B6-5549DDB5ECCF}"/>
                  </a:ext>
                </a:extLst>
              </p:cNvPr>
              <p:cNvSpPr/>
              <p:nvPr/>
            </p:nvSpPr>
            <p:spPr>
              <a:xfrm>
                <a:off x="3628923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Kubus 36">
                <a:extLst>
                  <a:ext uri="{FF2B5EF4-FFF2-40B4-BE49-F238E27FC236}">
                    <a16:creationId xmlns:a16="http://schemas.microsoft.com/office/drawing/2014/main" id="{139E0FEF-56AE-8A47-A8DF-5F4C22B1ABB3}"/>
                  </a:ext>
                </a:extLst>
              </p:cNvPr>
              <p:cNvSpPr/>
              <p:nvPr/>
            </p:nvSpPr>
            <p:spPr>
              <a:xfrm>
                <a:off x="3890740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Kubus 37">
                <a:extLst>
                  <a:ext uri="{FF2B5EF4-FFF2-40B4-BE49-F238E27FC236}">
                    <a16:creationId xmlns:a16="http://schemas.microsoft.com/office/drawing/2014/main" id="{F1D846F9-9105-9B47-A6FA-0D596AFACC38}"/>
                  </a:ext>
                </a:extLst>
              </p:cNvPr>
              <p:cNvSpPr/>
              <p:nvPr/>
            </p:nvSpPr>
            <p:spPr>
              <a:xfrm>
                <a:off x="4414262" y="1754511"/>
                <a:ext cx="1349363" cy="2365001"/>
              </a:xfrm>
              <a:prstGeom prst="cube">
                <a:avLst>
                  <a:gd name="adj" fmla="val 5781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" name="Kubus 38">
                <a:extLst>
                  <a:ext uri="{FF2B5EF4-FFF2-40B4-BE49-F238E27FC236}">
                    <a16:creationId xmlns:a16="http://schemas.microsoft.com/office/drawing/2014/main" id="{9A991770-723B-1B4D-A2E0-8552559B0261}"/>
                  </a:ext>
                </a:extLst>
              </p:cNvPr>
              <p:cNvSpPr/>
              <p:nvPr/>
            </p:nvSpPr>
            <p:spPr>
              <a:xfrm>
                <a:off x="4961403" y="1754511"/>
                <a:ext cx="86537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1" name="Groep 40">
              <a:extLst>
                <a:ext uri="{FF2B5EF4-FFF2-40B4-BE49-F238E27FC236}">
                  <a16:creationId xmlns:a16="http://schemas.microsoft.com/office/drawing/2014/main" id="{72455C3D-B384-5244-8F0E-842E002FE46C}"/>
                </a:ext>
              </a:extLst>
            </p:cNvPr>
            <p:cNvGrpSpPr/>
            <p:nvPr/>
          </p:nvGrpSpPr>
          <p:grpSpPr>
            <a:xfrm>
              <a:off x="7309215" y="556188"/>
              <a:ext cx="1496183" cy="3634213"/>
              <a:chOff x="2028865" y="-3746689"/>
              <a:chExt cx="3214070" cy="7866200"/>
            </a:xfrm>
          </p:grpSpPr>
          <p:sp>
            <p:nvSpPr>
              <p:cNvPr id="42" name="Kubus 41">
                <a:extLst>
                  <a:ext uri="{FF2B5EF4-FFF2-40B4-BE49-F238E27FC236}">
                    <a16:creationId xmlns:a16="http://schemas.microsoft.com/office/drawing/2014/main" id="{97CA2AB1-AD4F-B543-9330-BB235744F6DB}"/>
                  </a:ext>
                </a:extLst>
              </p:cNvPr>
              <p:cNvSpPr/>
              <p:nvPr/>
            </p:nvSpPr>
            <p:spPr>
              <a:xfrm>
                <a:off x="2028865" y="1754510"/>
                <a:ext cx="1520314" cy="2365000"/>
              </a:xfrm>
              <a:prstGeom prst="cube">
                <a:avLst>
                  <a:gd name="adj" fmla="val 4526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Kubus 42">
                <a:extLst>
                  <a:ext uri="{FF2B5EF4-FFF2-40B4-BE49-F238E27FC236}">
                    <a16:creationId xmlns:a16="http://schemas.microsoft.com/office/drawing/2014/main" id="{8F8216AA-D327-794F-88B4-A94F94BC5340}"/>
                  </a:ext>
                </a:extLst>
              </p:cNvPr>
              <p:cNvSpPr/>
              <p:nvPr/>
            </p:nvSpPr>
            <p:spPr>
              <a:xfrm>
                <a:off x="3343599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Kubus 43">
                <a:extLst>
                  <a:ext uri="{FF2B5EF4-FFF2-40B4-BE49-F238E27FC236}">
                    <a16:creationId xmlns:a16="http://schemas.microsoft.com/office/drawing/2014/main" id="{EED7118F-8054-3A40-930F-F8AB70558729}"/>
                  </a:ext>
                </a:extLst>
              </p:cNvPr>
              <p:cNvSpPr/>
              <p:nvPr/>
            </p:nvSpPr>
            <p:spPr>
              <a:xfrm>
                <a:off x="3628923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Kubus 44">
                <a:extLst>
                  <a:ext uri="{FF2B5EF4-FFF2-40B4-BE49-F238E27FC236}">
                    <a16:creationId xmlns:a16="http://schemas.microsoft.com/office/drawing/2014/main" id="{059B458F-3208-DD49-8731-1E7CF3C6A329}"/>
                  </a:ext>
                </a:extLst>
              </p:cNvPr>
              <p:cNvSpPr/>
              <p:nvPr/>
            </p:nvSpPr>
            <p:spPr>
              <a:xfrm>
                <a:off x="3890740" y="1754511"/>
                <a:ext cx="767723" cy="2365000"/>
              </a:xfrm>
              <a:prstGeom prst="cube">
                <a:avLst>
                  <a:gd name="adj" fmla="val 9130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Kubus 46">
                <a:extLst>
                  <a:ext uri="{FF2B5EF4-FFF2-40B4-BE49-F238E27FC236}">
                    <a16:creationId xmlns:a16="http://schemas.microsoft.com/office/drawing/2014/main" id="{2BE66237-EC3F-0043-B4D7-CED65E2177D5}"/>
                  </a:ext>
                </a:extLst>
              </p:cNvPr>
              <p:cNvSpPr/>
              <p:nvPr/>
            </p:nvSpPr>
            <p:spPr>
              <a:xfrm>
                <a:off x="4961403" y="-3746689"/>
                <a:ext cx="281532" cy="7866200"/>
              </a:xfrm>
              <a:prstGeom prst="cube">
                <a:avLst>
                  <a:gd name="adj" fmla="val 9130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48" name="Kubus 47">
              <a:extLst>
                <a:ext uri="{FF2B5EF4-FFF2-40B4-BE49-F238E27FC236}">
                  <a16:creationId xmlns:a16="http://schemas.microsoft.com/office/drawing/2014/main" id="{A5668675-C4D7-1D46-9163-F35359874EC3}"/>
                </a:ext>
              </a:extLst>
            </p:cNvPr>
            <p:cNvSpPr/>
            <p:nvPr/>
          </p:nvSpPr>
          <p:spPr>
            <a:xfrm>
              <a:off x="9125197" y="3019996"/>
              <a:ext cx="131056" cy="1170405"/>
            </a:xfrm>
            <a:prstGeom prst="cube">
              <a:avLst>
                <a:gd name="adj" fmla="val 91304"/>
              </a:avLst>
            </a:prstGeom>
            <a:solidFill>
              <a:srgbClr val="DDAEEF"/>
            </a:solidFill>
            <a:ln>
              <a:solidFill>
                <a:srgbClr val="DD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Tekstvak 48">
              <a:extLst>
                <a:ext uri="{FF2B5EF4-FFF2-40B4-BE49-F238E27FC236}">
                  <a16:creationId xmlns:a16="http://schemas.microsoft.com/office/drawing/2014/main" id="{4DDCA54E-37AB-C94B-A8F9-EA644DEB5653}"/>
                </a:ext>
              </a:extLst>
            </p:cNvPr>
            <p:cNvSpPr txBox="1"/>
            <p:nvPr/>
          </p:nvSpPr>
          <p:spPr>
            <a:xfrm>
              <a:off x="486850" y="4190401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192x256x16</a:t>
              </a:r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88FF2CD8-30FD-8B4C-96D7-AC9C39D60CC7}"/>
                </a:ext>
              </a:extLst>
            </p:cNvPr>
            <p:cNvSpPr txBox="1"/>
            <p:nvPr/>
          </p:nvSpPr>
          <p:spPr>
            <a:xfrm>
              <a:off x="3451864" y="1171038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96x128x32</a:t>
              </a:r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A885600F-FEC4-314F-A916-F8801E8593A0}"/>
                </a:ext>
              </a:extLst>
            </p:cNvPr>
            <p:cNvSpPr txBox="1"/>
            <p:nvPr/>
          </p:nvSpPr>
          <p:spPr>
            <a:xfrm>
              <a:off x="3079449" y="4190401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96x128x16</a:t>
              </a:r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73C57001-B0F8-E041-BEE6-FCF363293EEC}"/>
                </a:ext>
              </a:extLst>
            </p:cNvPr>
            <p:cNvSpPr txBox="1"/>
            <p:nvPr/>
          </p:nvSpPr>
          <p:spPr>
            <a:xfrm>
              <a:off x="5525241" y="2062110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48x64x48</a:t>
              </a:r>
            </a:p>
          </p:txBody>
        </p:sp>
        <p:sp>
          <p:nvSpPr>
            <p:cNvPr id="53" name="Tekstvak 52">
              <a:extLst>
                <a:ext uri="{FF2B5EF4-FFF2-40B4-BE49-F238E27FC236}">
                  <a16:creationId xmlns:a16="http://schemas.microsoft.com/office/drawing/2014/main" id="{4535CF2F-68E8-E447-823F-E9E3884B0308}"/>
                </a:ext>
              </a:extLst>
            </p:cNvPr>
            <p:cNvSpPr txBox="1"/>
            <p:nvPr/>
          </p:nvSpPr>
          <p:spPr>
            <a:xfrm>
              <a:off x="5449940" y="4195204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48x64x16</a:t>
              </a:r>
            </a:p>
          </p:txBody>
        </p: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67DDFECB-50B8-1B45-865E-68CA1350DEEC}"/>
                </a:ext>
              </a:extLst>
            </p:cNvPr>
            <p:cNvSpPr txBox="1"/>
            <p:nvPr/>
          </p:nvSpPr>
          <p:spPr>
            <a:xfrm>
              <a:off x="7544069" y="2650664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24x32x64</a:t>
              </a:r>
            </a:p>
          </p:txBody>
        </p:sp>
        <p:sp>
          <p:nvSpPr>
            <p:cNvPr id="55" name="Tekstvak 54">
              <a:extLst>
                <a:ext uri="{FF2B5EF4-FFF2-40B4-BE49-F238E27FC236}">
                  <a16:creationId xmlns:a16="http://schemas.microsoft.com/office/drawing/2014/main" id="{F9E19414-CE94-6E4C-AD53-CC1D17D62188}"/>
                </a:ext>
              </a:extLst>
            </p:cNvPr>
            <p:cNvSpPr txBox="1"/>
            <p:nvPr/>
          </p:nvSpPr>
          <p:spPr>
            <a:xfrm>
              <a:off x="7558206" y="4190401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24x32x16</a:t>
              </a:r>
            </a:p>
          </p:txBody>
        </p: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A92469A9-E590-1F46-AF5A-33FD3DD4FA99}"/>
                </a:ext>
              </a:extLst>
            </p:cNvPr>
            <p:cNvSpPr txBox="1"/>
            <p:nvPr/>
          </p:nvSpPr>
          <p:spPr>
            <a:xfrm>
              <a:off x="8411442" y="24500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12288</a:t>
              </a:r>
            </a:p>
          </p:txBody>
        </p:sp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08243284-4D70-4B45-9BF4-8A7890CA5C61}"/>
                </a:ext>
              </a:extLst>
            </p:cNvPr>
            <p:cNvSpPr txBox="1"/>
            <p:nvPr/>
          </p:nvSpPr>
          <p:spPr>
            <a:xfrm>
              <a:off x="8981553" y="265066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150</a:t>
              </a:r>
            </a:p>
          </p:txBody>
        </p:sp>
      </p:grpSp>
      <p:grpSp>
        <p:nvGrpSpPr>
          <p:cNvPr id="69" name="Groep 68">
            <a:extLst>
              <a:ext uri="{FF2B5EF4-FFF2-40B4-BE49-F238E27FC236}">
                <a16:creationId xmlns:a16="http://schemas.microsoft.com/office/drawing/2014/main" id="{CF45AEF6-B586-EC4D-B96C-A4FB3630817A}"/>
              </a:ext>
            </a:extLst>
          </p:cNvPr>
          <p:cNvGrpSpPr/>
          <p:nvPr/>
        </p:nvGrpSpPr>
        <p:grpSpPr>
          <a:xfrm>
            <a:off x="9585416" y="369108"/>
            <a:ext cx="2398474" cy="2585323"/>
            <a:chOff x="9576928" y="614336"/>
            <a:chExt cx="2398474" cy="2585323"/>
          </a:xfrm>
        </p:grpSpPr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0189E901-F3C2-F84A-B9D0-A9A144167E15}"/>
                </a:ext>
              </a:extLst>
            </p:cNvPr>
            <p:cNvSpPr txBox="1"/>
            <p:nvPr/>
          </p:nvSpPr>
          <p:spPr>
            <a:xfrm>
              <a:off x="9576928" y="614336"/>
              <a:ext cx="2398474" cy="258532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ENCODER LEGENDA</a:t>
              </a:r>
            </a:p>
            <a:p>
              <a:pPr algn="r"/>
              <a:r>
                <a:rPr lang="en-GB" dirty="0"/>
                <a:t>Image input</a:t>
              </a:r>
            </a:p>
            <a:p>
              <a:pPr algn="r"/>
              <a:r>
                <a:rPr lang="en-GB" dirty="0"/>
                <a:t>2D Conv s1k3f16</a:t>
              </a:r>
            </a:p>
            <a:p>
              <a:pPr algn="r"/>
              <a:r>
                <a:rPr lang="en-GB" dirty="0"/>
                <a:t>2D Conv s1k3f16</a:t>
              </a:r>
            </a:p>
            <a:p>
              <a:pPr algn="r"/>
              <a:r>
                <a:rPr lang="en-GB" dirty="0"/>
                <a:t>Max Pooling (2,2)</a:t>
              </a:r>
            </a:p>
            <a:p>
              <a:pPr algn="r"/>
              <a:r>
                <a:rPr lang="en-GB" dirty="0"/>
                <a:t>Concatenate axis-1</a:t>
              </a:r>
            </a:p>
            <a:p>
              <a:pPr algn="r"/>
              <a:r>
                <a:rPr lang="en-GB" dirty="0"/>
                <a:t>Concatenate axis-1</a:t>
              </a:r>
            </a:p>
            <a:p>
              <a:pPr algn="r"/>
              <a:r>
                <a:rPr lang="en-GB" dirty="0"/>
                <a:t>Flatten</a:t>
              </a:r>
            </a:p>
            <a:p>
              <a:pPr algn="r"/>
              <a:r>
                <a:rPr lang="en-GB" dirty="0"/>
                <a:t>Dense</a:t>
              </a:r>
            </a:p>
          </p:txBody>
        </p:sp>
        <p:grpSp>
          <p:nvGrpSpPr>
            <p:cNvPr id="67" name="Groep 66">
              <a:extLst>
                <a:ext uri="{FF2B5EF4-FFF2-40B4-BE49-F238E27FC236}">
                  <a16:creationId xmlns:a16="http://schemas.microsoft.com/office/drawing/2014/main" id="{FD4CBC7B-B435-954E-9DE4-608AA01445C2}"/>
                </a:ext>
              </a:extLst>
            </p:cNvPr>
            <p:cNvGrpSpPr/>
            <p:nvPr/>
          </p:nvGrpSpPr>
          <p:grpSpPr>
            <a:xfrm>
              <a:off x="9696919" y="1278762"/>
              <a:ext cx="302020" cy="1861724"/>
              <a:chOff x="9678253" y="994334"/>
              <a:chExt cx="302020" cy="1861724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B4E4CF44-6C54-FD48-AAC5-30E1C57B059D}"/>
                  </a:ext>
                </a:extLst>
              </p:cNvPr>
              <p:cNvSpPr/>
              <p:nvPr/>
            </p:nvSpPr>
            <p:spPr>
              <a:xfrm>
                <a:off x="9678253" y="994334"/>
                <a:ext cx="300229" cy="163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hthoek 59">
                <a:extLst>
                  <a:ext uri="{FF2B5EF4-FFF2-40B4-BE49-F238E27FC236}">
                    <a16:creationId xmlns:a16="http://schemas.microsoft.com/office/drawing/2014/main" id="{B9BA5089-74DE-4E4A-9C53-6DBDF5A90D07}"/>
                  </a:ext>
                </a:extLst>
              </p:cNvPr>
              <p:cNvSpPr/>
              <p:nvPr/>
            </p:nvSpPr>
            <p:spPr>
              <a:xfrm>
                <a:off x="9678253" y="1274038"/>
                <a:ext cx="300229" cy="163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hthoek 60">
                <a:extLst>
                  <a:ext uri="{FF2B5EF4-FFF2-40B4-BE49-F238E27FC236}">
                    <a16:creationId xmlns:a16="http://schemas.microsoft.com/office/drawing/2014/main" id="{1B911289-1B17-1B4A-A324-96D77E6F3AC5}"/>
                  </a:ext>
                </a:extLst>
              </p:cNvPr>
              <p:cNvSpPr/>
              <p:nvPr/>
            </p:nvSpPr>
            <p:spPr>
              <a:xfrm>
                <a:off x="9678253" y="1553742"/>
                <a:ext cx="300229" cy="163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4C8EC51B-3432-F64E-BA0B-F2EA12A086C4}"/>
                  </a:ext>
                </a:extLst>
              </p:cNvPr>
              <p:cNvSpPr/>
              <p:nvPr/>
            </p:nvSpPr>
            <p:spPr>
              <a:xfrm>
                <a:off x="9678253" y="1833446"/>
                <a:ext cx="300229" cy="163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4">
                      <a:lumMod val="60000"/>
                      <a:lumOff val="40000"/>
                    </a:schemeClr>
                  </a:gs>
                  <a:gs pos="48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C9F2CF60-9965-F241-9FC5-0C2F93D26465}"/>
                  </a:ext>
                </a:extLst>
              </p:cNvPr>
              <p:cNvSpPr/>
              <p:nvPr/>
            </p:nvSpPr>
            <p:spPr>
              <a:xfrm>
                <a:off x="9680044" y="2098349"/>
                <a:ext cx="300229" cy="163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1F9EEE47-C9B7-104F-912D-D355AB77C114}"/>
                  </a:ext>
                </a:extLst>
              </p:cNvPr>
              <p:cNvSpPr/>
              <p:nvPr/>
            </p:nvSpPr>
            <p:spPr>
              <a:xfrm>
                <a:off x="9678253" y="2427823"/>
                <a:ext cx="300229" cy="163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90F561E6-D9A5-ED4C-9BD3-910159DE8F7A}"/>
                  </a:ext>
                </a:extLst>
              </p:cNvPr>
              <p:cNvSpPr/>
              <p:nvPr/>
            </p:nvSpPr>
            <p:spPr>
              <a:xfrm>
                <a:off x="9678253" y="2692726"/>
                <a:ext cx="300229" cy="163332"/>
              </a:xfrm>
              <a:prstGeom prst="rect">
                <a:avLst/>
              </a:prstGeom>
              <a:solidFill>
                <a:srgbClr val="DDA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87CE28F7-EF8F-FA4E-9C6E-15AC7AE6B0F6}"/>
                </a:ext>
              </a:extLst>
            </p:cNvPr>
            <p:cNvSpPr/>
            <p:nvPr/>
          </p:nvSpPr>
          <p:spPr>
            <a:xfrm>
              <a:off x="9696919" y="1021288"/>
              <a:ext cx="300229" cy="1633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2451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ep 114">
            <a:extLst>
              <a:ext uri="{FF2B5EF4-FFF2-40B4-BE49-F238E27FC236}">
                <a16:creationId xmlns:a16="http://schemas.microsoft.com/office/drawing/2014/main" id="{EF57DC56-51B8-AC48-BEF3-AB0BCFE709F6}"/>
              </a:ext>
            </a:extLst>
          </p:cNvPr>
          <p:cNvGrpSpPr/>
          <p:nvPr/>
        </p:nvGrpSpPr>
        <p:grpSpPr>
          <a:xfrm>
            <a:off x="755061" y="370620"/>
            <a:ext cx="2398474" cy="2308324"/>
            <a:chOff x="804341" y="549761"/>
            <a:chExt cx="2398474" cy="2308324"/>
          </a:xfrm>
        </p:grpSpPr>
        <p:grpSp>
          <p:nvGrpSpPr>
            <p:cNvPr id="103" name="Groep 102">
              <a:extLst>
                <a:ext uri="{FF2B5EF4-FFF2-40B4-BE49-F238E27FC236}">
                  <a16:creationId xmlns:a16="http://schemas.microsoft.com/office/drawing/2014/main" id="{D399BF36-6BDE-7646-8E30-60EB2FD6FAEB}"/>
                </a:ext>
              </a:extLst>
            </p:cNvPr>
            <p:cNvGrpSpPr/>
            <p:nvPr/>
          </p:nvGrpSpPr>
          <p:grpSpPr>
            <a:xfrm>
              <a:off x="804341" y="549761"/>
              <a:ext cx="2398474" cy="2308324"/>
              <a:chOff x="9576928" y="614336"/>
              <a:chExt cx="2398474" cy="2308324"/>
            </a:xfrm>
          </p:grpSpPr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240C019B-F81B-0D44-95AD-87E000CF2AA3}"/>
                  </a:ext>
                </a:extLst>
              </p:cNvPr>
              <p:cNvSpPr txBox="1"/>
              <p:nvPr/>
            </p:nvSpPr>
            <p:spPr>
              <a:xfrm>
                <a:off x="9576928" y="614336"/>
                <a:ext cx="2398474" cy="230832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DECODER LEGENDA</a:t>
                </a:r>
              </a:p>
              <a:p>
                <a:pPr algn="r"/>
                <a:r>
                  <a:rPr lang="en-GB" dirty="0"/>
                  <a:t>Image output</a:t>
                </a:r>
              </a:p>
              <a:p>
                <a:pPr algn="r"/>
                <a:r>
                  <a:rPr lang="en-GB" dirty="0"/>
                  <a:t>2D Conv s1k3f1</a:t>
                </a:r>
              </a:p>
              <a:p>
                <a:pPr algn="r"/>
                <a:r>
                  <a:rPr lang="en-GB" dirty="0"/>
                  <a:t>2D Conv s1k3f16</a:t>
                </a:r>
              </a:p>
              <a:p>
                <a:pPr algn="r"/>
                <a:r>
                  <a:rPr lang="en-GB" dirty="0"/>
                  <a:t>Up Sampling(2,2)</a:t>
                </a:r>
              </a:p>
              <a:p>
                <a:pPr algn="r"/>
                <a:r>
                  <a:rPr lang="en-GB" dirty="0"/>
                  <a:t>Addition</a:t>
                </a:r>
              </a:p>
              <a:p>
                <a:pPr algn="r"/>
                <a:r>
                  <a:rPr lang="en-GB" dirty="0"/>
                  <a:t>Reshape</a:t>
                </a:r>
              </a:p>
              <a:p>
                <a:pPr algn="r"/>
                <a:r>
                  <a:rPr lang="en-GB" dirty="0"/>
                  <a:t>Dense</a:t>
                </a: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C15A2AD-0B3C-B347-A931-AA6AD8297A27}"/>
                  </a:ext>
                </a:extLst>
              </p:cNvPr>
              <p:cNvGrpSpPr/>
              <p:nvPr/>
            </p:nvGrpSpPr>
            <p:grpSpPr>
              <a:xfrm>
                <a:off x="9696917" y="1278762"/>
                <a:ext cx="300231" cy="1526562"/>
                <a:chOff x="9678251" y="994334"/>
                <a:chExt cx="300231" cy="1526562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4D926FB5-A03E-1E4D-AF06-A125BB48A8A5}"/>
                    </a:ext>
                  </a:extLst>
                </p:cNvPr>
                <p:cNvSpPr/>
                <p:nvPr/>
              </p:nvSpPr>
              <p:spPr>
                <a:xfrm>
                  <a:off x="9678253" y="994334"/>
                  <a:ext cx="300229" cy="163332"/>
                </a:xfrm>
                <a:prstGeom prst="rect">
                  <a:avLst/>
                </a:prstGeom>
                <a:solidFill>
                  <a:srgbClr val="6DE6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6A7932FF-C5E2-714D-BBD7-FABD3F9E76B9}"/>
                    </a:ext>
                  </a:extLst>
                </p:cNvPr>
                <p:cNvSpPr/>
                <p:nvPr/>
              </p:nvSpPr>
              <p:spPr>
                <a:xfrm>
                  <a:off x="9678253" y="1274038"/>
                  <a:ext cx="300229" cy="163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9040C7ED-78B8-3F4E-8EEA-407F34FDD1A3}"/>
                    </a:ext>
                  </a:extLst>
                </p:cNvPr>
                <p:cNvSpPr/>
                <p:nvPr/>
              </p:nvSpPr>
              <p:spPr>
                <a:xfrm>
                  <a:off x="9678253" y="1553742"/>
                  <a:ext cx="300229" cy="1633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500ECD7F-F883-5948-AB32-1498E740DDF6}"/>
                    </a:ext>
                  </a:extLst>
                </p:cNvPr>
                <p:cNvSpPr/>
                <p:nvPr/>
              </p:nvSpPr>
              <p:spPr>
                <a:xfrm>
                  <a:off x="9678252" y="1830741"/>
                  <a:ext cx="300229" cy="163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D4A589BF-0BD5-0043-A757-1B55606C8BE9}"/>
                    </a:ext>
                  </a:extLst>
                </p:cNvPr>
                <p:cNvSpPr/>
                <p:nvPr/>
              </p:nvSpPr>
              <p:spPr>
                <a:xfrm>
                  <a:off x="9678251" y="2357564"/>
                  <a:ext cx="300229" cy="163332"/>
                </a:xfrm>
                <a:prstGeom prst="rect">
                  <a:avLst/>
                </a:prstGeom>
                <a:solidFill>
                  <a:srgbClr val="DDAE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4AE72267-68E4-1F47-A085-F1522E090AAA}"/>
                  </a:ext>
                </a:extLst>
              </p:cNvPr>
              <p:cNvSpPr/>
              <p:nvPr/>
            </p:nvSpPr>
            <p:spPr>
              <a:xfrm>
                <a:off x="9696919" y="1021288"/>
                <a:ext cx="300229" cy="1633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E34192DB-C37D-EC46-BD2E-4856970E9F7F}"/>
                </a:ext>
              </a:extLst>
            </p:cNvPr>
            <p:cNvSpPr/>
            <p:nvPr/>
          </p:nvSpPr>
          <p:spPr>
            <a:xfrm>
              <a:off x="924330" y="2315840"/>
              <a:ext cx="300229" cy="163332"/>
            </a:xfrm>
            <a:prstGeom prst="rect">
              <a:avLst/>
            </a:prstGeom>
            <a:solidFill>
              <a:srgbClr val="E65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ep 122">
            <a:extLst>
              <a:ext uri="{FF2B5EF4-FFF2-40B4-BE49-F238E27FC236}">
                <a16:creationId xmlns:a16="http://schemas.microsoft.com/office/drawing/2014/main" id="{B2085D95-C17D-6C48-B56F-83F4828552FE}"/>
              </a:ext>
            </a:extLst>
          </p:cNvPr>
          <p:cNvGrpSpPr/>
          <p:nvPr/>
        </p:nvGrpSpPr>
        <p:grpSpPr>
          <a:xfrm>
            <a:off x="650568" y="1099097"/>
            <a:ext cx="9234999" cy="4234121"/>
            <a:chOff x="650568" y="1099097"/>
            <a:chExt cx="9234999" cy="4234121"/>
          </a:xfrm>
        </p:grpSpPr>
        <p:sp>
          <p:nvSpPr>
            <p:cNvPr id="4" name="Kubus 3">
              <a:extLst>
                <a:ext uri="{FF2B5EF4-FFF2-40B4-BE49-F238E27FC236}">
                  <a16:creationId xmlns:a16="http://schemas.microsoft.com/office/drawing/2014/main" id="{8A104C5E-B3B4-974A-9716-35A618C26FB9}"/>
                </a:ext>
              </a:extLst>
            </p:cNvPr>
            <p:cNvSpPr/>
            <p:nvPr/>
          </p:nvSpPr>
          <p:spPr>
            <a:xfrm>
              <a:off x="802291" y="3598493"/>
              <a:ext cx="131056" cy="1170405"/>
            </a:xfrm>
            <a:prstGeom prst="cube">
              <a:avLst>
                <a:gd name="adj" fmla="val 91304"/>
              </a:avLst>
            </a:prstGeom>
            <a:solidFill>
              <a:srgbClr val="DDAEEF"/>
            </a:solidFill>
            <a:ln>
              <a:solidFill>
                <a:srgbClr val="DD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Kubus 4">
              <a:extLst>
                <a:ext uri="{FF2B5EF4-FFF2-40B4-BE49-F238E27FC236}">
                  <a16:creationId xmlns:a16="http://schemas.microsoft.com/office/drawing/2014/main" id="{8BAB7AD1-A595-EA4E-8E85-48063CF9370F}"/>
                </a:ext>
              </a:extLst>
            </p:cNvPr>
            <p:cNvSpPr/>
            <p:nvPr/>
          </p:nvSpPr>
          <p:spPr>
            <a:xfrm>
              <a:off x="1103333" y="3676259"/>
              <a:ext cx="357383" cy="1092639"/>
            </a:xfrm>
            <a:prstGeom prst="cube">
              <a:avLst>
                <a:gd name="adj" fmla="val 91304"/>
              </a:avLst>
            </a:prstGeom>
            <a:solidFill>
              <a:srgbClr val="E65144"/>
            </a:solidFill>
            <a:ln>
              <a:solidFill>
                <a:srgbClr val="E651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Kubus 5">
              <a:extLst>
                <a:ext uri="{FF2B5EF4-FFF2-40B4-BE49-F238E27FC236}">
                  <a16:creationId xmlns:a16="http://schemas.microsoft.com/office/drawing/2014/main" id="{00A4FFCD-96B1-9C4C-BB3E-552725DC964E}"/>
                </a:ext>
              </a:extLst>
            </p:cNvPr>
            <p:cNvSpPr/>
            <p:nvPr/>
          </p:nvSpPr>
          <p:spPr>
            <a:xfrm>
              <a:off x="1460716" y="3676259"/>
              <a:ext cx="357383" cy="1092639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Kubus 6">
              <a:extLst>
                <a:ext uri="{FF2B5EF4-FFF2-40B4-BE49-F238E27FC236}">
                  <a16:creationId xmlns:a16="http://schemas.microsoft.com/office/drawing/2014/main" id="{2649A2C6-CCCC-E546-AD30-67EDFEADD9A4}"/>
                </a:ext>
              </a:extLst>
            </p:cNvPr>
            <p:cNvSpPr/>
            <p:nvPr/>
          </p:nvSpPr>
          <p:spPr>
            <a:xfrm>
              <a:off x="1593538" y="3676259"/>
              <a:ext cx="357383" cy="1092639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Kubus 7">
              <a:extLst>
                <a:ext uri="{FF2B5EF4-FFF2-40B4-BE49-F238E27FC236}">
                  <a16:creationId xmlns:a16="http://schemas.microsoft.com/office/drawing/2014/main" id="{C13C63CB-D45C-8F4F-AA66-00787CC5D2C7}"/>
                </a:ext>
              </a:extLst>
            </p:cNvPr>
            <p:cNvSpPr/>
            <p:nvPr/>
          </p:nvSpPr>
          <p:spPr>
            <a:xfrm>
              <a:off x="1715416" y="3676259"/>
              <a:ext cx="357383" cy="1092639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Kubus 8">
              <a:extLst>
                <a:ext uri="{FF2B5EF4-FFF2-40B4-BE49-F238E27FC236}">
                  <a16:creationId xmlns:a16="http://schemas.microsoft.com/office/drawing/2014/main" id="{98A2DEB2-9782-AA4A-8777-0E065E68E4F6}"/>
                </a:ext>
              </a:extLst>
            </p:cNvPr>
            <p:cNvSpPr/>
            <p:nvPr/>
          </p:nvSpPr>
          <p:spPr>
            <a:xfrm>
              <a:off x="2015985" y="3676259"/>
              <a:ext cx="357383" cy="1092639"/>
            </a:xfrm>
            <a:prstGeom prst="cube">
              <a:avLst>
                <a:gd name="adj" fmla="val 9130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Kubus 9">
              <a:extLst>
                <a:ext uri="{FF2B5EF4-FFF2-40B4-BE49-F238E27FC236}">
                  <a16:creationId xmlns:a16="http://schemas.microsoft.com/office/drawing/2014/main" id="{11227AB7-0B2D-7247-AC2E-23F62E8FB616}"/>
                </a:ext>
              </a:extLst>
            </p:cNvPr>
            <p:cNvSpPr/>
            <p:nvPr/>
          </p:nvSpPr>
          <p:spPr>
            <a:xfrm>
              <a:off x="2438432" y="3135084"/>
              <a:ext cx="510540" cy="1633814"/>
            </a:xfrm>
            <a:prstGeom prst="cube">
              <a:avLst>
                <a:gd name="adj" fmla="val 91304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Kubus 10">
              <a:extLst>
                <a:ext uri="{FF2B5EF4-FFF2-40B4-BE49-F238E27FC236}">
                  <a16:creationId xmlns:a16="http://schemas.microsoft.com/office/drawing/2014/main" id="{4949AF0B-9574-5F43-94D2-186E9016D90F}"/>
                </a:ext>
              </a:extLst>
            </p:cNvPr>
            <p:cNvSpPr/>
            <p:nvPr/>
          </p:nvSpPr>
          <p:spPr>
            <a:xfrm>
              <a:off x="2817336" y="3135084"/>
              <a:ext cx="510540" cy="1633814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Kubus 11">
              <a:extLst>
                <a:ext uri="{FF2B5EF4-FFF2-40B4-BE49-F238E27FC236}">
                  <a16:creationId xmlns:a16="http://schemas.microsoft.com/office/drawing/2014/main" id="{CA650BE5-D6F0-3942-AF13-00B6709003AC}"/>
                </a:ext>
              </a:extLst>
            </p:cNvPr>
            <p:cNvSpPr/>
            <p:nvPr/>
          </p:nvSpPr>
          <p:spPr>
            <a:xfrm>
              <a:off x="3007078" y="3135084"/>
              <a:ext cx="510540" cy="1633814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Kubus 12">
              <a:extLst>
                <a:ext uri="{FF2B5EF4-FFF2-40B4-BE49-F238E27FC236}">
                  <a16:creationId xmlns:a16="http://schemas.microsoft.com/office/drawing/2014/main" id="{5E5D2E33-0BDD-414A-B67B-C4BB1A99C4E1}"/>
                </a:ext>
              </a:extLst>
            </p:cNvPr>
            <p:cNvSpPr/>
            <p:nvPr/>
          </p:nvSpPr>
          <p:spPr>
            <a:xfrm>
              <a:off x="3181188" y="3135084"/>
              <a:ext cx="510540" cy="1633814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Kubus 13">
              <a:extLst>
                <a:ext uri="{FF2B5EF4-FFF2-40B4-BE49-F238E27FC236}">
                  <a16:creationId xmlns:a16="http://schemas.microsoft.com/office/drawing/2014/main" id="{4881316F-BDAA-AD48-A2B7-EEF5D98BF168}"/>
                </a:ext>
              </a:extLst>
            </p:cNvPr>
            <p:cNvSpPr/>
            <p:nvPr/>
          </p:nvSpPr>
          <p:spPr>
            <a:xfrm>
              <a:off x="3502221" y="3135084"/>
              <a:ext cx="510540" cy="1633814"/>
            </a:xfrm>
            <a:prstGeom prst="cube">
              <a:avLst>
                <a:gd name="adj" fmla="val 9130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Kubus 14">
              <a:extLst>
                <a:ext uri="{FF2B5EF4-FFF2-40B4-BE49-F238E27FC236}">
                  <a16:creationId xmlns:a16="http://schemas.microsoft.com/office/drawing/2014/main" id="{CCCE0BB1-6BAE-5147-AF1B-2685751A3B44}"/>
                </a:ext>
              </a:extLst>
            </p:cNvPr>
            <p:cNvSpPr/>
            <p:nvPr/>
          </p:nvSpPr>
          <p:spPr>
            <a:xfrm>
              <a:off x="3926688" y="2415993"/>
              <a:ext cx="767723" cy="2365000"/>
            </a:xfrm>
            <a:prstGeom prst="cube">
              <a:avLst>
                <a:gd name="adj" fmla="val 91304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Kubus 15">
              <a:extLst>
                <a:ext uri="{FF2B5EF4-FFF2-40B4-BE49-F238E27FC236}">
                  <a16:creationId xmlns:a16="http://schemas.microsoft.com/office/drawing/2014/main" id="{5149E37F-9EEF-294F-ADA7-DC548F350A88}"/>
                </a:ext>
              </a:extLst>
            </p:cNvPr>
            <p:cNvSpPr/>
            <p:nvPr/>
          </p:nvSpPr>
          <p:spPr>
            <a:xfrm>
              <a:off x="4298417" y="2415993"/>
              <a:ext cx="767723" cy="2365000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Kubus 16">
              <a:extLst>
                <a:ext uri="{FF2B5EF4-FFF2-40B4-BE49-F238E27FC236}">
                  <a16:creationId xmlns:a16="http://schemas.microsoft.com/office/drawing/2014/main" id="{960659ED-2565-1F44-960D-14E73E8D6546}"/>
                </a:ext>
              </a:extLst>
            </p:cNvPr>
            <p:cNvSpPr/>
            <p:nvPr/>
          </p:nvSpPr>
          <p:spPr>
            <a:xfrm>
              <a:off x="4583741" y="2415993"/>
              <a:ext cx="767723" cy="2365000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Kubus 17">
              <a:extLst>
                <a:ext uri="{FF2B5EF4-FFF2-40B4-BE49-F238E27FC236}">
                  <a16:creationId xmlns:a16="http://schemas.microsoft.com/office/drawing/2014/main" id="{AB056494-77E0-7340-ABD5-CF0C25ED638E}"/>
                </a:ext>
              </a:extLst>
            </p:cNvPr>
            <p:cNvSpPr/>
            <p:nvPr/>
          </p:nvSpPr>
          <p:spPr>
            <a:xfrm>
              <a:off x="4845558" y="2415993"/>
              <a:ext cx="767723" cy="2365000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Kubus 23">
              <a:extLst>
                <a:ext uri="{FF2B5EF4-FFF2-40B4-BE49-F238E27FC236}">
                  <a16:creationId xmlns:a16="http://schemas.microsoft.com/office/drawing/2014/main" id="{8E649181-D2F5-B149-94CA-05E37133E6C8}"/>
                </a:ext>
              </a:extLst>
            </p:cNvPr>
            <p:cNvSpPr/>
            <p:nvPr/>
          </p:nvSpPr>
          <p:spPr>
            <a:xfrm>
              <a:off x="5123154" y="2429472"/>
              <a:ext cx="767723" cy="2365000"/>
            </a:xfrm>
            <a:prstGeom prst="cube">
              <a:avLst>
                <a:gd name="adj" fmla="val 9130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Kubus 18">
              <a:extLst>
                <a:ext uri="{FF2B5EF4-FFF2-40B4-BE49-F238E27FC236}">
                  <a16:creationId xmlns:a16="http://schemas.microsoft.com/office/drawing/2014/main" id="{799050A6-1752-6246-B54F-F230482ADEC2}"/>
                </a:ext>
              </a:extLst>
            </p:cNvPr>
            <p:cNvSpPr/>
            <p:nvPr/>
          </p:nvSpPr>
          <p:spPr>
            <a:xfrm>
              <a:off x="5493385" y="1122938"/>
              <a:ext cx="1287608" cy="3634214"/>
            </a:xfrm>
            <a:prstGeom prst="cube">
              <a:avLst>
                <a:gd name="adj" fmla="val 91304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Kubus 19">
              <a:extLst>
                <a:ext uri="{FF2B5EF4-FFF2-40B4-BE49-F238E27FC236}">
                  <a16:creationId xmlns:a16="http://schemas.microsoft.com/office/drawing/2014/main" id="{2F5B1A30-B5B8-6D4E-9BD1-F473059B2884}"/>
                </a:ext>
              </a:extLst>
            </p:cNvPr>
            <p:cNvSpPr/>
            <p:nvPr/>
          </p:nvSpPr>
          <p:spPr>
            <a:xfrm>
              <a:off x="5955323" y="1122938"/>
              <a:ext cx="1287608" cy="3634214"/>
            </a:xfrm>
            <a:prstGeom prst="cube">
              <a:avLst>
                <a:gd name="adj" fmla="val 913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Kubus 20">
              <a:extLst>
                <a:ext uri="{FF2B5EF4-FFF2-40B4-BE49-F238E27FC236}">
                  <a16:creationId xmlns:a16="http://schemas.microsoft.com/office/drawing/2014/main" id="{7DD1B2D4-1406-2C4E-A98E-A72A782D3F19}"/>
                </a:ext>
              </a:extLst>
            </p:cNvPr>
            <p:cNvSpPr/>
            <p:nvPr/>
          </p:nvSpPr>
          <p:spPr>
            <a:xfrm>
              <a:off x="6307645" y="1099097"/>
              <a:ext cx="1287608" cy="3634214"/>
            </a:xfrm>
            <a:prstGeom prst="cube">
              <a:avLst>
                <a:gd name="adj" fmla="val 9275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Kubus 21">
              <a:extLst>
                <a:ext uri="{FF2B5EF4-FFF2-40B4-BE49-F238E27FC236}">
                  <a16:creationId xmlns:a16="http://schemas.microsoft.com/office/drawing/2014/main" id="{533C183E-AA23-E741-876B-06DCCD642B3B}"/>
                </a:ext>
              </a:extLst>
            </p:cNvPr>
            <p:cNvSpPr/>
            <p:nvPr/>
          </p:nvSpPr>
          <p:spPr>
            <a:xfrm>
              <a:off x="6632837" y="1108928"/>
              <a:ext cx="1287608" cy="3634214"/>
            </a:xfrm>
            <a:prstGeom prst="cube">
              <a:avLst>
                <a:gd name="adj" fmla="val 913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Kubus 22">
              <a:extLst>
                <a:ext uri="{FF2B5EF4-FFF2-40B4-BE49-F238E27FC236}">
                  <a16:creationId xmlns:a16="http://schemas.microsoft.com/office/drawing/2014/main" id="{A8283A98-93A5-2640-B7B6-5F55DC398DB8}"/>
                </a:ext>
              </a:extLst>
            </p:cNvPr>
            <p:cNvSpPr/>
            <p:nvPr/>
          </p:nvSpPr>
          <p:spPr>
            <a:xfrm>
              <a:off x="7209271" y="1146779"/>
              <a:ext cx="1287608" cy="3634214"/>
            </a:xfrm>
            <a:prstGeom prst="cube">
              <a:avLst>
                <a:gd name="adj" fmla="val 9130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Kubus 24">
              <a:extLst>
                <a:ext uri="{FF2B5EF4-FFF2-40B4-BE49-F238E27FC236}">
                  <a16:creationId xmlns:a16="http://schemas.microsoft.com/office/drawing/2014/main" id="{1CDF1F7C-F801-454A-B284-8B3B96EE2EFC}"/>
                </a:ext>
              </a:extLst>
            </p:cNvPr>
            <p:cNvSpPr/>
            <p:nvPr/>
          </p:nvSpPr>
          <p:spPr>
            <a:xfrm>
              <a:off x="8104114" y="1133296"/>
              <a:ext cx="1287608" cy="3634214"/>
            </a:xfrm>
            <a:prstGeom prst="cube">
              <a:avLst>
                <a:gd name="adj" fmla="val 97101"/>
              </a:avLst>
            </a:prstGeom>
            <a:solidFill>
              <a:srgbClr val="6DE6E2"/>
            </a:solidFill>
            <a:ln>
              <a:solidFill>
                <a:srgbClr val="6DE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Kubus 25">
              <a:extLst>
                <a:ext uri="{FF2B5EF4-FFF2-40B4-BE49-F238E27FC236}">
                  <a16:creationId xmlns:a16="http://schemas.microsoft.com/office/drawing/2014/main" id="{023F4C54-6330-1844-A993-FCBB543A9F6B}"/>
                </a:ext>
              </a:extLst>
            </p:cNvPr>
            <p:cNvSpPr/>
            <p:nvPr/>
          </p:nvSpPr>
          <p:spPr>
            <a:xfrm>
              <a:off x="8597959" y="1099097"/>
              <a:ext cx="1287608" cy="3634214"/>
            </a:xfrm>
            <a:prstGeom prst="cube">
              <a:avLst>
                <a:gd name="adj" fmla="val 98551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Tekstvak 115">
              <a:extLst>
                <a:ext uri="{FF2B5EF4-FFF2-40B4-BE49-F238E27FC236}">
                  <a16:creationId xmlns:a16="http://schemas.microsoft.com/office/drawing/2014/main" id="{7026BD6C-BB32-E244-AE8F-FF959A4917D0}"/>
                </a:ext>
              </a:extLst>
            </p:cNvPr>
            <p:cNvSpPr txBox="1"/>
            <p:nvPr/>
          </p:nvSpPr>
          <p:spPr>
            <a:xfrm>
              <a:off x="650568" y="322916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150</a:t>
              </a:r>
            </a:p>
          </p:txBody>
        </p:sp>
        <p:sp>
          <p:nvSpPr>
            <p:cNvPr id="117" name="Tekstvak 116">
              <a:extLst>
                <a:ext uri="{FF2B5EF4-FFF2-40B4-BE49-F238E27FC236}">
                  <a16:creationId xmlns:a16="http://schemas.microsoft.com/office/drawing/2014/main" id="{1D5D35CA-FF23-9E43-9CF8-5FF09C5A41F4}"/>
                </a:ext>
              </a:extLst>
            </p:cNvPr>
            <p:cNvSpPr txBox="1"/>
            <p:nvPr/>
          </p:nvSpPr>
          <p:spPr>
            <a:xfrm>
              <a:off x="1156996" y="49638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18" name="Tekstvak 117">
              <a:extLst>
                <a:ext uri="{FF2B5EF4-FFF2-40B4-BE49-F238E27FC236}">
                  <a16:creationId xmlns:a16="http://schemas.microsoft.com/office/drawing/2014/main" id="{0C9B9CE3-0E69-3247-BF6C-C6DBD0CE89FE}"/>
                </a:ext>
              </a:extLst>
            </p:cNvPr>
            <p:cNvSpPr txBox="1"/>
            <p:nvPr/>
          </p:nvSpPr>
          <p:spPr>
            <a:xfrm>
              <a:off x="1109122" y="487638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24x32x16</a:t>
              </a:r>
            </a:p>
          </p:txBody>
        </p:sp>
        <p:sp>
          <p:nvSpPr>
            <p:cNvPr id="119" name="Tekstvak 118">
              <a:extLst>
                <a:ext uri="{FF2B5EF4-FFF2-40B4-BE49-F238E27FC236}">
                  <a16:creationId xmlns:a16="http://schemas.microsoft.com/office/drawing/2014/main" id="{AD3A4B1E-E748-004E-9158-97FDD17B5838}"/>
                </a:ext>
              </a:extLst>
            </p:cNvPr>
            <p:cNvSpPr txBox="1"/>
            <p:nvPr/>
          </p:nvSpPr>
          <p:spPr>
            <a:xfrm>
              <a:off x="2529829" y="487638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48x64x16</a:t>
              </a:r>
            </a:p>
          </p:txBody>
        </p:sp>
        <p:sp>
          <p:nvSpPr>
            <p:cNvPr id="120" name="Tekstvak 119">
              <a:extLst>
                <a:ext uri="{FF2B5EF4-FFF2-40B4-BE49-F238E27FC236}">
                  <a16:creationId xmlns:a16="http://schemas.microsoft.com/office/drawing/2014/main" id="{1E8470DD-E08D-864A-ADA9-F81BAE698B28}"/>
                </a:ext>
              </a:extLst>
            </p:cNvPr>
            <p:cNvSpPr txBox="1"/>
            <p:nvPr/>
          </p:nvSpPr>
          <p:spPr>
            <a:xfrm>
              <a:off x="4080991" y="4876385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96x128x16</a:t>
              </a:r>
            </a:p>
          </p:txBody>
        </p:sp>
        <p:sp>
          <p:nvSpPr>
            <p:cNvPr id="121" name="Tekstvak 120">
              <a:extLst>
                <a:ext uri="{FF2B5EF4-FFF2-40B4-BE49-F238E27FC236}">
                  <a16:creationId xmlns:a16="http://schemas.microsoft.com/office/drawing/2014/main" id="{762DEF1E-CA58-234D-BB84-B32F3E50008B}"/>
                </a:ext>
              </a:extLst>
            </p:cNvPr>
            <p:cNvSpPr txBox="1"/>
            <p:nvPr/>
          </p:nvSpPr>
          <p:spPr>
            <a:xfrm>
              <a:off x="5973041" y="4876385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192x256x16</a:t>
              </a:r>
            </a:p>
          </p:txBody>
        </p:sp>
        <p:sp>
          <p:nvSpPr>
            <p:cNvPr id="122" name="Tekstvak 121">
              <a:extLst>
                <a:ext uri="{FF2B5EF4-FFF2-40B4-BE49-F238E27FC236}">
                  <a16:creationId xmlns:a16="http://schemas.microsoft.com/office/drawing/2014/main" id="{1F361600-9EA8-8946-A933-8989A46FF0D8}"/>
                </a:ext>
              </a:extLst>
            </p:cNvPr>
            <p:cNvSpPr txBox="1"/>
            <p:nvPr/>
          </p:nvSpPr>
          <p:spPr>
            <a:xfrm>
              <a:off x="7830217" y="490085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192x256x1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2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ep 75">
            <a:extLst>
              <a:ext uri="{FF2B5EF4-FFF2-40B4-BE49-F238E27FC236}">
                <a16:creationId xmlns:a16="http://schemas.microsoft.com/office/drawing/2014/main" id="{0CB1807E-E202-CF46-9867-E1D5C87C327E}"/>
              </a:ext>
            </a:extLst>
          </p:cNvPr>
          <p:cNvGrpSpPr/>
          <p:nvPr/>
        </p:nvGrpSpPr>
        <p:grpSpPr>
          <a:xfrm>
            <a:off x="125555" y="2200001"/>
            <a:ext cx="11940890" cy="3144461"/>
            <a:chOff x="86989" y="2089638"/>
            <a:chExt cx="11940890" cy="3144461"/>
          </a:xfrm>
        </p:grpSpPr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502D9A7F-C438-DE48-9808-6A54A671D71F}"/>
                </a:ext>
              </a:extLst>
            </p:cNvPr>
            <p:cNvGrpSpPr/>
            <p:nvPr/>
          </p:nvGrpSpPr>
          <p:grpSpPr>
            <a:xfrm>
              <a:off x="86989" y="2089638"/>
              <a:ext cx="11940890" cy="3144461"/>
              <a:chOff x="86989" y="2089638"/>
              <a:chExt cx="11940890" cy="3144461"/>
            </a:xfrm>
          </p:grpSpPr>
          <p:grpSp>
            <p:nvGrpSpPr>
              <p:cNvPr id="4" name="Groep 3">
                <a:extLst>
                  <a:ext uri="{FF2B5EF4-FFF2-40B4-BE49-F238E27FC236}">
                    <a16:creationId xmlns:a16="http://schemas.microsoft.com/office/drawing/2014/main" id="{10C0C284-9DB6-3D4B-A95C-FDE688004354}"/>
                  </a:ext>
                </a:extLst>
              </p:cNvPr>
              <p:cNvGrpSpPr/>
              <p:nvPr/>
            </p:nvGrpSpPr>
            <p:grpSpPr>
              <a:xfrm>
                <a:off x="86989" y="2089638"/>
                <a:ext cx="5949951" cy="3021204"/>
                <a:chOff x="152874" y="368676"/>
                <a:chExt cx="9566303" cy="4260561"/>
              </a:xfrm>
            </p:grpSpPr>
            <p:sp>
              <p:nvSpPr>
                <p:cNvPr id="5" name="Kubus 4">
                  <a:extLst>
                    <a:ext uri="{FF2B5EF4-FFF2-40B4-BE49-F238E27FC236}">
                      <a16:creationId xmlns:a16="http://schemas.microsoft.com/office/drawing/2014/main" id="{4B9E8410-98C9-8C46-849D-16C0A9365FE3}"/>
                    </a:ext>
                  </a:extLst>
                </p:cNvPr>
                <p:cNvSpPr/>
                <p:nvPr/>
              </p:nvSpPr>
              <p:spPr>
                <a:xfrm>
                  <a:off x="152874" y="392517"/>
                  <a:ext cx="1287608" cy="3634214"/>
                </a:xfrm>
                <a:prstGeom prst="cube">
                  <a:avLst>
                    <a:gd name="adj" fmla="val 98551"/>
                  </a:avLst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" name="Kubus 5">
                  <a:extLst>
                    <a:ext uri="{FF2B5EF4-FFF2-40B4-BE49-F238E27FC236}">
                      <a16:creationId xmlns:a16="http://schemas.microsoft.com/office/drawing/2014/main" id="{6A79ED24-D4DD-FC40-84D4-F9563AEA2C49}"/>
                    </a:ext>
                  </a:extLst>
                </p:cNvPr>
                <p:cNvSpPr/>
                <p:nvPr/>
              </p:nvSpPr>
              <p:spPr>
                <a:xfrm>
                  <a:off x="510547" y="392517"/>
                  <a:ext cx="1287608" cy="3634214"/>
                </a:xfrm>
                <a:prstGeom prst="cube">
                  <a:avLst>
                    <a:gd name="adj" fmla="val 91305"/>
                  </a:avLst>
                </a:prstGeom>
                <a:solidFill>
                  <a:srgbClr val="5770F4"/>
                </a:solidFill>
                <a:ln>
                  <a:solidFill>
                    <a:srgbClr val="5770F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7" name="Kubus 6">
                  <a:extLst>
                    <a:ext uri="{FF2B5EF4-FFF2-40B4-BE49-F238E27FC236}">
                      <a16:creationId xmlns:a16="http://schemas.microsoft.com/office/drawing/2014/main" id="{B188E9BF-8817-884C-A6EB-900E4636A7D4}"/>
                    </a:ext>
                  </a:extLst>
                </p:cNvPr>
                <p:cNvSpPr/>
                <p:nvPr/>
              </p:nvSpPr>
              <p:spPr>
                <a:xfrm>
                  <a:off x="989977" y="392517"/>
                  <a:ext cx="1287608" cy="3634214"/>
                </a:xfrm>
                <a:prstGeom prst="cube">
                  <a:avLst>
                    <a:gd name="adj" fmla="val 91305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8" name="Kubus 7">
                  <a:extLst>
                    <a:ext uri="{FF2B5EF4-FFF2-40B4-BE49-F238E27FC236}">
                      <a16:creationId xmlns:a16="http://schemas.microsoft.com/office/drawing/2014/main" id="{3F54BBEC-4676-4E41-A0F4-806639E4AFDB}"/>
                    </a:ext>
                  </a:extLst>
                </p:cNvPr>
                <p:cNvSpPr/>
                <p:nvPr/>
              </p:nvSpPr>
              <p:spPr>
                <a:xfrm>
                  <a:off x="1342299" y="368676"/>
                  <a:ext cx="1287608" cy="3634214"/>
                </a:xfrm>
                <a:prstGeom prst="cube">
                  <a:avLst>
                    <a:gd name="adj" fmla="val 9275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9" name="Kubus 8">
                  <a:extLst>
                    <a:ext uri="{FF2B5EF4-FFF2-40B4-BE49-F238E27FC236}">
                      <a16:creationId xmlns:a16="http://schemas.microsoft.com/office/drawing/2014/main" id="{68E728BA-EEFA-2A48-8AE8-5800366A0833}"/>
                    </a:ext>
                  </a:extLst>
                </p:cNvPr>
                <p:cNvSpPr/>
                <p:nvPr/>
              </p:nvSpPr>
              <p:spPr>
                <a:xfrm>
                  <a:off x="1667491" y="378507"/>
                  <a:ext cx="1287608" cy="3634214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10" name="Kubus 9">
                  <a:extLst>
                    <a:ext uri="{FF2B5EF4-FFF2-40B4-BE49-F238E27FC236}">
                      <a16:creationId xmlns:a16="http://schemas.microsoft.com/office/drawing/2014/main" id="{C6B44B29-3102-EF4C-8E6C-B041C35B9299}"/>
                    </a:ext>
                  </a:extLst>
                </p:cNvPr>
                <p:cNvSpPr/>
                <p:nvPr/>
              </p:nvSpPr>
              <p:spPr>
                <a:xfrm>
                  <a:off x="1949596" y="429669"/>
                  <a:ext cx="1287608" cy="3634214"/>
                </a:xfrm>
                <a:prstGeom prst="cube">
                  <a:avLst>
                    <a:gd name="adj" fmla="val 91305"/>
                  </a:avLst>
                </a:prstGeom>
                <a:solidFill>
                  <a:srgbClr val="5770F4"/>
                </a:solidFill>
                <a:ln>
                  <a:solidFill>
                    <a:srgbClr val="5770F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11" name="Kubus 10">
                  <a:extLst>
                    <a:ext uri="{FF2B5EF4-FFF2-40B4-BE49-F238E27FC236}">
                      <a16:creationId xmlns:a16="http://schemas.microsoft.com/office/drawing/2014/main" id="{F5812B7A-58EE-AE45-9C79-28FA49E2981C}"/>
                    </a:ext>
                  </a:extLst>
                </p:cNvPr>
                <p:cNvSpPr/>
                <p:nvPr/>
              </p:nvSpPr>
              <p:spPr>
                <a:xfrm>
                  <a:off x="2080124" y="429669"/>
                  <a:ext cx="1287608" cy="3634214"/>
                </a:xfrm>
                <a:prstGeom prst="cube">
                  <a:avLst>
                    <a:gd name="adj" fmla="val 91305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grpSp>
              <p:nvGrpSpPr>
                <p:cNvPr id="12" name="Groep 11">
                  <a:extLst>
                    <a:ext uri="{FF2B5EF4-FFF2-40B4-BE49-F238E27FC236}">
                      <a16:creationId xmlns:a16="http://schemas.microsoft.com/office/drawing/2014/main" id="{C9EEF05B-C8E9-5840-A675-DB54F25C2B68}"/>
                    </a:ext>
                  </a:extLst>
                </p:cNvPr>
                <p:cNvGrpSpPr/>
                <p:nvPr/>
              </p:nvGrpSpPr>
              <p:grpSpPr>
                <a:xfrm>
                  <a:off x="2662223" y="1754511"/>
                  <a:ext cx="2842115" cy="2365000"/>
                  <a:chOff x="2662223" y="1754511"/>
                  <a:chExt cx="2842115" cy="2365000"/>
                </a:xfrm>
              </p:grpSpPr>
              <p:sp>
                <p:nvSpPr>
                  <p:cNvPr id="36" name="Kubus 35">
                    <a:extLst>
                      <a:ext uri="{FF2B5EF4-FFF2-40B4-BE49-F238E27FC236}">
                        <a16:creationId xmlns:a16="http://schemas.microsoft.com/office/drawing/2014/main" id="{9E1C93EE-C5E5-114D-9ACF-F983CFDC43CE}"/>
                      </a:ext>
                    </a:extLst>
                  </p:cNvPr>
                  <p:cNvSpPr/>
                  <p:nvPr/>
                </p:nvSpPr>
                <p:spPr>
                  <a:xfrm>
                    <a:off x="2662223" y="1754511"/>
                    <a:ext cx="1022907" cy="2304906"/>
                  </a:xfrm>
                  <a:prstGeom prst="cube">
                    <a:avLst>
                      <a:gd name="adj" fmla="val 76617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7" name="Kubus 36">
                    <a:extLst>
                      <a:ext uri="{FF2B5EF4-FFF2-40B4-BE49-F238E27FC236}">
                        <a16:creationId xmlns:a16="http://schemas.microsoft.com/office/drawing/2014/main" id="{E890186E-9AE3-CF41-82FC-E26151631B2B}"/>
                      </a:ext>
                    </a:extLst>
                  </p:cNvPr>
                  <p:cNvSpPr/>
                  <p:nvPr/>
                </p:nvSpPr>
                <p:spPr>
                  <a:xfrm>
                    <a:off x="3343599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8" name="Kubus 37">
                    <a:extLst>
                      <a:ext uri="{FF2B5EF4-FFF2-40B4-BE49-F238E27FC236}">
                        <a16:creationId xmlns:a16="http://schemas.microsoft.com/office/drawing/2014/main" id="{09D4D482-C227-BC41-9ED0-C0543BD6DB2F}"/>
                      </a:ext>
                    </a:extLst>
                  </p:cNvPr>
                  <p:cNvSpPr/>
                  <p:nvPr/>
                </p:nvSpPr>
                <p:spPr>
                  <a:xfrm>
                    <a:off x="3628923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9" name="Kubus 38">
                    <a:extLst>
                      <a:ext uri="{FF2B5EF4-FFF2-40B4-BE49-F238E27FC236}">
                        <a16:creationId xmlns:a16="http://schemas.microsoft.com/office/drawing/2014/main" id="{1DE87F6A-B103-3440-861A-E796E69D224C}"/>
                      </a:ext>
                    </a:extLst>
                  </p:cNvPr>
                  <p:cNvSpPr/>
                  <p:nvPr/>
                </p:nvSpPr>
                <p:spPr>
                  <a:xfrm>
                    <a:off x="3890740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40" name="Kubus 39">
                    <a:extLst>
                      <a:ext uri="{FF2B5EF4-FFF2-40B4-BE49-F238E27FC236}">
                        <a16:creationId xmlns:a16="http://schemas.microsoft.com/office/drawing/2014/main" id="{AF54DA6F-E420-C546-A67B-8D4DFE1BB9F7}"/>
                      </a:ext>
                    </a:extLst>
                  </p:cNvPr>
                  <p:cNvSpPr/>
                  <p:nvPr/>
                </p:nvSpPr>
                <p:spPr>
                  <a:xfrm>
                    <a:off x="4396646" y="1754511"/>
                    <a:ext cx="1044541" cy="2365000"/>
                  </a:xfrm>
                  <a:prstGeom prst="cube">
                    <a:avLst>
                      <a:gd name="adj" fmla="val 76617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41" name="Kubus 40">
                    <a:extLst>
                      <a:ext uri="{FF2B5EF4-FFF2-40B4-BE49-F238E27FC236}">
                        <a16:creationId xmlns:a16="http://schemas.microsoft.com/office/drawing/2014/main" id="{03061A80-0B56-EC4D-ADC1-8122CA2D742F}"/>
                      </a:ext>
                    </a:extLst>
                  </p:cNvPr>
                  <p:cNvSpPr/>
                  <p:nvPr/>
                </p:nvSpPr>
                <p:spPr>
                  <a:xfrm>
                    <a:off x="4638965" y="1754511"/>
                    <a:ext cx="86537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</p:grpSp>
            <p:grpSp>
              <p:nvGrpSpPr>
                <p:cNvPr id="13" name="Groep 12">
                  <a:extLst>
                    <a:ext uri="{FF2B5EF4-FFF2-40B4-BE49-F238E27FC236}">
                      <a16:creationId xmlns:a16="http://schemas.microsoft.com/office/drawing/2014/main" id="{19B8E51D-1E25-3C43-92C2-7AA75B60F5EB}"/>
                    </a:ext>
                  </a:extLst>
                </p:cNvPr>
                <p:cNvGrpSpPr/>
                <p:nvPr/>
              </p:nvGrpSpPr>
              <p:grpSpPr>
                <a:xfrm>
                  <a:off x="5093456" y="2556587"/>
                  <a:ext cx="2249555" cy="1633815"/>
                  <a:chOff x="2444016" y="1754510"/>
                  <a:chExt cx="3382760" cy="2365002"/>
                </a:xfrm>
              </p:grpSpPr>
              <p:sp>
                <p:nvSpPr>
                  <p:cNvPr id="30" name="Kubus 29">
                    <a:extLst>
                      <a:ext uri="{FF2B5EF4-FFF2-40B4-BE49-F238E27FC236}">
                        <a16:creationId xmlns:a16="http://schemas.microsoft.com/office/drawing/2014/main" id="{23C77FC3-5824-9F45-B45E-2840664D96BF}"/>
                      </a:ext>
                    </a:extLst>
                  </p:cNvPr>
                  <p:cNvSpPr/>
                  <p:nvPr/>
                </p:nvSpPr>
                <p:spPr>
                  <a:xfrm>
                    <a:off x="2444016" y="1754510"/>
                    <a:ext cx="1228517" cy="2365000"/>
                  </a:xfrm>
                  <a:prstGeom prst="cube">
                    <a:avLst>
                      <a:gd name="adj" fmla="val 5832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1" name="Kubus 30">
                    <a:extLst>
                      <a:ext uri="{FF2B5EF4-FFF2-40B4-BE49-F238E27FC236}">
                        <a16:creationId xmlns:a16="http://schemas.microsoft.com/office/drawing/2014/main" id="{93180443-4D7B-BA47-A427-39A9FF9A817C}"/>
                      </a:ext>
                    </a:extLst>
                  </p:cNvPr>
                  <p:cNvSpPr/>
                  <p:nvPr/>
                </p:nvSpPr>
                <p:spPr>
                  <a:xfrm>
                    <a:off x="3343599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2" name="Kubus 31">
                    <a:extLst>
                      <a:ext uri="{FF2B5EF4-FFF2-40B4-BE49-F238E27FC236}">
                        <a16:creationId xmlns:a16="http://schemas.microsoft.com/office/drawing/2014/main" id="{2EF95DCD-9309-7140-8193-926C5287369A}"/>
                      </a:ext>
                    </a:extLst>
                  </p:cNvPr>
                  <p:cNvSpPr/>
                  <p:nvPr/>
                </p:nvSpPr>
                <p:spPr>
                  <a:xfrm>
                    <a:off x="3628923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3" name="Kubus 32">
                    <a:extLst>
                      <a:ext uri="{FF2B5EF4-FFF2-40B4-BE49-F238E27FC236}">
                        <a16:creationId xmlns:a16="http://schemas.microsoft.com/office/drawing/2014/main" id="{6F139512-198A-EC45-85C2-EECD4F376A56}"/>
                      </a:ext>
                    </a:extLst>
                  </p:cNvPr>
                  <p:cNvSpPr/>
                  <p:nvPr/>
                </p:nvSpPr>
                <p:spPr>
                  <a:xfrm>
                    <a:off x="3890740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4" name="Kubus 33">
                    <a:extLst>
                      <a:ext uri="{FF2B5EF4-FFF2-40B4-BE49-F238E27FC236}">
                        <a16:creationId xmlns:a16="http://schemas.microsoft.com/office/drawing/2014/main" id="{2542D372-95B0-E249-BC8B-D4FAA60C1E78}"/>
                      </a:ext>
                    </a:extLst>
                  </p:cNvPr>
                  <p:cNvSpPr/>
                  <p:nvPr/>
                </p:nvSpPr>
                <p:spPr>
                  <a:xfrm>
                    <a:off x="4414262" y="1754511"/>
                    <a:ext cx="1349363" cy="2365001"/>
                  </a:xfrm>
                  <a:prstGeom prst="cube">
                    <a:avLst>
                      <a:gd name="adj" fmla="val 57811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35" name="Kubus 34">
                    <a:extLst>
                      <a:ext uri="{FF2B5EF4-FFF2-40B4-BE49-F238E27FC236}">
                        <a16:creationId xmlns:a16="http://schemas.microsoft.com/office/drawing/2014/main" id="{A8305A74-C556-EF46-A317-6F34DB401B13}"/>
                      </a:ext>
                    </a:extLst>
                  </p:cNvPr>
                  <p:cNvSpPr/>
                  <p:nvPr/>
                </p:nvSpPr>
                <p:spPr>
                  <a:xfrm>
                    <a:off x="4961403" y="1754511"/>
                    <a:ext cx="86537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</p:grpSp>
            <p:grpSp>
              <p:nvGrpSpPr>
                <p:cNvPr id="14" name="Groep 13">
                  <a:extLst>
                    <a:ext uri="{FF2B5EF4-FFF2-40B4-BE49-F238E27FC236}">
                      <a16:creationId xmlns:a16="http://schemas.microsoft.com/office/drawing/2014/main" id="{AA6A2067-6DEA-F64D-A7E2-DC3A40F63865}"/>
                    </a:ext>
                  </a:extLst>
                </p:cNvPr>
                <p:cNvGrpSpPr/>
                <p:nvPr/>
              </p:nvGrpSpPr>
              <p:grpSpPr>
                <a:xfrm>
                  <a:off x="7309215" y="556188"/>
                  <a:ext cx="1496183" cy="3634213"/>
                  <a:chOff x="2028865" y="-3746689"/>
                  <a:chExt cx="3214070" cy="7866200"/>
                </a:xfrm>
              </p:grpSpPr>
              <p:sp>
                <p:nvSpPr>
                  <p:cNvPr id="25" name="Kubus 24">
                    <a:extLst>
                      <a:ext uri="{FF2B5EF4-FFF2-40B4-BE49-F238E27FC236}">
                        <a16:creationId xmlns:a16="http://schemas.microsoft.com/office/drawing/2014/main" id="{0834E8A2-90CE-764B-9D6A-81EA3C0A8A10}"/>
                      </a:ext>
                    </a:extLst>
                  </p:cNvPr>
                  <p:cNvSpPr/>
                  <p:nvPr/>
                </p:nvSpPr>
                <p:spPr>
                  <a:xfrm>
                    <a:off x="2028865" y="1754510"/>
                    <a:ext cx="1520314" cy="2365000"/>
                  </a:xfrm>
                  <a:prstGeom prst="cube">
                    <a:avLst>
                      <a:gd name="adj" fmla="val 45268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26" name="Kubus 25">
                    <a:extLst>
                      <a:ext uri="{FF2B5EF4-FFF2-40B4-BE49-F238E27FC236}">
                        <a16:creationId xmlns:a16="http://schemas.microsoft.com/office/drawing/2014/main" id="{A633A32A-B070-F647-880D-5B788CF13C51}"/>
                      </a:ext>
                    </a:extLst>
                  </p:cNvPr>
                  <p:cNvSpPr/>
                  <p:nvPr/>
                </p:nvSpPr>
                <p:spPr>
                  <a:xfrm>
                    <a:off x="3343599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27" name="Kubus 26">
                    <a:extLst>
                      <a:ext uri="{FF2B5EF4-FFF2-40B4-BE49-F238E27FC236}">
                        <a16:creationId xmlns:a16="http://schemas.microsoft.com/office/drawing/2014/main" id="{999C7759-6A60-A64C-89B6-C8B54DAA5E3D}"/>
                      </a:ext>
                    </a:extLst>
                  </p:cNvPr>
                  <p:cNvSpPr/>
                  <p:nvPr/>
                </p:nvSpPr>
                <p:spPr>
                  <a:xfrm>
                    <a:off x="3628923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28" name="Kubus 27">
                    <a:extLst>
                      <a:ext uri="{FF2B5EF4-FFF2-40B4-BE49-F238E27FC236}">
                        <a16:creationId xmlns:a16="http://schemas.microsoft.com/office/drawing/2014/main" id="{2D41DA33-271C-D343-A71B-D1BB0541B205}"/>
                      </a:ext>
                    </a:extLst>
                  </p:cNvPr>
                  <p:cNvSpPr/>
                  <p:nvPr/>
                </p:nvSpPr>
                <p:spPr>
                  <a:xfrm>
                    <a:off x="3890740" y="1754511"/>
                    <a:ext cx="767723" cy="23650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  <p:sp>
                <p:nvSpPr>
                  <p:cNvPr id="29" name="Kubus 28">
                    <a:extLst>
                      <a:ext uri="{FF2B5EF4-FFF2-40B4-BE49-F238E27FC236}">
                        <a16:creationId xmlns:a16="http://schemas.microsoft.com/office/drawing/2014/main" id="{D6CA96A2-95DC-FF4F-913B-FEF5998A1B11}"/>
                      </a:ext>
                    </a:extLst>
                  </p:cNvPr>
                  <p:cNvSpPr/>
                  <p:nvPr/>
                </p:nvSpPr>
                <p:spPr>
                  <a:xfrm>
                    <a:off x="4961403" y="-3746689"/>
                    <a:ext cx="281532" cy="7866200"/>
                  </a:xfrm>
                  <a:prstGeom prst="cube">
                    <a:avLst>
                      <a:gd name="adj" fmla="val 91304"/>
                    </a:avLst>
                  </a:prstGeom>
                  <a:solidFill>
                    <a:srgbClr val="CAFCAC"/>
                  </a:solidFill>
                  <a:ln>
                    <a:solidFill>
                      <a:srgbClr val="CAFCA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400"/>
                  </a:p>
                </p:txBody>
              </p:sp>
            </p:grpSp>
            <p:sp>
              <p:nvSpPr>
                <p:cNvPr id="15" name="Kubus 14">
                  <a:extLst>
                    <a:ext uri="{FF2B5EF4-FFF2-40B4-BE49-F238E27FC236}">
                      <a16:creationId xmlns:a16="http://schemas.microsoft.com/office/drawing/2014/main" id="{189850BB-B359-4742-83AE-FC01754A1916}"/>
                    </a:ext>
                  </a:extLst>
                </p:cNvPr>
                <p:cNvSpPr/>
                <p:nvPr/>
              </p:nvSpPr>
              <p:spPr>
                <a:xfrm>
                  <a:off x="9125197" y="3019996"/>
                  <a:ext cx="131056" cy="1170405"/>
                </a:xfrm>
                <a:prstGeom prst="cube">
                  <a:avLst>
                    <a:gd name="adj" fmla="val 91304"/>
                  </a:avLst>
                </a:prstGeom>
                <a:solidFill>
                  <a:srgbClr val="DDAEEF"/>
                </a:solidFill>
                <a:ln>
                  <a:solidFill>
                    <a:srgbClr val="DDA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43570074-BE37-3744-9AFA-BD9D1DE3CD50}"/>
                    </a:ext>
                  </a:extLst>
                </p:cNvPr>
                <p:cNvSpPr txBox="1"/>
                <p:nvPr/>
              </p:nvSpPr>
              <p:spPr>
                <a:xfrm>
                  <a:off x="486850" y="4190400"/>
                  <a:ext cx="1724730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192x256x16</a:t>
                  </a:r>
                </a:p>
              </p:txBody>
            </p:sp>
            <p:sp>
              <p:nvSpPr>
                <p:cNvPr id="17" name="Tekstvak 16">
                  <a:extLst>
                    <a:ext uri="{FF2B5EF4-FFF2-40B4-BE49-F238E27FC236}">
                      <a16:creationId xmlns:a16="http://schemas.microsoft.com/office/drawing/2014/main" id="{05ABC756-0A37-CF42-82A0-1366A9019E7A}"/>
                    </a:ext>
                  </a:extLst>
                </p:cNvPr>
                <p:cNvSpPr txBox="1"/>
                <p:nvPr/>
              </p:nvSpPr>
              <p:spPr>
                <a:xfrm>
                  <a:off x="3451864" y="1171038"/>
                  <a:ext cx="1577824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96x128x32</a:t>
                  </a:r>
                </a:p>
              </p:txBody>
            </p:sp>
            <p:sp>
              <p:nvSpPr>
                <p:cNvPr id="18" name="Tekstvak 17">
                  <a:extLst>
                    <a:ext uri="{FF2B5EF4-FFF2-40B4-BE49-F238E27FC236}">
                      <a16:creationId xmlns:a16="http://schemas.microsoft.com/office/drawing/2014/main" id="{C32B6333-5633-3648-A28C-7C711F7004D7}"/>
                    </a:ext>
                  </a:extLst>
                </p:cNvPr>
                <p:cNvSpPr txBox="1"/>
                <p:nvPr/>
              </p:nvSpPr>
              <p:spPr>
                <a:xfrm>
                  <a:off x="3079449" y="4190401"/>
                  <a:ext cx="1577824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96x128x16</a:t>
                  </a: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0926A6F0-ADEE-EA4B-9795-2C76B135A8A1}"/>
                    </a:ext>
                  </a:extLst>
                </p:cNvPr>
                <p:cNvSpPr txBox="1"/>
                <p:nvPr/>
              </p:nvSpPr>
              <p:spPr>
                <a:xfrm>
                  <a:off x="5525242" y="2062110"/>
                  <a:ext cx="1430917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48x64x48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46B7D34A-6BF5-0F45-834B-5DEC0DB74072}"/>
                    </a:ext>
                  </a:extLst>
                </p:cNvPr>
                <p:cNvSpPr txBox="1"/>
                <p:nvPr/>
              </p:nvSpPr>
              <p:spPr>
                <a:xfrm>
                  <a:off x="5449941" y="4195204"/>
                  <a:ext cx="1430917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48x64x16</a:t>
                  </a:r>
                </a:p>
              </p:txBody>
            </p:sp>
            <p:sp>
              <p:nvSpPr>
                <p:cNvPr id="21" name="Tekstvak 20">
                  <a:extLst>
                    <a:ext uri="{FF2B5EF4-FFF2-40B4-BE49-F238E27FC236}">
                      <a16:creationId xmlns:a16="http://schemas.microsoft.com/office/drawing/2014/main" id="{1A0846E4-7A9B-2740-BABA-0484F5FF217F}"/>
                    </a:ext>
                  </a:extLst>
                </p:cNvPr>
                <p:cNvSpPr txBox="1"/>
                <p:nvPr/>
              </p:nvSpPr>
              <p:spPr>
                <a:xfrm>
                  <a:off x="7215853" y="2650664"/>
                  <a:ext cx="1430917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24x32x64</a:t>
                  </a:r>
                </a:p>
              </p:txBody>
            </p:sp>
            <p:sp>
              <p:nvSpPr>
                <p:cNvPr id="22" name="Tekstvak 21">
                  <a:extLst>
                    <a:ext uri="{FF2B5EF4-FFF2-40B4-BE49-F238E27FC236}">
                      <a16:creationId xmlns:a16="http://schemas.microsoft.com/office/drawing/2014/main" id="{10FF6B74-ED52-2D4B-A05A-38FA4D393F93}"/>
                    </a:ext>
                  </a:extLst>
                </p:cNvPr>
                <p:cNvSpPr txBox="1"/>
                <p:nvPr/>
              </p:nvSpPr>
              <p:spPr>
                <a:xfrm>
                  <a:off x="7558206" y="4190401"/>
                  <a:ext cx="1430917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24x32x16</a:t>
                  </a:r>
                </a:p>
              </p:txBody>
            </p:sp>
            <p:sp>
              <p:nvSpPr>
                <p:cNvPr id="23" name="Tekstvak 22">
                  <a:extLst>
                    <a:ext uri="{FF2B5EF4-FFF2-40B4-BE49-F238E27FC236}">
                      <a16:creationId xmlns:a16="http://schemas.microsoft.com/office/drawing/2014/main" id="{F3712988-26E6-864C-8054-4DA20AC5B469}"/>
                    </a:ext>
                  </a:extLst>
                </p:cNvPr>
                <p:cNvSpPr txBox="1"/>
                <p:nvPr/>
              </p:nvSpPr>
              <p:spPr>
                <a:xfrm>
                  <a:off x="7660220" y="508117"/>
                  <a:ext cx="1031436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12288</a:t>
                  </a:r>
                </a:p>
              </p:txBody>
            </p:sp>
            <p:sp>
              <p:nvSpPr>
                <p:cNvPr id="24" name="Tekstvak 23">
                  <a:extLst>
                    <a:ext uri="{FF2B5EF4-FFF2-40B4-BE49-F238E27FC236}">
                      <a16:creationId xmlns:a16="http://schemas.microsoft.com/office/drawing/2014/main" id="{9ECD1F1E-7EE1-6345-9100-F7D390294161}"/>
                    </a:ext>
                  </a:extLst>
                </p:cNvPr>
                <p:cNvSpPr txBox="1"/>
                <p:nvPr/>
              </p:nvSpPr>
              <p:spPr>
                <a:xfrm>
                  <a:off x="8981553" y="2650664"/>
                  <a:ext cx="737624" cy="434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150</a:t>
                  </a: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454A3FB8-6592-3D43-97C3-3B9056E456A2}"/>
                  </a:ext>
                </a:extLst>
              </p:cNvPr>
              <p:cNvGrpSpPr/>
              <p:nvPr/>
            </p:nvGrpSpPr>
            <p:grpSpPr>
              <a:xfrm>
                <a:off x="5989646" y="2181535"/>
                <a:ext cx="6038233" cy="3052564"/>
                <a:chOff x="535440" y="1099097"/>
                <a:chExt cx="9350127" cy="4298153"/>
              </a:xfrm>
            </p:grpSpPr>
            <p:sp>
              <p:nvSpPr>
                <p:cNvPr id="43" name="Kubus 42">
                  <a:extLst>
                    <a:ext uri="{FF2B5EF4-FFF2-40B4-BE49-F238E27FC236}">
                      <a16:creationId xmlns:a16="http://schemas.microsoft.com/office/drawing/2014/main" id="{57E5F40A-D966-4943-AA2D-CFEE075D7F40}"/>
                    </a:ext>
                  </a:extLst>
                </p:cNvPr>
                <p:cNvSpPr/>
                <p:nvPr/>
              </p:nvSpPr>
              <p:spPr>
                <a:xfrm>
                  <a:off x="802291" y="3598493"/>
                  <a:ext cx="131056" cy="1170405"/>
                </a:xfrm>
                <a:prstGeom prst="cube">
                  <a:avLst>
                    <a:gd name="adj" fmla="val 91304"/>
                  </a:avLst>
                </a:prstGeom>
                <a:solidFill>
                  <a:srgbClr val="DDAEEF"/>
                </a:solidFill>
                <a:ln>
                  <a:solidFill>
                    <a:srgbClr val="DDAE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44" name="Kubus 43">
                  <a:extLst>
                    <a:ext uri="{FF2B5EF4-FFF2-40B4-BE49-F238E27FC236}">
                      <a16:creationId xmlns:a16="http://schemas.microsoft.com/office/drawing/2014/main" id="{7879AADE-DE3D-294E-A22D-4F1E70F2CDE3}"/>
                    </a:ext>
                  </a:extLst>
                </p:cNvPr>
                <p:cNvSpPr/>
                <p:nvPr/>
              </p:nvSpPr>
              <p:spPr>
                <a:xfrm>
                  <a:off x="1103333" y="3676259"/>
                  <a:ext cx="357383" cy="1092639"/>
                </a:xfrm>
                <a:prstGeom prst="cube">
                  <a:avLst>
                    <a:gd name="adj" fmla="val 91304"/>
                  </a:avLst>
                </a:prstGeom>
                <a:solidFill>
                  <a:srgbClr val="E65144"/>
                </a:solidFill>
                <a:ln>
                  <a:solidFill>
                    <a:srgbClr val="E651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45" name="Kubus 44">
                  <a:extLst>
                    <a:ext uri="{FF2B5EF4-FFF2-40B4-BE49-F238E27FC236}">
                      <a16:creationId xmlns:a16="http://schemas.microsoft.com/office/drawing/2014/main" id="{B857B3CE-721E-A246-9273-10824BB0304C}"/>
                    </a:ext>
                  </a:extLst>
                </p:cNvPr>
                <p:cNvSpPr/>
                <p:nvPr/>
              </p:nvSpPr>
              <p:spPr>
                <a:xfrm>
                  <a:off x="1460716" y="3676259"/>
                  <a:ext cx="357383" cy="1092639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46" name="Kubus 45">
                  <a:extLst>
                    <a:ext uri="{FF2B5EF4-FFF2-40B4-BE49-F238E27FC236}">
                      <a16:creationId xmlns:a16="http://schemas.microsoft.com/office/drawing/2014/main" id="{AE1FE1BF-55B0-0343-A97F-3232AA0B0D5D}"/>
                    </a:ext>
                  </a:extLst>
                </p:cNvPr>
                <p:cNvSpPr/>
                <p:nvPr/>
              </p:nvSpPr>
              <p:spPr>
                <a:xfrm>
                  <a:off x="1593538" y="3676259"/>
                  <a:ext cx="357383" cy="1092639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47" name="Kubus 46">
                  <a:extLst>
                    <a:ext uri="{FF2B5EF4-FFF2-40B4-BE49-F238E27FC236}">
                      <a16:creationId xmlns:a16="http://schemas.microsoft.com/office/drawing/2014/main" id="{C77A8CCA-C4D6-5F43-B3D8-FBA824A81FA0}"/>
                    </a:ext>
                  </a:extLst>
                </p:cNvPr>
                <p:cNvSpPr/>
                <p:nvPr/>
              </p:nvSpPr>
              <p:spPr>
                <a:xfrm>
                  <a:off x="1715416" y="3676259"/>
                  <a:ext cx="357383" cy="1092639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48" name="Kubus 47">
                  <a:extLst>
                    <a:ext uri="{FF2B5EF4-FFF2-40B4-BE49-F238E27FC236}">
                      <a16:creationId xmlns:a16="http://schemas.microsoft.com/office/drawing/2014/main" id="{C94C14B2-9F93-D444-81DD-DA75531EF06D}"/>
                    </a:ext>
                  </a:extLst>
                </p:cNvPr>
                <p:cNvSpPr/>
                <p:nvPr/>
              </p:nvSpPr>
              <p:spPr>
                <a:xfrm>
                  <a:off x="2015985" y="3676259"/>
                  <a:ext cx="357383" cy="1092639"/>
                </a:xfrm>
                <a:prstGeom prst="cube">
                  <a:avLst>
                    <a:gd name="adj" fmla="val 91304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49" name="Kubus 48">
                  <a:extLst>
                    <a:ext uri="{FF2B5EF4-FFF2-40B4-BE49-F238E27FC236}">
                      <a16:creationId xmlns:a16="http://schemas.microsoft.com/office/drawing/2014/main" id="{DB3720A4-3C2F-D241-B8C6-7069B015FCD1}"/>
                    </a:ext>
                  </a:extLst>
                </p:cNvPr>
                <p:cNvSpPr/>
                <p:nvPr/>
              </p:nvSpPr>
              <p:spPr>
                <a:xfrm>
                  <a:off x="2438432" y="3135084"/>
                  <a:ext cx="510540" cy="1633814"/>
                </a:xfrm>
                <a:prstGeom prst="cube">
                  <a:avLst>
                    <a:gd name="adj" fmla="val 91304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0" name="Kubus 49">
                  <a:extLst>
                    <a:ext uri="{FF2B5EF4-FFF2-40B4-BE49-F238E27FC236}">
                      <a16:creationId xmlns:a16="http://schemas.microsoft.com/office/drawing/2014/main" id="{B2FE0D36-BFBA-854C-B6B4-FA23305E03FC}"/>
                    </a:ext>
                  </a:extLst>
                </p:cNvPr>
                <p:cNvSpPr/>
                <p:nvPr/>
              </p:nvSpPr>
              <p:spPr>
                <a:xfrm>
                  <a:off x="2817336" y="3135084"/>
                  <a:ext cx="510540" cy="1633814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1" name="Kubus 50">
                  <a:extLst>
                    <a:ext uri="{FF2B5EF4-FFF2-40B4-BE49-F238E27FC236}">
                      <a16:creationId xmlns:a16="http://schemas.microsoft.com/office/drawing/2014/main" id="{17066FAF-C27C-7B4A-8C9C-DDF3D9400DF3}"/>
                    </a:ext>
                  </a:extLst>
                </p:cNvPr>
                <p:cNvSpPr/>
                <p:nvPr/>
              </p:nvSpPr>
              <p:spPr>
                <a:xfrm>
                  <a:off x="3007078" y="3135084"/>
                  <a:ext cx="510540" cy="1633814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2" name="Kubus 51">
                  <a:extLst>
                    <a:ext uri="{FF2B5EF4-FFF2-40B4-BE49-F238E27FC236}">
                      <a16:creationId xmlns:a16="http://schemas.microsoft.com/office/drawing/2014/main" id="{15BE1DBE-1527-B14F-AA80-F3E5F51C4C81}"/>
                    </a:ext>
                  </a:extLst>
                </p:cNvPr>
                <p:cNvSpPr/>
                <p:nvPr/>
              </p:nvSpPr>
              <p:spPr>
                <a:xfrm>
                  <a:off x="3181188" y="3135084"/>
                  <a:ext cx="510540" cy="1633814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3" name="Kubus 52">
                  <a:extLst>
                    <a:ext uri="{FF2B5EF4-FFF2-40B4-BE49-F238E27FC236}">
                      <a16:creationId xmlns:a16="http://schemas.microsoft.com/office/drawing/2014/main" id="{EEAB38B2-BC25-F24B-BCCB-1021FFCB10F9}"/>
                    </a:ext>
                  </a:extLst>
                </p:cNvPr>
                <p:cNvSpPr/>
                <p:nvPr/>
              </p:nvSpPr>
              <p:spPr>
                <a:xfrm>
                  <a:off x="3502221" y="3135084"/>
                  <a:ext cx="510540" cy="1633814"/>
                </a:xfrm>
                <a:prstGeom prst="cube">
                  <a:avLst>
                    <a:gd name="adj" fmla="val 91304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4" name="Kubus 53">
                  <a:extLst>
                    <a:ext uri="{FF2B5EF4-FFF2-40B4-BE49-F238E27FC236}">
                      <a16:creationId xmlns:a16="http://schemas.microsoft.com/office/drawing/2014/main" id="{96982E05-5F5F-DE43-8C06-4BD1632336B8}"/>
                    </a:ext>
                  </a:extLst>
                </p:cNvPr>
                <p:cNvSpPr/>
                <p:nvPr/>
              </p:nvSpPr>
              <p:spPr>
                <a:xfrm>
                  <a:off x="3926688" y="2415993"/>
                  <a:ext cx="767723" cy="2365000"/>
                </a:xfrm>
                <a:prstGeom prst="cube">
                  <a:avLst>
                    <a:gd name="adj" fmla="val 91304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5" name="Kubus 54">
                  <a:extLst>
                    <a:ext uri="{FF2B5EF4-FFF2-40B4-BE49-F238E27FC236}">
                      <a16:creationId xmlns:a16="http://schemas.microsoft.com/office/drawing/2014/main" id="{29F22E75-EE99-604F-A25F-2F25687CE16D}"/>
                    </a:ext>
                  </a:extLst>
                </p:cNvPr>
                <p:cNvSpPr/>
                <p:nvPr/>
              </p:nvSpPr>
              <p:spPr>
                <a:xfrm>
                  <a:off x="4298417" y="2415993"/>
                  <a:ext cx="767723" cy="2365000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6" name="Kubus 55">
                  <a:extLst>
                    <a:ext uri="{FF2B5EF4-FFF2-40B4-BE49-F238E27FC236}">
                      <a16:creationId xmlns:a16="http://schemas.microsoft.com/office/drawing/2014/main" id="{79A44022-205C-E34A-BE94-1468B5BE863D}"/>
                    </a:ext>
                  </a:extLst>
                </p:cNvPr>
                <p:cNvSpPr/>
                <p:nvPr/>
              </p:nvSpPr>
              <p:spPr>
                <a:xfrm>
                  <a:off x="4583741" y="2415993"/>
                  <a:ext cx="767723" cy="2365000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7" name="Kubus 56">
                  <a:extLst>
                    <a:ext uri="{FF2B5EF4-FFF2-40B4-BE49-F238E27FC236}">
                      <a16:creationId xmlns:a16="http://schemas.microsoft.com/office/drawing/2014/main" id="{8B663B9B-1D4F-BC43-99AB-87A6A2BDB442}"/>
                    </a:ext>
                  </a:extLst>
                </p:cNvPr>
                <p:cNvSpPr/>
                <p:nvPr/>
              </p:nvSpPr>
              <p:spPr>
                <a:xfrm>
                  <a:off x="4845558" y="2415993"/>
                  <a:ext cx="767723" cy="2365000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8" name="Kubus 57">
                  <a:extLst>
                    <a:ext uri="{FF2B5EF4-FFF2-40B4-BE49-F238E27FC236}">
                      <a16:creationId xmlns:a16="http://schemas.microsoft.com/office/drawing/2014/main" id="{9A282116-1C41-1847-B1B1-63282A9403FC}"/>
                    </a:ext>
                  </a:extLst>
                </p:cNvPr>
                <p:cNvSpPr/>
                <p:nvPr/>
              </p:nvSpPr>
              <p:spPr>
                <a:xfrm>
                  <a:off x="5123154" y="2429472"/>
                  <a:ext cx="767723" cy="2365000"/>
                </a:xfrm>
                <a:prstGeom prst="cube">
                  <a:avLst>
                    <a:gd name="adj" fmla="val 91304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59" name="Kubus 58">
                  <a:extLst>
                    <a:ext uri="{FF2B5EF4-FFF2-40B4-BE49-F238E27FC236}">
                      <a16:creationId xmlns:a16="http://schemas.microsoft.com/office/drawing/2014/main" id="{1AA2D145-8AD3-564F-A8CA-3A063CC5C3D8}"/>
                    </a:ext>
                  </a:extLst>
                </p:cNvPr>
                <p:cNvSpPr/>
                <p:nvPr/>
              </p:nvSpPr>
              <p:spPr>
                <a:xfrm>
                  <a:off x="5493385" y="1122938"/>
                  <a:ext cx="1287608" cy="3634214"/>
                </a:xfrm>
                <a:prstGeom prst="cube">
                  <a:avLst>
                    <a:gd name="adj" fmla="val 91304"/>
                  </a:avLst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0" name="Kubus 59">
                  <a:extLst>
                    <a:ext uri="{FF2B5EF4-FFF2-40B4-BE49-F238E27FC236}">
                      <a16:creationId xmlns:a16="http://schemas.microsoft.com/office/drawing/2014/main" id="{B07C9492-5D10-DB40-A103-6B5C5A2B09FD}"/>
                    </a:ext>
                  </a:extLst>
                </p:cNvPr>
                <p:cNvSpPr/>
                <p:nvPr/>
              </p:nvSpPr>
              <p:spPr>
                <a:xfrm>
                  <a:off x="5955323" y="1122938"/>
                  <a:ext cx="1287608" cy="3634214"/>
                </a:xfrm>
                <a:prstGeom prst="cube">
                  <a:avLst>
                    <a:gd name="adj" fmla="val 91305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1" name="Kubus 60">
                  <a:extLst>
                    <a:ext uri="{FF2B5EF4-FFF2-40B4-BE49-F238E27FC236}">
                      <a16:creationId xmlns:a16="http://schemas.microsoft.com/office/drawing/2014/main" id="{941CB5A8-F926-C64F-B2D8-8F2D9A8D8A66}"/>
                    </a:ext>
                  </a:extLst>
                </p:cNvPr>
                <p:cNvSpPr/>
                <p:nvPr/>
              </p:nvSpPr>
              <p:spPr>
                <a:xfrm>
                  <a:off x="6307645" y="1099097"/>
                  <a:ext cx="1287608" cy="3634214"/>
                </a:xfrm>
                <a:prstGeom prst="cube">
                  <a:avLst>
                    <a:gd name="adj" fmla="val 9275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2" name="Kubus 61">
                  <a:extLst>
                    <a:ext uri="{FF2B5EF4-FFF2-40B4-BE49-F238E27FC236}">
                      <a16:creationId xmlns:a16="http://schemas.microsoft.com/office/drawing/2014/main" id="{08F82411-22A1-984D-BEC3-05BCB70A46DE}"/>
                    </a:ext>
                  </a:extLst>
                </p:cNvPr>
                <p:cNvSpPr/>
                <p:nvPr/>
              </p:nvSpPr>
              <p:spPr>
                <a:xfrm>
                  <a:off x="6632837" y="1108928"/>
                  <a:ext cx="1287608" cy="3634214"/>
                </a:xfrm>
                <a:prstGeom prst="cube">
                  <a:avLst>
                    <a:gd name="adj" fmla="val 9130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3" name="Kubus 62">
                  <a:extLst>
                    <a:ext uri="{FF2B5EF4-FFF2-40B4-BE49-F238E27FC236}">
                      <a16:creationId xmlns:a16="http://schemas.microsoft.com/office/drawing/2014/main" id="{ACD98A68-CBDB-FE4E-ACCE-E4FEFBCF8AC8}"/>
                    </a:ext>
                  </a:extLst>
                </p:cNvPr>
                <p:cNvSpPr/>
                <p:nvPr/>
              </p:nvSpPr>
              <p:spPr>
                <a:xfrm>
                  <a:off x="7209271" y="1146779"/>
                  <a:ext cx="1287608" cy="3634214"/>
                </a:xfrm>
                <a:prstGeom prst="cube">
                  <a:avLst>
                    <a:gd name="adj" fmla="val 91304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4" name="Kubus 63">
                  <a:extLst>
                    <a:ext uri="{FF2B5EF4-FFF2-40B4-BE49-F238E27FC236}">
                      <a16:creationId xmlns:a16="http://schemas.microsoft.com/office/drawing/2014/main" id="{71407791-33D3-294E-864F-DC7C0C5D0213}"/>
                    </a:ext>
                  </a:extLst>
                </p:cNvPr>
                <p:cNvSpPr/>
                <p:nvPr/>
              </p:nvSpPr>
              <p:spPr>
                <a:xfrm>
                  <a:off x="8104114" y="1133296"/>
                  <a:ext cx="1287608" cy="3634214"/>
                </a:xfrm>
                <a:prstGeom prst="cube">
                  <a:avLst>
                    <a:gd name="adj" fmla="val 97101"/>
                  </a:avLst>
                </a:prstGeom>
                <a:solidFill>
                  <a:srgbClr val="6DE6E2"/>
                </a:solidFill>
                <a:ln>
                  <a:solidFill>
                    <a:srgbClr val="6DE6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5" name="Kubus 64">
                  <a:extLst>
                    <a:ext uri="{FF2B5EF4-FFF2-40B4-BE49-F238E27FC236}">
                      <a16:creationId xmlns:a16="http://schemas.microsoft.com/office/drawing/2014/main" id="{3368D432-C7EA-4B49-8B2D-32E83AA61B15}"/>
                    </a:ext>
                  </a:extLst>
                </p:cNvPr>
                <p:cNvSpPr/>
                <p:nvPr/>
              </p:nvSpPr>
              <p:spPr>
                <a:xfrm>
                  <a:off x="8597959" y="1099097"/>
                  <a:ext cx="1287608" cy="3634214"/>
                </a:xfrm>
                <a:prstGeom prst="cube">
                  <a:avLst>
                    <a:gd name="adj" fmla="val 98551"/>
                  </a:avLst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66" name="Tekstvak 65">
                  <a:extLst>
                    <a:ext uri="{FF2B5EF4-FFF2-40B4-BE49-F238E27FC236}">
                      <a16:creationId xmlns:a16="http://schemas.microsoft.com/office/drawing/2014/main" id="{CC37444C-13E0-6D43-9529-004A2AB8B91F}"/>
                    </a:ext>
                  </a:extLst>
                </p:cNvPr>
                <p:cNvSpPr txBox="1"/>
                <p:nvPr/>
              </p:nvSpPr>
              <p:spPr>
                <a:xfrm>
                  <a:off x="535440" y="3224952"/>
                  <a:ext cx="837789" cy="433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150</a:t>
                  </a:r>
                </a:p>
              </p:txBody>
            </p:sp>
            <p:sp>
              <p:nvSpPr>
                <p:cNvPr id="67" name="Tekstvak 66">
                  <a:extLst>
                    <a:ext uri="{FF2B5EF4-FFF2-40B4-BE49-F238E27FC236}">
                      <a16:creationId xmlns:a16="http://schemas.microsoft.com/office/drawing/2014/main" id="{F727C20F-EE27-6F4D-B395-197DA1895F38}"/>
                    </a:ext>
                  </a:extLst>
                </p:cNvPr>
                <p:cNvSpPr txBox="1"/>
                <p:nvPr/>
              </p:nvSpPr>
              <p:spPr>
                <a:xfrm>
                  <a:off x="1156996" y="4963886"/>
                  <a:ext cx="286054" cy="433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GB" sz="1400" dirty="0"/>
                </a:p>
              </p:txBody>
            </p:sp>
            <p:sp>
              <p:nvSpPr>
                <p:cNvPr id="68" name="Tekstvak 67">
                  <a:extLst>
                    <a:ext uri="{FF2B5EF4-FFF2-40B4-BE49-F238E27FC236}">
                      <a16:creationId xmlns:a16="http://schemas.microsoft.com/office/drawing/2014/main" id="{99DAF073-0EBA-3844-81E6-469B9DC66837}"/>
                    </a:ext>
                  </a:extLst>
                </p:cNvPr>
                <p:cNvSpPr txBox="1"/>
                <p:nvPr/>
              </p:nvSpPr>
              <p:spPr>
                <a:xfrm>
                  <a:off x="1109121" y="4876385"/>
                  <a:ext cx="1378133" cy="433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24x32x16</a:t>
                  </a:r>
                </a:p>
              </p:txBody>
            </p:sp>
            <p:sp>
              <p:nvSpPr>
                <p:cNvPr id="69" name="Tekstvak 68">
                  <a:extLst>
                    <a:ext uri="{FF2B5EF4-FFF2-40B4-BE49-F238E27FC236}">
                      <a16:creationId xmlns:a16="http://schemas.microsoft.com/office/drawing/2014/main" id="{88695F43-43FA-B744-BB6A-5A3572A9417A}"/>
                    </a:ext>
                  </a:extLst>
                </p:cNvPr>
                <p:cNvSpPr txBox="1"/>
                <p:nvPr/>
              </p:nvSpPr>
              <p:spPr>
                <a:xfrm>
                  <a:off x="2529829" y="4876385"/>
                  <a:ext cx="1378133" cy="433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48x64x16</a:t>
                  </a:r>
                </a:p>
              </p:txBody>
            </p:sp>
            <p:sp>
              <p:nvSpPr>
                <p:cNvPr id="70" name="Tekstvak 69">
                  <a:extLst>
                    <a:ext uri="{FF2B5EF4-FFF2-40B4-BE49-F238E27FC236}">
                      <a16:creationId xmlns:a16="http://schemas.microsoft.com/office/drawing/2014/main" id="{57544D5F-4CF2-EC48-9547-60E29365874A}"/>
                    </a:ext>
                  </a:extLst>
                </p:cNvPr>
                <p:cNvSpPr txBox="1"/>
                <p:nvPr/>
              </p:nvSpPr>
              <p:spPr>
                <a:xfrm>
                  <a:off x="4080990" y="4876385"/>
                  <a:ext cx="1519622" cy="433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96x128x16</a:t>
                  </a:r>
                </a:p>
              </p:txBody>
            </p:sp>
            <p:sp>
              <p:nvSpPr>
                <p:cNvPr id="71" name="Tekstvak 70">
                  <a:extLst>
                    <a:ext uri="{FF2B5EF4-FFF2-40B4-BE49-F238E27FC236}">
                      <a16:creationId xmlns:a16="http://schemas.microsoft.com/office/drawing/2014/main" id="{FC595A0C-767B-CA41-AC6F-BC65D023E44A}"/>
                    </a:ext>
                  </a:extLst>
                </p:cNvPr>
                <p:cNvSpPr txBox="1"/>
                <p:nvPr/>
              </p:nvSpPr>
              <p:spPr>
                <a:xfrm>
                  <a:off x="5973040" y="4876385"/>
                  <a:ext cx="1661109" cy="433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192x256x16</a:t>
                  </a:r>
                </a:p>
              </p:txBody>
            </p:sp>
            <p:sp>
              <p:nvSpPr>
                <p:cNvPr id="72" name="Tekstvak 71">
                  <a:extLst>
                    <a:ext uri="{FF2B5EF4-FFF2-40B4-BE49-F238E27FC236}">
                      <a16:creationId xmlns:a16="http://schemas.microsoft.com/office/drawing/2014/main" id="{2CBA21EF-8DB4-F44B-9958-4E6EB8F6D7F9}"/>
                    </a:ext>
                  </a:extLst>
                </p:cNvPr>
                <p:cNvSpPr txBox="1"/>
                <p:nvPr/>
              </p:nvSpPr>
              <p:spPr>
                <a:xfrm>
                  <a:off x="7830217" y="4900852"/>
                  <a:ext cx="1519622" cy="433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/>
                    <a:t>192x256x1</a:t>
                  </a:r>
                </a:p>
              </p:txBody>
            </p:sp>
          </p:grpSp>
        </p:grpSp>
        <p:cxnSp>
          <p:nvCxnSpPr>
            <p:cNvPr id="75" name="Rechte verbindingslijn 74">
              <a:extLst>
                <a:ext uri="{FF2B5EF4-FFF2-40B4-BE49-F238E27FC236}">
                  <a16:creationId xmlns:a16="http://schemas.microsoft.com/office/drawing/2014/main" id="{C36BDDE3-7EDD-984B-BFBF-83B471BA7A19}"/>
                </a:ext>
              </a:extLst>
            </p:cNvPr>
            <p:cNvCxnSpPr/>
            <p:nvPr/>
          </p:nvCxnSpPr>
          <p:spPr>
            <a:xfrm>
              <a:off x="5989647" y="2181535"/>
              <a:ext cx="0" cy="262153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ep 93">
            <a:extLst>
              <a:ext uri="{FF2B5EF4-FFF2-40B4-BE49-F238E27FC236}">
                <a16:creationId xmlns:a16="http://schemas.microsoft.com/office/drawing/2014/main" id="{02B5715D-4D80-4B48-ADEB-13423E9081E8}"/>
              </a:ext>
            </a:extLst>
          </p:cNvPr>
          <p:cNvGrpSpPr/>
          <p:nvPr/>
        </p:nvGrpSpPr>
        <p:grpSpPr>
          <a:xfrm>
            <a:off x="6249535" y="507731"/>
            <a:ext cx="2062756" cy="2893100"/>
            <a:chOff x="9824962" y="2207156"/>
            <a:chExt cx="2062756" cy="2893100"/>
          </a:xfrm>
        </p:grpSpPr>
        <p:sp>
          <p:nvSpPr>
            <p:cNvPr id="78" name="Tekstvak 77">
              <a:extLst>
                <a:ext uri="{FF2B5EF4-FFF2-40B4-BE49-F238E27FC236}">
                  <a16:creationId xmlns:a16="http://schemas.microsoft.com/office/drawing/2014/main" id="{397D5159-F9CC-7D4D-8847-FAB5B10A25A8}"/>
                </a:ext>
              </a:extLst>
            </p:cNvPr>
            <p:cNvSpPr txBox="1"/>
            <p:nvPr/>
          </p:nvSpPr>
          <p:spPr>
            <a:xfrm>
              <a:off x="9824962" y="2207156"/>
              <a:ext cx="2062756" cy="28931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LEGEND</a:t>
              </a:r>
            </a:p>
            <a:p>
              <a:pPr algn="r"/>
              <a:r>
                <a:rPr lang="en-GB" sz="1400" dirty="0"/>
                <a:t>Image </a:t>
              </a:r>
            </a:p>
            <a:p>
              <a:pPr algn="r"/>
              <a:r>
                <a:rPr lang="en-GB" sz="1400" dirty="0"/>
                <a:t>2D Conv s1k3f16</a:t>
              </a:r>
            </a:p>
            <a:p>
              <a:pPr algn="r"/>
              <a:r>
                <a:rPr lang="en-GB" sz="1400" dirty="0"/>
                <a:t>2D Conv s1k3f16</a:t>
              </a:r>
            </a:p>
            <a:p>
              <a:pPr algn="r"/>
              <a:r>
                <a:rPr lang="en-GB" sz="1400" dirty="0"/>
                <a:t>Max Pooling (2,2)</a:t>
              </a:r>
            </a:p>
            <a:p>
              <a:pPr algn="r"/>
              <a:r>
                <a:rPr lang="en-GB" sz="1400" dirty="0"/>
                <a:t>Concatenate axis-1</a:t>
              </a:r>
            </a:p>
            <a:p>
              <a:pPr algn="r"/>
              <a:r>
                <a:rPr lang="en-GB" sz="1400" dirty="0"/>
                <a:t>Concatenate axis-1</a:t>
              </a:r>
            </a:p>
            <a:p>
              <a:pPr algn="r"/>
              <a:r>
                <a:rPr lang="en-GB" sz="1400" dirty="0"/>
                <a:t>Flatten</a:t>
              </a:r>
            </a:p>
            <a:p>
              <a:pPr algn="r"/>
              <a:r>
                <a:rPr lang="en-GB" sz="1400" dirty="0"/>
                <a:t>Dense</a:t>
              </a:r>
            </a:p>
            <a:p>
              <a:pPr algn="r"/>
              <a:r>
                <a:rPr lang="en-GB" sz="1400" dirty="0"/>
                <a:t>Reshape</a:t>
              </a:r>
            </a:p>
            <a:p>
              <a:pPr algn="r"/>
              <a:r>
                <a:rPr lang="en-GB" sz="1400" dirty="0"/>
                <a:t>Addition</a:t>
              </a:r>
            </a:p>
            <a:p>
              <a:pPr algn="r"/>
              <a:r>
                <a:rPr lang="en-GB" sz="1400" dirty="0"/>
                <a:t>Up Sampling (2,2)</a:t>
              </a:r>
            </a:p>
            <a:p>
              <a:pPr algn="r"/>
              <a:r>
                <a:rPr lang="en-GB" sz="1400" dirty="0"/>
                <a:t>2D Conv s1k3f1</a:t>
              </a:r>
            </a:p>
          </p:txBody>
        </p:sp>
        <p:grpSp>
          <p:nvGrpSpPr>
            <p:cNvPr id="79" name="Groep 78">
              <a:extLst>
                <a:ext uri="{FF2B5EF4-FFF2-40B4-BE49-F238E27FC236}">
                  <a16:creationId xmlns:a16="http://schemas.microsoft.com/office/drawing/2014/main" id="{E8F5C93D-40A1-024B-99ED-86D3BDBAC713}"/>
                </a:ext>
              </a:extLst>
            </p:cNvPr>
            <p:cNvGrpSpPr/>
            <p:nvPr/>
          </p:nvGrpSpPr>
          <p:grpSpPr>
            <a:xfrm>
              <a:off x="9952923" y="2702209"/>
              <a:ext cx="319927" cy="1453581"/>
              <a:chOff x="9678253" y="994334"/>
              <a:chExt cx="302020" cy="1861724"/>
            </a:xfrm>
          </p:grpSpPr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1068CFA7-359A-974C-9820-8BC363FD3C66}"/>
                  </a:ext>
                </a:extLst>
              </p:cNvPr>
              <p:cNvSpPr/>
              <p:nvPr/>
            </p:nvSpPr>
            <p:spPr>
              <a:xfrm>
                <a:off x="9678253" y="994334"/>
                <a:ext cx="300229" cy="163332"/>
              </a:xfrm>
              <a:prstGeom prst="rect">
                <a:avLst/>
              </a:prstGeom>
              <a:solidFill>
                <a:srgbClr val="5770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46C75EB4-6516-4444-975E-615C4A9C30CD}"/>
                  </a:ext>
                </a:extLst>
              </p:cNvPr>
              <p:cNvSpPr/>
              <p:nvPr/>
            </p:nvSpPr>
            <p:spPr>
              <a:xfrm>
                <a:off x="9678253" y="1274038"/>
                <a:ext cx="300229" cy="163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1D26C620-92C2-5542-A11B-BF46C0848FAB}"/>
                  </a:ext>
                </a:extLst>
              </p:cNvPr>
              <p:cNvSpPr/>
              <p:nvPr/>
            </p:nvSpPr>
            <p:spPr>
              <a:xfrm>
                <a:off x="9678253" y="1553742"/>
                <a:ext cx="300229" cy="163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8128E96F-DEF2-0540-B093-1BFFB43A4E83}"/>
                  </a:ext>
                </a:extLst>
              </p:cNvPr>
              <p:cNvSpPr/>
              <p:nvPr/>
            </p:nvSpPr>
            <p:spPr>
              <a:xfrm>
                <a:off x="9678253" y="1833446"/>
                <a:ext cx="300229" cy="163332"/>
              </a:xfrm>
              <a:prstGeom prst="rect">
                <a:avLst/>
              </a:prstGeom>
              <a:gradFill flip="none" rotWithShape="1">
                <a:gsLst>
                  <a:gs pos="0">
                    <a:srgbClr val="5770F4"/>
                  </a:gs>
                  <a:gs pos="48000">
                    <a:srgbClr val="5770F4"/>
                  </a:gs>
                  <a:gs pos="48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896F1300-2B20-CC48-A92F-08554C8F006D}"/>
                  </a:ext>
                </a:extLst>
              </p:cNvPr>
              <p:cNvSpPr/>
              <p:nvPr/>
            </p:nvSpPr>
            <p:spPr>
              <a:xfrm>
                <a:off x="9680044" y="2098349"/>
                <a:ext cx="300229" cy="1633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2">
                      <a:lumMod val="60000"/>
                      <a:lumOff val="40000"/>
                    </a:schemeClr>
                  </a:gs>
                  <a:gs pos="49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7D291298-9482-4A47-AC3B-7823F3EF8D64}"/>
                  </a:ext>
                </a:extLst>
              </p:cNvPr>
              <p:cNvSpPr/>
              <p:nvPr/>
            </p:nvSpPr>
            <p:spPr>
              <a:xfrm>
                <a:off x="9678253" y="2427823"/>
                <a:ext cx="300229" cy="163332"/>
              </a:xfrm>
              <a:prstGeom prst="rect">
                <a:avLst/>
              </a:prstGeom>
              <a:solidFill>
                <a:srgbClr val="CAF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119139E6-9295-B44B-B4F5-44DA7E690A5C}"/>
                  </a:ext>
                </a:extLst>
              </p:cNvPr>
              <p:cNvSpPr/>
              <p:nvPr/>
            </p:nvSpPr>
            <p:spPr>
              <a:xfrm>
                <a:off x="9678253" y="2692726"/>
                <a:ext cx="300229" cy="163332"/>
              </a:xfrm>
              <a:prstGeom prst="rect">
                <a:avLst/>
              </a:prstGeom>
              <a:solidFill>
                <a:srgbClr val="DDA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D69E19FC-B07E-3741-8A87-5F0F137F2F91}"/>
                </a:ext>
              </a:extLst>
            </p:cNvPr>
            <p:cNvSpPr/>
            <p:nvPr/>
          </p:nvSpPr>
          <p:spPr>
            <a:xfrm>
              <a:off x="9952272" y="2504406"/>
              <a:ext cx="318030" cy="127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F27B5768-2BA9-EB42-8CBD-059D60972D18}"/>
                </a:ext>
              </a:extLst>
            </p:cNvPr>
            <p:cNvSpPr/>
            <p:nvPr/>
          </p:nvSpPr>
          <p:spPr>
            <a:xfrm>
              <a:off x="9953320" y="4236359"/>
              <a:ext cx="318030" cy="127525"/>
            </a:xfrm>
            <a:prstGeom prst="rect">
              <a:avLst/>
            </a:prstGeom>
            <a:solidFill>
              <a:srgbClr val="E65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997576B9-6C37-F640-A881-FB35E31653A5}"/>
                </a:ext>
              </a:extLst>
            </p:cNvPr>
            <p:cNvSpPr/>
            <p:nvPr/>
          </p:nvSpPr>
          <p:spPr>
            <a:xfrm>
              <a:off x="9941434" y="4444453"/>
              <a:ext cx="318030" cy="1275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B9609FF-4113-D64C-96A2-CA13ADFA7F20}"/>
                </a:ext>
              </a:extLst>
            </p:cNvPr>
            <p:cNvSpPr/>
            <p:nvPr/>
          </p:nvSpPr>
          <p:spPr>
            <a:xfrm>
              <a:off x="9941434" y="4651974"/>
              <a:ext cx="318030" cy="127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B99DC983-D748-BB47-9D3F-E846F953772F}"/>
                </a:ext>
              </a:extLst>
            </p:cNvPr>
            <p:cNvSpPr/>
            <p:nvPr/>
          </p:nvSpPr>
          <p:spPr>
            <a:xfrm>
              <a:off x="9941434" y="4880070"/>
              <a:ext cx="318030" cy="127525"/>
            </a:xfrm>
            <a:prstGeom prst="rect">
              <a:avLst/>
            </a:prstGeom>
            <a:solidFill>
              <a:srgbClr val="6D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7150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64E910B-201F-8347-B0C8-DB71F207F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29" r="1589" b="11735"/>
          <a:stretch/>
        </p:blipFill>
        <p:spPr>
          <a:xfrm>
            <a:off x="838200" y="1906975"/>
            <a:ext cx="5258580" cy="4585900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33B6DEE-EA9A-B94A-A4FD-2CF98713C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7000"/>
          </a:blip>
          <a:srcRect l="23475" t="2243" r="23536" b="3260"/>
          <a:stretch/>
        </p:blipFill>
        <p:spPr>
          <a:xfrm>
            <a:off x="950167" y="2239347"/>
            <a:ext cx="3752461" cy="4124130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869F3B02-B2B9-3F4F-B70D-EAC0BAA52CEC}"/>
              </a:ext>
            </a:extLst>
          </p:cNvPr>
          <p:cNvGrpSpPr/>
          <p:nvPr/>
        </p:nvGrpSpPr>
        <p:grpSpPr>
          <a:xfrm>
            <a:off x="6208747" y="1906975"/>
            <a:ext cx="5377945" cy="4585900"/>
            <a:chOff x="6208747" y="1906975"/>
            <a:chExt cx="5377945" cy="4585900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F4C0C20D-A345-3C47-B145-8A24E6702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483" t="-1" b="11512"/>
            <a:stretch/>
          </p:blipFill>
          <p:spPr>
            <a:xfrm>
              <a:off x="6208747" y="1906975"/>
              <a:ext cx="5377945" cy="4585900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ABFDE6C7-0ACD-6640-8A3B-860606125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7000"/>
            </a:blip>
            <a:srcRect l="23475" t="2243" r="23536" b="3260"/>
            <a:stretch/>
          </p:blipFill>
          <p:spPr>
            <a:xfrm>
              <a:off x="6346371" y="2218840"/>
              <a:ext cx="3752461" cy="4124130"/>
            </a:xfrm>
            <a:prstGeom prst="rect">
              <a:avLst/>
            </a:prstGeom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F4F3310C-E344-AC4A-8FDE-05CD05CF90A8}"/>
              </a:ext>
            </a:extLst>
          </p:cNvPr>
          <p:cNvGrpSpPr/>
          <p:nvPr/>
        </p:nvGrpSpPr>
        <p:grpSpPr>
          <a:xfrm>
            <a:off x="2093168" y="711050"/>
            <a:ext cx="5377945" cy="4585901"/>
            <a:chOff x="2093168" y="711050"/>
            <a:chExt cx="5377945" cy="4585901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85C28BDC-5B68-174D-8161-B8309E253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983" b="12021"/>
            <a:stretch/>
          </p:blipFill>
          <p:spPr>
            <a:xfrm>
              <a:off x="2093168" y="711050"/>
              <a:ext cx="5377945" cy="4585901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0BB7C787-7FEC-1746-8335-686024AAE8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27000"/>
            </a:blip>
            <a:srcRect l="23475" t="2243" r="23536" b="3260"/>
            <a:stretch/>
          </p:blipFill>
          <p:spPr>
            <a:xfrm>
              <a:off x="2205135" y="1054487"/>
              <a:ext cx="3752461" cy="4124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32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ep 20">
            <a:extLst>
              <a:ext uri="{FF2B5EF4-FFF2-40B4-BE49-F238E27FC236}">
                <a16:creationId xmlns:a16="http://schemas.microsoft.com/office/drawing/2014/main" id="{0EF438D0-5030-4941-A4F0-ED02504F5510}"/>
              </a:ext>
            </a:extLst>
          </p:cNvPr>
          <p:cNvGrpSpPr/>
          <p:nvPr/>
        </p:nvGrpSpPr>
        <p:grpSpPr>
          <a:xfrm>
            <a:off x="3900238" y="13756"/>
            <a:ext cx="3719392" cy="3939351"/>
            <a:chOff x="2708737" y="1120219"/>
            <a:chExt cx="7341462" cy="3996049"/>
          </a:xfrm>
        </p:grpSpPr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0C61835-5D83-D049-8489-3EFC18298622}"/>
                </a:ext>
              </a:extLst>
            </p:cNvPr>
            <p:cNvGrpSpPr/>
            <p:nvPr/>
          </p:nvGrpSpPr>
          <p:grpSpPr>
            <a:xfrm>
              <a:off x="2708737" y="1120219"/>
              <a:ext cx="7341462" cy="3996049"/>
              <a:chOff x="2285796" y="322385"/>
              <a:chExt cx="7341462" cy="3996049"/>
            </a:xfrm>
          </p:grpSpPr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168F978E-6D7D-964B-A1B6-B4C5B2A3B807}"/>
                  </a:ext>
                </a:extLst>
              </p:cNvPr>
              <p:cNvGrpSpPr/>
              <p:nvPr/>
            </p:nvGrpSpPr>
            <p:grpSpPr>
              <a:xfrm>
                <a:off x="2285796" y="322385"/>
                <a:ext cx="7341462" cy="3149329"/>
                <a:chOff x="4443210" y="3343257"/>
                <a:chExt cx="6839859" cy="3803669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E6EDFE9C-EF1B-F048-8DB1-180B4669A315}"/>
                    </a:ext>
                  </a:extLst>
                </p:cNvPr>
                <p:cNvGrpSpPr/>
                <p:nvPr/>
              </p:nvGrpSpPr>
              <p:grpSpPr>
                <a:xfrm>
                  <a:off x="4443210" y="4439042"/>
                  <a:ext cx="2500637" cy="437530"/>
                  <a:chOff x="4906850" y="4434973"/>
                  <a:chExt cx="2500637" cy="437530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9DD5FD14-7BA0-EC47-99A0-4092708F5E1C}"/>
                      </a:ext>
                    </a:extLst>
                  </p:cNvPr>
                  <p:cNvSpPr/>
                  <p:nvPr/>
                </p:nvSpPr>
                <p:spPr>
                  <a:xfrm>
                    <a:off x="4906850" y="4434973"/>
                    <a:ext cx="1618572" cy="43752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Enc IMG </a:t>
                    </a:r>
                  </a:p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t = i</a:t>
                    </a: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A6D1CC98-EE95-104B-ABCD-4A223496049C}"/>
                      </a:ext>
                    </a:extLst>
                  </p:cNvPr>
                  <p:cNvSpPr/>
                  <p:nvPr/>
                </p:nvSpPr>
                <p:spPr>
                  <a:xfrm>
                    <a:off x="6451151" y="4434974"/>
                    <a:ext cx="956336" cy="43752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noProof="1">
                        <a:solidFill>
                          <a:schemeClr val="tx1"/>
                        </a:solidFill>
                      </a:rPr>
                      <a:t>diff1</a:t>
                    </a:r>
                    <a:endParaRPr lang="en-GB" sz="1200" noProof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C37EFF68-8723-DE49-A587-9A6211B4899B}"/>
                    </a:ext>
                  </a:extLst>
                </p:cNvPr>
                <p:cNvGrpSpPr/>
                <p:nvPr/>
              </p:nvGrpSpPr>
              <p:grpSpPr>
                <a:xfrm>
                  <a:off x="8790997" y="4427672"/>
                  <a:ext cx="2492072" cy="417846"/>
                  <a:chOff x="4794255" y="4434973"/>
                  <a:chExt cx="2492072" cy="417846"/>
                </a:xfrm>
              </p:grpSpPr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6C308887-01B3-294E-80C7-7A8DC07307DF}"/>
                      </a:ext>
                    </a:extLst>
                  </p:cNvPr>
                  <p:cNvSpPr/>
                  <p:nvPr/>
                </p:nvSpPr>
                <p:spPr>
                  <a:xfrm>
                    <a:off x="4794255" y="4434974"/>
                    <a:ext cx="1544296" cy="41784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Enc IMG </a:t>
                    </a:r>
                  </a:p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t = i</a:t>
                    </a:r>
                  </a:p>
                </p:txBody>
              </p:sp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C69BFAA6-6C95-E54C-A01D-B267B56A2007}"/>
                      </a:ext>
                    </a:extLst>
                  </p:cNvPr>
                  <p:cNvSpPr/>
                  <p:nvPr/>
                </p:nvSpPr>
                <p:spPr>
                  <a:xfrm>
                    <a:off x="6338551" y="4434973"/>
                    <a:ext cx="947776" cy="417846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noProof="1">
                        <a:solidFill>
                          <a:schemeClr val="tx1"/>
                        </a:solidFill>
                      </a:rPr>
                      <a:t>diff5</a:t>
                    </a:r>
                    <a:endParaRPr lang="en-GB" sz="1200" noProof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2" name="Rechthoek 31">
                  <a:extLst>
                    <a:ext uri="{FF2B5EF4-FFF2-40B4-BE49-F238E27FC236}">
                      <a16:creationId xmlns:a16="http://schemas.microsoft.com/office/drawing/2014/main" id="{408B66F3-9FA0-DF4D-80C8-E1F5B6CB7042}"/>
                    </a:ext>
                  </a:extLst>
                </p:cNvPr>
                <p:cNvSpPr/>
                <p:nvPr/>
              </p:nvSpPr>
              <p:spPr>
                <a:xfrm>
                  <a:off x="4445816" y="5601523"/>
                  <a:ext cx="6837251" cy="39692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noProof="1">
                      <a:solidFill>
                        <a:schemeClr val="tx1"/>
                      </a:solidFill>
                    </a:rPr>
                    <a:t>LSTM n151</a:t>
                  </a:r>
                </a:p>
              </p:txBody>
            </p:sp>
            <p:sp>
              <p:nvSpPr>
                <p:cNvPr id="33" name="Rechthoek 32">
                  <a:extLst>
                    <a:ext uri="{FF2B5EF4-FFF2-40B4-BE49-F238E27FC236}">
                      <a16:creationId xmlns:a16="http://schemas.microsoft.com/office/drawing/2014/main" id="{552A1D77-8429-104A-BD75-A434D83171BA}"/>
                    </a:ext>
                  </a:extLst>
                </p:cNvPr>
                <p:cNvSpPr/>
                <p:nvPr/>
              </p:nvSpPr>
              <p:spPr>
                <a:xfrm>
                  <a:off x="4445816" y="6140081"/>
                  <a:ext cx="1539089" cy="41784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00" noProof="1">
                      <a:solidFill>
                        <a:schemeClr val="tx1"/>
                      </a:solidFill>
                    </a:rPr>
                    <a:t>Dropout 0.1</a:t>
                  </a:r>
                </a:p>
              </p:txBody>
            </p:sp>
            <p:sp>
              <p:nvSpPr>
                <p:cNvPr id="34" name="Rechthoek 33">
                  <a:extLst>
                    <a:ext uri="{FF2B5EF4-FFF2-40B4-BE49-F238E27FC236}">
                      <a16:creationId xmlns:a16="http://schemas.microsoft.com/office/drawing/2014/main" id="{CC2DC143-9D67-7B4F-827F-409E960F22BC}"/>
                    </a:ext>
                  </a:extLst>
                </p:cNvPr>
                <p:cNvSpPr/>
                <p:nvPr/>
              </p:nvSpPr>
              <p:spPr>
                <a:xfrm>
                  <a:off x="4445815" y="6700099"/>
                  <a:ext cx="1541694" cy="44682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00" noProof="1">
                      <a:solidFill>
                        <a:schemeClr val="tx1"/>
                      </a:solidFill>
                    </a:rPr>
                    <a:t>Dense n150</a:t>
                  </a:r>
                </a:p>
              </p:txBody>
            </p:sp>
            <p:sp>
              <p:nvSpPr>
                <p:cNvPr id="35" name="Tekstvak 34">
                  <a:extLst>
                    <a:ext uri="{FF2B5EF4-FFF2-40B4-BE49-F238E27FC236}">
                      <a16:creationId xmlns:a16="http://schemas.microsoft.com/office/drawing/2014/main" id="{CCE9536E-DDA2-1245-8BEB-4DFB1B9CD62E}"/>
                    </a:ext>
                  </a:extLst>
                </p:cNvPr>
                <p:cNvSpPr txBox="1"/>
                <p:nvPr/>
              </p:nvSpPr>
              <p:spPr>
                <a:xfrm>
                  <a:off x="6939492" y="3343257"/>
                  <a:ext cx="1744686" cy="19230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600" noProof="1"/>
                    <a:t>…</a:t>
                  </a:r>
                </a:p>
              </p:txBody>
            </p:sp>
          </p:grp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39DBF56B-BF3A-5249-B495-A81822A4171A}"/>
                  </a:ext>
                </a:extLst>
              </p:cNvPr>
              <p:cNvSpPr/>
              <p:nvPr/>
            </p:nvSpPr>
            <p:spPr>
              <a:xfrm>
                <a:off x="6952431" y="2655399"/>
                <a:ext cx="1654756" cy="3459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Dropout 0.1</a:t>
                </a:r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A357D5DC-CB12-4B40-9E55-58786345E197}"/>
                  </a:ext>
                </a:extLst>
              </p:cNvPr>
              <p:cNvSpPr/>
              <p:nvPr/>
            </p:nvSpPr>
            <p:spPr>
              <a:xfrm>
                <a:off x="6955220" y="3101754"/>
                <a:ext cx="1654756" cy="3699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Dense n150</a:t>
                </a:r>
              </a:p>
            </p:txBody>
          </p: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4B5183F9-473F-2D4E-9372-1DF3ED99B16C}"/>
                  </a:ext>
                </a:extLst>
              </p:cNvPr>
              <p:cNvSpPr txBox="1"/>
              <p:nvPr/>
            </p:nvSpPr>
            <p:spPr>
              <a:xfrm>
                <a:off x="4928290" y="2726182"/>
                <a:ext cx="1651955" cy="159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600" noProof="1"/>
                  <a:t>…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640991FD-1532-B449-8F54-7999AFFF7D41}"/>
                  </a:ext>
                </a:extLst>
              </p:cNvPr>
              <p:cNvSpPr/>
              <p:nvPr/>
            </p:nvSpPr>
            <p:spPr>
              <a:xfrm>
                <a:off x="2285796" y="3658674"/>
                <a:ext cx="1654756" cy="3459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Enc IMG t = i+1</a:t>
                </a: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415280C-E564-0B4E-8A1A-FADBB7AC418F}"/>
                  </a:ext>
                </a:extLst>
              </p:cNvPr>
              <p:cNvSpPr/>
              <p:nvPr/>
            </p:nvSpPr>
            <p:spPr>
              <a:xfrm>
                <a:off x="6955220" y="3658674"/>
                <a:ext cx="1654756" cy="3459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Enc IMG t = i+5</a:t>
                </a:r>
              </a:p>
            </p:txBody>
          </p:sp>
        </p:grp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A73E829-175C-AD42-8EA9-FCB183A83429}"/>
                </a:ext>
              </a:extLst>
            </p:cNvPr>
            <p:cNvSpPr/>
            <p:nvPr/>
          </p:nvSpPr>
          <p:spPr>
            <a:xfrm>
              <a:off x="2708737" y="2516897"/>
              <a:ext cx="7341462" cy="3459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noProof="1">
                  <a:solidFill>
                    <a:schemeClr val="tx1"/>
                  </a:solidFill>
                </a:rPr>
                <a:t>Batch Normalization</a:t>
              </a:r>
            </a:p>
          </p:txBody>
        </p:sp>
      </p:grpSp>
      <p:grpSp>
        <p:nvGrpSpPr>
          <p:cNvPr id="113" name="Groep 112">
            <a:extLst>
              <a:ext uri="{FF2B5EF4-FFF2-40B4-BE49-F238E27FC236}">
                <a16:creationId xmlns:a16="http://schemas.microsoft.com/office/drawing/2014/main" id="{5EBD196A-C722-0744-80BC-6B07045CEC4C}"/>
              </a:ext>
            </a:extLst>
          </p:cNvPr>
          <p:cNvGrpSpPr/>
          <p:nvPr/>
        </p:nvGrpSpPr>
        <p:grpSpPr>
          <a:xfrm>
            <a:off x="95941" y="3103"/>
            <a:ext cx="3719392" cy="3950003"/>
            <a:chOff x="2708737" y="1123367"/>
            <a:chExt cx="7341462" cy="4006854"/>
          </a:xfrm>
        </p:grpSpPr>
        <p:grpSp>
          <p:nvGrpSpPr>
            <p:cNvPr id="114" name="Groep 113">
              <a:extLst>
                <a:ext uri="{FF2B5EF4-FFF2-40B4-BE49-F238E27FC236}">
                  <a16:creationId xmlns:a16="http://schemas.microsoft.com/office/drawing/2014/main" id="{97C1C358-BE94-784D-A854-36B3113EE981}"/>
                </a:ext>
              </a:extLst>
            </p:cNvPr>
            <p:cNvGrpSpPr/>
            <p:nvPr/>
          </p:nvGrpSpPr>
          <p:grpSpPr>
            <a:xfrm>
              <a:off x="2708737" y="1123367"/>
              <a:ext cx="7341462" cy="4006854"/>
              <a:chOff x="2285796" y="325533"/>
              <a:chExt cx="7341462" cy="4006854"/>
            </a:xfrm>
          </p:grpSpPr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D94D73F1-3DF1-A540-951D-BEC889FE9016}"/>
                  </a:ext>
                </a:extLst>
              </p:cNvPr>
              <p:cNvGrpSpPr/>
              <p:nvPr/>
            </p:nvGrpSpPr>
            <p:grpSpPr>
              <a:xfrm>
                <a:off x="2285796" y="325533"/>
                <a:ext cx="7341462" cy="3146182"/>
                <a:chOff x="4443210" y="3347058"/>
                <a:chExt cx="6839859" cy="3799868"/>
              </a:xfrm>
            </p:grpSpPr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1D53C967-3F10-804B-8054-056C9EE326F6}"/>
                    </a:ext>
                  </a:extLst>
                </p:cNvPr>
                <p:cNvGrpSpPr/>
                <p:nvPr/>
              </p:nvGrpSpPr>
              <p:grpSpPr>
                <a:xfrm>
                  <a:off x="4443210" y="4439042"/>
                  <a:ext cx="2500637" cy="437530"/>
                  <a:chOff x="4906850" y="4434973"/>
                  <a:chExt cx="2500637" cy="437530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5F94019C-F312-834C-8E4E-72EDA4C8174D}"/>
                      </a:ext>
                    </a:extLst>
                  </p:cNvPr>
                  <p:cNvSpPr/>
                  <p:nvPr/>
                </p:nvSpPr>
                <p:spPr>
                  <a:xfrm>
                    <a:off x="4906850" y="4434973"/>
                    <a:ext cx="1618572" cy="43752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Enc IMG </a:t>
                    </a:r>
                  </a:p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t = i</a:t>
                    </a: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8FDEC78C-F7F1-5E41-94B0-09465F4A4F78}"/>
                      </a:ext>
                    </a:extLst>
                  </p:cNvPr>
                  <p:cNvSpPr/>
                  <p:nvPr/>
                </p:nvSpPr>
                <p:spPr>
                  <a:xfrm>
                    <a:off x="6517213" y="4434974"/>
                    <a:ext cx="890274" cy="437529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noProof="1">
                        <a:solidFill>
                          <a:schemeClr val="tx1"/>
                        </a:solidFill>
                      </a:rPr>
                      <a:t>vel1</a:t>
                    </a:r>
                    <a:endParaRPr lang="en-GB" sz="1200" noProof="1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3B3A8B63-0A98-1548-91A4-48A20A6C17B8}"/>
                    </a:ext>
                  </a:extLst>
                </p:cNvPr>
                <p:cNvGrpSpPr/>
                <p:nvPr/>
              </p:nvGrpSpPr>
              <p:grpSpPr>
                <a:xfrm>
                  <a:off x="8790998" y="4427672"/>
                  <a:ext cx="2492071" cy="417846"/>
                  <a:chOff x="4794256" y="4434973"/>
                  <a:chExt cx="2492071" cy="417846"/>
                </a:xfrm>
              </p:grpSpPr>
              <p:sp>
                <p:nvSpPr>
                  <p:cNvPr id="128" name="Rechthoek 127">
                    <a:extLst>
                      <a:ext uri="{FF2B5EF4-FFF2-40B4-BE49-F238E27FC236}">
                        <a16:creationId xmlns:a16="http://schemas.microsoft.com/office/drawing/2014/main" id="{D6903A1B-E170-8943-A3B0-8BDB6FDB3B67}"/>
                      </a:ext>
                    </a:extLst>
                  </p:cNvPr>
                  <p:cNvSpPr/>
                  <p:nvPr/>
                </p:nvSpPr>
                <p:spPr>
                  <a:xfrm>
                    <a:off x="4794256" y="4434974"/>
                    <a:ext cx="1544295" cy="41784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Enc IMG </a:t>
                    </a:r>
                  </a:p>
                  <a:p>
                    <a:pPr algn="ctr"/>
                    <a:r>
                      <a:rPr lang="en-GB" sz="1300" noProof="1">
                        <a:solidFill>
                          <a:schemeClr val="tx1"/>
                        </a:solidFill>
                      </a:rPr>
                      <a:t>t = i</a:t>
                    </a:r>
                  </a:p>
                </p:txBody>
              </p:sp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477AFE66-1C65-A849-970C-3FBCF0FB55EA}"/>
                      </a:ext>
                    </a:extLst>
                  </p:cNvPr>
                  <p:cNvSpPr/>
                  <p:nvPr/>
                </p:nvSpPr>
                <p:spPr>
                  <a:xfrm>
                    <a:off x="6338551" y="4434973"/>
                    <a:ext cx="947776" cy="417846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noProof="1">
                        <a:solidFill>
                          <a:schemeClr val="tx1"/>
                        </a:solidFill>
                      </a:rPr>
                      <a:t>vel5</a:t>
                    </a:r>
                    <a:endParaRPr lang="en-GB" sz="1200" noProof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4" name="Rechthoek 123">
                  <a:extLst>
                    <a:ext uri="{FF2B5EF4-FFF2-40B4-BE49-F238E27FC236}">
                      <a16:creationId xmlns:a16="http://schemas.microsoft.com/office/drawing/2014/main" id="{B4771FAE-31C3-F54E-9FAA-A62B9A101D38}"/>
                    </a:ext>
                  </a:extLst>
                </p:cNvPr>
                <p:cNvSpPr/>
                <p:nvPr/>
              </p:nvSpPr>
              <p:spPr>
                <a:xfrm>
                  <a:off x="4445814" y="5601523"/>
                  <a:ext cx="6837253" cy="39692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noProof="1">
                      <a:solidFill>
                        <a:schemeClr val="tx1"/>
                      </a:solidFill>
                    </a:rPr>
                    <a:t>LSTM n151</a:t>
                  </a:r>
                </a:p>
              </p:txBody>
            </p:sp>
            <p:sp>
              <p:nvSpPr>
                <p:cNvPr id="125" name="Rechthoek 124">
                  <a:extLst>
                    <a:ext uri="{FF2B5EF4-FFF2-40B4-BE49-F238E27FC236}">
                      <a16:creationId xmlns:a16="http://schemas.microsoft.com/office/drawing/2014/main" id="{05E23189-B06F-E04C-82F6-8CA9CCB70000}"/>
                    </a:ext>
                  </a:extLst>
                </p:cNvPr>
                <p:cNvSpPr/>
                <p:nvPr/>
              </p:nvSpPr>
              <p:spPr>
                <a:xfrm>
                  <a:off x="4445816" y="6140081"/>
                  <a:ext cx="1539089" cy="41784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00" noProof="1">
                      <a:solidFill>
                        <a:schemeClr val="tx1"/>
                      </a:solidFill>
                    </a:rPr>
                    <a:t>Dropout 0.1</a:t>
                  </a:r>
                </a:p>
              </p:txBody>
            </p:sp>
            <p:sp>
              <p:nvSpPr>
                <p:cNvPr id="126" name="Rechthoek 125">
                  <a:extLst>
                    <a:ext uri="{FF2B5EF4-FFF2-40B4-BE49-F238E27FC236}">
                      <a16:creationId xmlns:a16="http://schemas.microsoft.com/office/drawing/2014/main" id="{41CCBA01-AC7C-D54B-A0DE-E17300AD0216}"/>
                    </a:ext>
                  </a:extLst>
                </p:cNvPr>
                <p:cNvSpPr/>
                <p:nvPr/>
              </p:nvSpPr>
              <p:spPr>
                <a:xfrm>
                  <a:off x="4445815" y="6700099"/>
                  <a:ext cx="1541694" cy="44682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00" noProof="1">
                      <a:solidFill>
                        <a:schemeClr val="tx1"/>
                      </a:solidFill>
                    </a:rPr>
                    <a:t>Dense n150</a:t>
                  </a:r>
                </a:p>
              </p:txBody>
            </p:sp>
            <p:sp>
              <p:nvSpPr>
                <p:cNvPr id="127" name="Tekstvak 126">
                  <a:extLst>
                    <a:ext uri="{FF2B5EF4-FFF2-40B4-BE49-F238E27FC236}">
                      <a16:creationId xmlns:a16="http://schemas.microsoft.com/office/drawing/2014/main" id="{19C21B10-465D-3E4C-A323-87B8BFC417B9}"/>
                    </a:ext>
                  </a:extLst>
                </p:cNvPr>
                <p:cNvSpPr txBox="1"/>
                <p:nvPr/>
              </p:nvSpPr>
              <p:spPr>
                <a:xfrm>
                  <a:off x="6968338" y="3347058"/>
                  <a:ext cx="1691349" cy="1923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600" noProof="1"/>
                    <a:t>…</a:t>
                  </a:r>
                </a:p>
              </p:txBody>
            </p:sp>
          </p:grp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C2DBEBA9-EC49-7845-95A6-4010771C6059}"/>
                  </a:ext>
                </a:extLst>
              </p:cNvPr>
              <p:cNvSpPr/>
              <p:nvPr/>
            </p:nvSpPr>
            <p:spPr>
              <a:xfrm>
                <a:off x="6952431" y="2655399"/>
                <a:ext cx="1651959" cy="3459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Dropout 0.1</a:t>
                </a:r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7C1D6D9D-18E8-6F47-B187-DD736EF3830A}"/>
                  </a:ext>
                </a:extLst>
              </p:cNvPr>
              <p:cNvSpPr/>
              <p:nvPr/>
            </p:nvSpPr>
            <p:spPr>
              <a:xfrm>
                <a:off x="6955220" y="3101754"/>
                <a:ext cx="1654756" cy="3699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Dense n150</a:t>
                </a:r>
              </a:p>
            </p:txBody>
          </p:sp>
          <p:sp>
            <p:nvSpPr>
              <p:cNvPr id="119" name="Tekstvak 118">
                <a:extLst>
                  <a:ext uri="{FF2B5EF4-FFF2-40B4-BE49-F238E27FC236}">
                    <a16:creationId xmlns:a16="http://schemas.microsoft.com/office/drawing/2014/main" id="{A0D73B83-FE4E-EA44-965A-B6625EB6CC8F}"/>
                  </a:ext>
                </a:extLst>
              </p:cNvPr>
              <p:cNvSpPr txBox="1"/>
              <p:nvPr/>
            </p:nvSpPr>
            <p:spPr>
              <a:xfrm>
                <a:off x="4979714" y="2740136"/>
                <a:ext cx="1651957" cy="159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600" noProof="1"/>
                  <a:t>…</a:t>
                </a:r>
              </a:p>
            </p:txBody>
          </p:sp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188282A0-3740-614F-8393-F6B50410EF62}"/>
                  </a:ext>
                </a:extLst>
              </p:cNvPr>
              <p:cNvSpPr/>
              <p:nvPr/>
            </p:nvSpPr>
            <p:spPr>
              <a:xfrm>
                <a:off x="2285796" y="3658674"/>
                <a:ext cx="1654756" cy="3459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Enc IMG t = i+1</a:t>
                </a: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99DFE992-45CC-A14D-A5C7-574EB16C35A2}"/>
                  </a:ext>
                </a:extLst>
              </p:cNvPr>
              <p:cNvSpPr/>
              <p:nvPr/>
            </p:nvSpPr>
            <p:spPr>
              <a:xfrm>
                <a:off x="6955220" y="3658674"/>
                <a:ext cx="1654756" cy="3459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00" noProof="1">
                    <a:solidFill>
                      <a:schemeClr val="tx1"/>
                    </a:solidFill>
                  </a:rPr>
                  <a:t>Enc IMG t = i+5</a:t>
                </a:r>
              </a:p>
            </p:txBody>
          </p:sp>
        </p:grp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03C47C94-05F6-E749-B978-6ABBCEB8C5C3}"/>
                </a:ext>
              </a:extLst>
            </p:cNvPr>
            <p:cNvSpPr/>
            <p:nvPr/>
          </p:nvSpPr>
          <p:spPr>
            <a:xfrm>
              <a:off x="2708737" y="2516897"/>
              <a:ext cx="7341462" cy="34596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noProof="1">
                  <a:solidFill>
                    <a:schemeClr val="tx1"/>
                  </a:solidFill>
                </a:rPr>
                <a:t>Batch Normalization</a:t>
              </a:r>
            </a:p>
          </p:txBody>
        </p:sp>
      </p:grpSp>
      <p:grpSp>
        <p:nvGrpSpPr>
          <p:cNvPr id="177" name="Groep 176">
            <a:extLst>
              <a:ext uri="{FF2B5EF4-FFF2-40B4-BE49-F238E27FC236}">
                <a16:creationId xmlns:a16="http://schemas.microsoft.com/office/drawing/2014/main" id="{26106F79-6E3D-7C45-8C6A-2D9FE62CDC86}"/>
              </a:ext>
            </a:extLst>
          </p:cNvPr>
          <p:cNvGrpSpPr/>
          <p:nvPr/>
        </p:nvGrpSpPr>
        <p:grpSpPr>
          <a:xfrm>
            <a:off x="7361942" y="0"/>
            <a:ext cx="4381114" cy="4505705"/>
            <a:chOff x="7491763" y="1985601"/>
            <a:chExt cx="4578317" cy="4570554"/>
          </a:xfrm>
        </p:grpSpPr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A8FFB394-1FC1-6845-9E61-47568C089074}"/>
                </a:ext>
              </a:extLst>
            </p:cNvPr>
            <p:cNvSpPr/>
            <p:nvPr/>
          </p:nvSpPr>
          <p:spPr>
            <a:xfrm>
              <a:off x="8081137" y="5338017"/>
              <a:ext cx="876082" cy="3459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noProof="1">
                  <a:solidFill>
                    <a:schemeClr val="tx1"/>
                  </a:solidFill>
                </a:rPr>
                <a:t>Delta</a:t>
              </a:r>
            </a:p>
            <a:p>
              <a:pPr algn="ctr"/>
              <a:r>
                <a:rPr lang="en-GB" sz="1300" noProof="1">
                  <a:solidFill>
                    <a:schemeClr val="tx1"/>
                  </a:solidFill>
                </a:rPr>
                <a:t>t = i+1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8265A008-FEDB-A041-B43F-B131DA1C0E77}"/>
                </a:ext>
              </a:extLst>
            </p:cNvPr>
            <p:cNvSpPr/>
            <p:nvPr/>
          </p:nvSpPr>
          <p:spPr>
            <a:xfrm>
              <a:off x="10572875" y="5338017"/>
              <a:ext cx="876082" cy="3459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noProof="1">
                  <a:solidFill>
                    <a:schemeClr val="tx1"/>
                  </a:solidFill>
                </a:rPr>
                <a:t>Delta</a:t>
              </a:r>
            </a:p>
            <a:p>
              <a:pPr algn="ctr"/>
              <a:r>
                <a:rPr lang="en-GB" sz="1300" noProof="1">
                  <a:solidFill>
                    <a:schemeClr val="tx1"/>
                  </a:solidFill>
                </a:rPr>
                <a:t>t = i+1</a:t>
              </a:r>
            </a:p>
          </p:txBody>
        </p: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C82508EB-D32D-F944-851B-1466B918562F}"/>
                </a:ext>
              </a:extLst>
            </p:cNvPr>
            <p:cNvGrpSpPr/>
            <p:nvPr/>
          </p:nvGrpSpPr>
          <p:grpSpPr>
            <a:xfrm>
              <a:off x="7491763" y="1985601"/>
              <a:ext cx="4578317" cy="4570554"/>
              <a:chOff x="7491763" y="1985601"/>
              <a:chExt cx="4578317" cy="4570554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182BF59-E58A-4F4C-B4AF-5DF2184051F7}"/>
                  </a:ext>
                </a:extLst>
              </p:cNvPr>
              <p:cNvGrpSpPr/>
              <p:nvPr/>
            </p:nvGrpSpPr>
            <p:grpSpPr>
              <a:xfrm>
                <a:off x="7491763" y="1985601"/>
                <a:ext cx="4488947" cy="4570554"/>
                <a:chOff x="7491763" y="1985601"/>
                <a:chExt cx="4488947" cy="4570554"/>
              </a:xfrm>
            </p:grpSpPr>
            <p:grpSp>
              <p:nvGrpSpPr>
                <p:cNvPr id="132" name="Groep 131">
                  <a:extLst>
                    <a:ext uri="{FF2B5EF4-FFF2-40B4-BE49-F238E27FC236}">
                      <a16:creationId xmlns:a16="http://schemas.microsoft.com/office/drawing/2014/main" id="{74DB7413-8151-A74C-8991-305673C477C4}"/>
                    </a:ext>
                  </a:extLst>
                </p:cNvPr>
                <p:cNvGrpSpPr/>
                <p:nvPr/>
              </p:nvGrpSpPr>
              <p:grpSpPr>
                <a:xfrm>
                  <a:off x="8074999" y="1985601"/>
                  <a:ext cx="3905711" cy="4570554"/>
                  <a:chOff x="2673037" y="1120219"/>
                  <a:chExt cx="7377162" cy="4570554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46AD37A6-FD72-B14F-A1EB-7015296AB698}"/>
                      </a:ext>
                    </a:extLst>
                  </p:cNvPr>
                  <p:cNvGrpSpPr/>
                  <p:nvPr/>
                </p:nvGrpSpPr>
                <p:grpSpPr>
                  <a:xfrm>
                    <a:off x="2673037" y="1120219"/>
                    <a:ext cx="7377162" cy="4570554"/>
                    <a:chOff x="2250096" y="322385"/>
                    <a:chExt cx="7377162" cy="4570554"/>
                  </a:xfrm>
                </p:grpSpPr>
                <p:grpSp>
                  <p:nvGrpSpPr>
                    <p:cNvPr id="135" name="Groep 134">
                      <a:extLst>
                        <a:ext uri="{FF2B5EF4-FFF2-40B4-BE49-F238E27FC236}">
                          <a16:creationId xmlns:a16="http://schemas.microsoft.com/office/drawing/2014/main" id="{D27E7BAB-B10D-864F-90A2-90A8AF3515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5796" y="322385"/>
                      <a:ext cx="7341462" cy="3149329"/>
                      <a:chOff x="4443210" y="3343257"/>
                      <a:chExt cx="6839859" cy="3803669"/>
                    </a:xfrm>
                  </p:grpSpPr>
                  <p:grpSp>
                    <p:nvGrpSpPr>
                      <p:cNvPr id="141" name="Groep 140">
                        <a:extLst>
                          <a:ext uri="{FF2B5EF4-FFF2-40B4-BE49-F238E27FC236}">
                            <a16:creationId xmlns:a16="http://schemas.microsoft.com/office/drawing/2014/main" id="{72D54FBA-32CD-5748-A998-82E1FFED7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43210" y="4439042"/>
                        <a:ext cx="2500637" cy="437530"/>
                        <a:chOff x="4906850" y="4434973"/>
                        <a:chExt cx="2500637" cy="437530"/>
                      </a:xfrm>
                    </p:grpSpPr>
                    <p:sp>
                      <p:nvSpPr>
                        <p:cNvPr id="149" name="Rechthoek 148">
                          <a:extLst>
                            <a:ext uri="{FF2B5EF4-FFF2-40B4-BE49-F238E27FC236}">
                              <a16:creationId xmlns:a16="http://schemas.microsoft.com/office/drawing/2014/main" id="{2857F0FC-EBAF-0F44-9DD8-8203CD43D4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6850" y="4434973"/>
                          <a:ext cx="1618572" cy="437529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300" noProof="1">
                              <a:solidFill>
                                <a:schemeClr val="tx1"/>
                              </a:solidFill>
                            </a:rPr>
                            <a:t>Enc IMG </a:t>
                          </a:r>
                        </a:p>
                        <a:p>
                          <a:pPr algn="ctr"/>
                          <a:r>
                            <a:rPr lang="en-GB" sz="1300" noProof="1">
                              <a:solidFill>
                                <a:schemeClr val="tx1"/>
                              </a:solidFill>
                            </a:rPr>
                            <a:t>t = i</a:t>
                          </a:r>
                        </a:p>
                      </p:txBody>
                    </p:sp>
                    <p:sp>
                      <p:nvSpPr>
                        <p:cNvPr id="150" name="Rechthoek 149">
                          <a:extLst>
                            <a:ext uri="{FF2B5EF4-FFF2-40B4-BE49-F238E27FC236}">
                              <a16:creationId xmlns:a16="http://schemas.microsoft.com/office/drawing/2014/main" id="{7DA6C7A5-3402-0B4C-A8CE-B64AAE7C63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51151" y="4434974"/>
                          <a:ext cx="956336" cy="437529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noProof="1">
                              <a:solidFill>
                                <a:schemeClr val="tx1"/>
                              </a:solidFill>
                            </a:rPr>
                            <a:t>diff1</a:t>
                          </a:r>
                          <a:endParaRPr lang="en-GB" sz="1200" noProof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42" name="Groep 141">
                        <a:extLst>
                          <a:ext uri="{FF2B5EF4-FFF2-40B4-BE49-F238E27FC236}">
                            <a16:creationId xmlns:a16="http://schemas.microsoft.com/office/drawing/2014/main" id="{CD47FE5F-D240-0D41-9A32-95A51D431A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90998" y="4427672"/>
                        <a:ext cx="2492071" cy="417846"/>
                        <a:chOff x="4794256" y="4434973"/>
                        <a:chExt cx="2492071" cy="417846"/>
                      </a:xfrm>
                    </p:grpSpPr>
                    <p:sp>
                      <p:nvSpPr>
                        <p:cNvPr id="147" name="Rechthoek 146">
                          <a:extLst>
                            <a:ext uri="{FF2B5EF4-FFF2-40B4-BE49-F238E27FC236}">
                              <a16:creationId xmlns:a16="http://schemas.microsoft.com/office/drawing/2014/main" id="{0C0DFE2E-5CAC-6349-A569-6B9364CD99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4256" y="4434974"/>
                          <a:ext cx="1544295" cy="41784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2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300" noProof="1">
                              <a:solidFill>
                                <a:schemeClr val="tx1"/>
                              </a:solidFill>
                            </a:rPr>
                            <a:t>Enc IMG t = i</a:t>
                          </a:r>
                        </a:p>
                      </p:txBody>
                    </p:sp>
                    <p:sp>
                      <p:nvSpPr>
                        <p:cNvPr id="148" name="Rechthoek 147">
                          <a:extLst>
                            <a:ext uri="{FF2B5EF4-FFF2-40B4-BE49-F238E27FC236}">
                              <a16:creationId xmlns:a16="http://schemas.microsoft.com/office/drawing/2014/main" id="{FC700829-2058-114A-A0E4-91F286465A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8551" y="4434973"/>
                          <a:ext cx="947776" cy="417846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noProof="1">
                              <a:solidFill>
                                <a:schemeClr val="tx1"/>
                              </a:solidFill>
                            </a:rPr>
                            <a:t>diff5</a:t>
                          </a:r>
                          <a:endParaRPr lang="en-GB" sz="1200" noProof="1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3" name="Rechthoek 142">
                        <a:extLst>
                          <a:ext uri="{FF2B5EF4-FFF2-40B4-BE49-F238E27FC236}">
                            <a16:creationId xmlns:a16="http://schemas.microsoft.com/office/drawing/2014/main" id="{36CB90B9-6472-4C4B-BB7E-F0D3C7DC7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5816" y="5601523"/>
                        <a:ext cx="6834854" cy="39692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400" noProof="1">
                            <a:solidFill>
                              <a:schemeClr val="tx1"/>
                            </a:solidFill>
                          </a:rPr>
                          <a:t>LSTM n151</a:t>
                        </a:r>
                      </a:p>
                    </p:txBody>
                  </p:sp>
                  <p:sp>
                    <p:nvSpPr>
                      <p:cNvPr id="144" name="Rechthoek 143">
                        <a:extLst>
                          <a:ext uri="{FF2B5EF4-FFF2-40B4-BE49-F238E27FC236}">
                            <a16:creationId xmlns:a16="http://schemas.microsoft.com/office/drawing/2014/main" id="{03418C66-67AE-6D4E-9985-C13FD551F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5816" y="6140081"/>
                        <a:ext cx="1505828" cy="41784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300" noProof="1">
                            <a:solidFill>
                              <a:schemeClr val="tx1"/>
                            </a:solidFill>
                          </a:rPr>
                          <a:t>Dropout 0.1</a:t>
                        </a:r>
                      </a:p>
                    </p:txBody>
                  </p:sp>
                  <p:sp>
                    <p:nvSpPr>
                      <p:cNvPr id="145" name="Rechthoek 144">
                        <a:extLst>
                          <a:ext uri="{FF2B5EF4-FFF2-40B4-BE49-F238E27FC236}">
                            <a16:creationId xmlns:a16="http://schemas.microsoft.com/office/drawing/2014/main" id="{5CA1CF08-75C7-C54B-8602-2D8F95869E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5816" y="6700099"/>
                        <a:ext cx="1541693" cy="44682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300" noProof="1">
                            <a:solidFill>
                              <a:schemeClr val="tx1"/>
                            </a:solidFill>
                          </a:rPr>
                          <a:t>Dense n150</a:t>
                        </a:r>
                      </a:p>
                    </p:txBody>
                  </p:sp>
                  <p:sp>
                    <p:nvSpPr>
                      <p:cNvPr id="146" name="Tekstvak 145">
                        <a:extLst>
                          <a:ext uri="{FF2B5EF4-FFF2-40B4-BE49-F238E27FC236}">
                            <a16:creationId xmlns:a16="http://schemas.microsoft.com/office/drawing/2014/main" id="{82507E3D-0040-B247-9349-F57E91E562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66041" y="3343257"/>
                        <a:ext cx="1618572" cy="19230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9600" noProof="1"/>
                          <a:t>…</a:t>
                        </a:r>
                      </a:p>
                    </p:txBody>
                  </p:sp>
                </p:grpSp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9BBAC2B7-5C72-454B-B9D6-F8E8BFD1B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2431" y="2655399"/>
                      <a:ext cx="1654756" cy="34596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300" noProof="1">
                          <a:solidFill>
                            <a:schemeClr val="tx1"/>
                          </a:solidFill>
                        </a:rPr>
                        <a:t>Dropout 0.1</a:t>
                      </a: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CF7CB42A-9CA2-BD40-9888-1FAFC78D8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5220" y="3101754"/>
                      <a:ext cx="1654756" cy="36996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300" noProof="1">
                          <a:solidFill>
                            <a:schemeClr val="tx1"/>
                          </a:solidFill>
                        </a:rPr>
                        <a:t>Dense n150</a:t>
                      </a:r>
                    </a:p>
                  </p:txBody>
                </p:sp>
                <p:sp>
                  <p:nvSpPr>
                    <p:cNvPr id="138" name="Tekstvak 137">
                      <a:extLst>
                        <a:ext uri="{FF2B5EF4-FFF2-40B4-BE49-F238E27FC236}">
                          <a16:creationId xmlns:a16="http://schemas.microsoft.com/office/drawing/2014/main" id="{0B93ED11-6389-4240-BA0A-8BE547A2A3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6621" y="3300688"/>
                      <a:ext cx="1778554" cy="15922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9600" noProof="1"/>
                        <a:t>…</a:t>
                      </a:r>
                    </a:p>
                  </p:txBody>
                </p:sp>
                <p:sp>
                  <p:nvSpPr>
                    <p:cNvPr id="139" name="Rechthoek 138">
                      <a:extLst>
                        <a:ext uri="{FF2B5EF4-FFF2-40B4-BE49-F238E27FC236}">
                          <a16:creationId xmlns:a16="http://schemas.microsoft.com/office/drawing/2014/main" id="{7D0335F5-8EE3-5640-BF12-D3562038F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096" y="4225833"/>
                      <a:ext cx="1654756" cy="3459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300" noProof="1">
                          <a:solidFill>
                            <a:schemeClr val="tx1"/>
                          </a:solidFill>
                        </a:rPr>
                        <a:t>Enc IMG t = i+1</a:t>
                      </a:r>
                    </a:p>
                  </p:txBody>
                </p:sp>
                <p:sp>
                  <p:nvSpPr>
                    <p:cNvPr id="140" name="Rechthoek 139">
                      <a:extLst>
                        <a:ext uri="{FF2B5EF4-FFF2-40B4-BE49-F238E27FC236}">
                          <a16:creationId xmlns:a16="http://schemas.microsoft.com/office/drawing/2014/main" id="{5D2C6BED-E486-6047-9AB4-D8F42762E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5220" y="4225833"/>
                      <a:ext cx="1654756" cy="3459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300" noProof="1">
                          <a:solidFill>
                            <a:schemeClr val="tx1"/>
                          </a:solidFill>
                        </a:rPr>
                        <a:t>Enc IMG t = i+5</a:t>
                      </a:r>
                    </a:p>
                  </p:txBody>
                </p:sp>
              </p:grpSp>
              <p:sp>
                <p:nvSpPr>
                  <p:cNvPr id="134" name="Rechthoek 133">
                    <a:extLst>
                      <a:ext uri="{FF2B5EF4-FFF2-40B4-BE49-F238E27FC236}">
                        <a16:creationId xmlns:a16="http://schemas.microsoft.com/office/drawing/2014/main" id="{31EB3435-44AD-B641-9D32-CC057DBAC9B5}"/>
                      </a:ext>
                    </a:extLst>
                  </p:cNvPr>
                  <p:cNvSpPr/>
                  <p:nvPr/>
                </p:nvSpPr>
                <p:spPr>
                  <a:xfrm>
                    <a:off x="2708737" y="2516897"/>
                    <a:ext cx="7338887" cy="34596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noProof="1">
                        <a:solidFill>
                          <a:schemeClr val="tx1"/>
                        </a:solidFill>
                      </a:rPr>
                      <a:t>Batch Normalization</a:t>
                    </a:r>
                  </a:p>
                </p:txBody>
              </p:sp>
            </p:grpSp>
            <p:cxnSp>
              <p:nvCxnSpPr>
                <p:cNvPr id="151" name="Gebogen verbindingslijn 150">
                  <a:extLst>
                    <a:ext uri="{FF2B5EF4-FFF2-40B4-BE49-F238E27FC236}">
                      <a16:creationId xmlns:a16="http://schemas.microsoft.com/office/drawing/2014/main" id="{7336FDBC-E8C4-114C-BABE-37124B9264F8}"/>
                    </a:ext>
                  </a:extLst>
                </p:cNvPr>
                <p:cNvCxnSpPr>
                  <a:cxnSpLocks/>
                  <a:stCxn id="149" idx="0"/>
                  <a:endCxn id="139" idx="1"/>
                </p:cNvCxnSpPr>
                <p:nvPr/>
              </p:nvCxnSpPr>
              <p:spPr>
                <a:xfrm rot="16200000" flipH="1" flipV="1">
                  <a:off x="6729816" y="4238063"/>
                  <a:ext cx="3169152" cy="478785"/>
                </a:xfrm>
                <a:prstGeom prst="bentConnector4">
                  <a:avLst>
                    <a:gd name="adj1" fmla="val -7213"/>
                    <a:gd name="adj2" fmla="val 14774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Rechte verbindingslijn 151">
                  <a:extLst>
                    <a:ext uri="{FF2B5EF4-FFF2-40B4-BE49-F238E27FC236}">
                      <a16:creationId xmlns:a16="http://schemas.microsoft.com/office/drawing/2014/main" id="{6979173C-98F2-BC4F-B456-B4776C076936}"/>
                    </a:ext>
                  </a:extLst>
                </p:cNvPr>
                <p:cNvCxnSpPr>
                  <a:cxnSpLocks/>
                  <a:stCxn id="154" idx="1"/>
                </p:cNvCxnSpPr>
                <p:nvPr/>
              </p:nvCxnSpPr>
              <p:spPr>
                <a:xfrm flipH="1">
                  <a:off x="7863840" y="5511000"/>
                  <a:ext cx="2172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al 152">
                  <a:extLst>
                    <a:ext uri="{FF2B5EF4-FFF2-40B4-BE49-F238E27FC236}">
                      <a16:creationId xmlns:a16="http://schemas.microsoft.com/office/drawing/2014/main" id="{3B52DE6C-62B9-D149-9A74-26BB23D10956}"/>
                    </a:ext>
                  </a:extLst>
                </p:cNvPr>
                <p:cNvSpPr/>
                <p:nvPr/>
              </p:nvSpPr>
              <p:spPr>
                <a:xfrm>
                  <a:off x="7491763" y="5604566"/>
                  <a:ext cx="302998" cy="280794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noProof="1">
                      <a:solidFill>
                        <a:schemeClr val="tx1"/>
                      </a:solidFill>
                    </a:rPr>
                    <a:t>+</a:t>
                  </a:r>
                  <a:endParaRPr lang="en-GB" sz="4000" noProof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1" name="Gebogen verbindingslijn 160">
                <a:extLst>
                  <a:ext uri="{FF2B5EF4-FFF2-40B4-BE49-F238E27FC236}">
                    <a16:creationId xmlns:a16="http://schemas.microsoft.com/office/drawing/2014/main" id="{177C5419-017F-5E45-BBEE-F25F0192EE37}"/>
                  </a:ext>
                </a:extLst>
              </p:cNvPr>
              <p:cNvCxnSpPr>
                <a:cxnSpLocks/>
                <a:stCxn id="147" idx="0"/>
                <a:endCxn id="140" idx="3"/>
              </p:cNvCxnSpPr>
              <p:nvPr/>
            </p:nvCxnSpPr>
            <p:spPr>
              <a:xfrm rot="16200000" flipH="1">
                <a:off x="9633455" y="4253360"/>
                <a:ext cx="3178565" cy="438779"/>
              </a:xfrm>
              <a:prstGeom prst="bentConnector4">
                <a:avLst>
                  <a:gd name="adj1" fmla="val -7192"/>
                  <a:gd name="adj2" fmla="val 2437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6E18AA14-B0CC-BA4D-BD7D-94A82F504432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H="1">
                <a:off x="11448956" y="5511000"/>
                <a:ext cx="6211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Ovaal 180">
            <a:extLst>
              <a:ext uri="{FF2B5EF4-FFF2-40B4-BE49-F238E27FC236}">
                <a16:creationId xmlns:a16="http://schemas.microsoft.com/office/drawing/2014/main" id="{16FA0BDF-8FD5-B64A-916B-7D45DCAB219D}"/>
              </a:ext>
            </a:extLst>
          </p:cNvPr>
          <p:cNvSpPr/>
          <p:nvPr/>
        </p:nvSpPr>
        <p:spPr>
          <a:xfrm>
            <a:off x="11793060" y="3563634"/>
            <a:ext cx="302998" cy="280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noProof="1">
                <a:solidFill>
                  <a:schemeClr val="tx1"/>
                </a:solidFill>
              </a:rPr>
              <a:t>+</a:t>
            </a:r>
            <a:endParaRPr lang="en-GB" sz="40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7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>
            <a:extLst>
              <a:ext uri="{FF2B5EF4-FFF2-40B4-BE49-F238E27FC236}">
                <a16:creationId xmlns:a16="http://schemas.microsoft.com/office/drawing/2014/main" id="{AE20A46B-75F1-5546-81F3-6DC66430431A}"/>
              </a:ext>
            </a:extLst>
          </p:cNvPr>
          <p:cNvGrpSpPr/>
          <p:nvPr/>
        </p:nvGrpSpPr>
        <p:grpSpPr>
          <a:xfrm>
            <a:off x="1565129" y="1572890"/>
            <a:ext cx="3720998" cy="2704574"/>
            <a:chOff x="1565129" y="1572890"/>
            <a:chExt cx="3720998" cy="2704574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DEF52A81-0535-0347-BBEA-7A149F04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5129" y="1572890"/>
              <a:ext cx="3720998" cy="2704574"/>
            </a:xfrm>
            <a:prstGeom prst="rect">
              <a:avLst/>
            </a:prstGeom>
          </p:spPr>
        </p:pic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DD42D2F5-53E5-6E4E-9F42-47AD14370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1214" y="2369127"/>
              <a:ext cx="1023" cy="114979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85024D6A-0551-EA45-BE3A-AB3BA0680399}"/>
                </a:ext>
              </a:extLst>
            </p:cNvPr>
            <p:cNvCxnSpPr>
              <a:cxnSpLocks/>
            </p:cNvCxnSpPr>
            <p:nvPr/>
          </p:nvCxnSpPr>
          <p:spPr>
            <a:xfrm>
              <a:off x="2092036" y="3532778"/>
              <a:ext cx="708627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3EA7487F-499F-9E49-AF4B-7AFBC6B2C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18525" y="3532778"/>
              <a:ext cx="1127002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met pijl 9">
              <a:extLst>
                <a:ext uri="{FF2B5EF4-FFF2-40B4-BE49-F238E27FC236}">
                  <a16:creationId xmlns:a16="http://schemas.microsoft.com/office/drawing/2014/main" id="{962DAB68-56DC-5D4A-A745-ADF8A36A4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408" y="3532778"/>
              <a:ext cx="0" cy="27133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D070AA42-2F7D-C54A-A458-7252C89C8423}"/>
                </a:ext>
              </a:extLst>
            </p:cNvPr>
            <p:cNvSpPr txBox="1"/>
            <p:nvPr/>
          </p:nvSpPr>
          <p:spPr>
            <a:xfrm>
              <a:off x="2145602" y="2009421"/>
              <a:ext cx="671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 err="1">
                  <a:solidFill>
                    <a:srgbClr val="FF0000"/>
                  </a:solidFill>
                </a:rPr>
                <a:t>Umax</a:t>
              </a:r>
              <a:endParaRPr lang="en-GB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4F0E8733-204F-7540-9A22-C2510BBF75BC}"/>
                </a:ext>
              </a:extLst>
            </p:cNvPr>
            <p:cNvSpPr txBox="1"/>
            <p:nvPr/>
          </p:nvSpPr>
          <p:spPr>
            <a:xfrm>
              <a:off x="3493853" y="3496332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 err="1">
                  <a:solidFill>
                    <a:srgbClr val="FF0000"/>
                  </a:solidFill>
                </a:rPr>
                <a:t>Umin</a:t>
              </a:r>
              <a:endParaRPr lang="en-GB" sz="12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EAD8D104-8252-F44C-AC37-CD04523FA566}"/>
                </a:ext>
              </a:extLst>
            </p:cNvPr>
            <p:cNvSpPr txBox="1"/>
            <p:nvPr/>
          </p:nvSpPr>
          <p:spPr>
            <a:xfrm>
              <a:off x="2301895" y="349719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 err="1">
                  <a:solidFill>
                    <a:srgbClr val="00B050"/>
                  </a:solidFill>
                </a:rPr>
                <a:t>tb</a:t>
              </a:r>
              <a:endParaRPr lang="en-GB" sz="1600" i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FC1292A0-97E1-D445-8000-30191F8C5471}"/>
                </a:ext>
              </a:extLst>
            </p:cNvPr>
            <p:cNvSpPr txBox="1"/>
            <p:nvPr/>
          </p:nvSpPr>
          <p:spPr>
            <a:xfrm>
              <a:off x="3318966" y="3258853"/>
              <a:ext cx="356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solidFill>
                    <a:srgbClr val="00B050"/>
                  </a:solidFill>
                </a:rPr>
                <a:t>td</a:t>
              </a:r>
            </a:p>
          </p:txBody>
        </p: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76A3D94A-D77F-5248-8CCA-D6BAEADC3068}"/>
              </a:ext>
            </a:extLst>
          </p:cNvPr>
          <p:cNvGrpSpPr/>
          <p:nvPr/>
        </p:nvGrpSpPr>
        <p:grpSpPr>
          <a:xfrm>
            <a:off x="6098646" y="1593506"/>
            <a:ext cx="3720998" cy="2704574"/>
            <a:chOff x="6098646" y="1593506"/>
            <a:chExt cx="3720998" cy="2704574"/>
          </a:xfrm>
        </p:grpSpPr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01AED385-21A8-1A4A-9452-9F355E2E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8646" y="1593506"/>
              <a:ext cx="3720998" cy="2704574"/>
            </a:xfrm>
            <a:prstGeom prst="rect">
              <a:avLst/>
            </a:prstGeom>
          </p:spPr>
        </p:pic>
        <p:cxnSp>
          <p:nvCxnSpPr>
            <p:cNvPr id="17" name="Rechte verbindingslijn met pijl 16">
              <a:extLst>
                <a:ext uri="{FF2B5EF4-FFF2-40B4-BE49-F238E27FC236}">
                  <a16:creationId xmlns:a16="http://schemas.microsoft.com/office/drawing/2014/main" id="{A2355931-A85F-6645-A353-B4EC3ABD56E5}"/>
                </a:ext>
              </a:extLst>
            </p:cNvPr>
            <p:cNvCxnSpPr>
              <a:cxnSpLocks/>
            </p:cNvCxnSpPr>
            <p:nvPr/>
          </p:nvCxnSpPr>
          <p:spPr>
            <a:xfrm>
              <a:off x="7644099" y="3597407"/>
              <a:ext cx="468208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1F6FD7E5-1FEE-1E4D-BC2F-C78A62975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776" y="3066801"/>
              <a:ext cx="0" cy="53060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116CDE81-C8AB-7243-9497-5851A7DF8147}"/>
                </a:ext>
              </a:extLst>
            </p:cNvPr>
            <p:cNvSpPr txBox="1"/>
            <p:nvPr/>
          </p:nvSpPr>
          <p:spPr>
            <a:xfrm>
              <a:off x="7556618" y="2704682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 err="1">
                  <a:solidFill>
                    <a:srgbClr val="FF0000"/>
                  </a:solidFill>
                </a:rPr>
                <a:t>Uthree</a:t>
              </a:r>
              <a:endParaRPr lang="en-GB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CF49BB7F-C601-7D48-B9C8-86F22C2D890B}"/>
                </a:ext>
              </a:extLst>
            </p:cNvPr>
            <p:cNvSpPr txBox="1"/>
            <p:nvPr/>
          </p:nvSpPr>
          <p:spPr>
            <a:xfrm>
              <a:off x="7696079" y="359740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 err="1">
                  <a:solidFill>
                    <a:srgbClr val="00B050"/>
                  </a:solidFill>
                </a:rPr>
                <a:t>tp</a:t>
              </a:r>
              <a:endParaRPr lang="en-GB" sz="1200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71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hoek 57">
            <a:extLst>
              <a:ext uri="{FF2B5EF4-FFF2-40B4-BE49-F238E27FC236}">
                <a16:creationId xmlns:a16="http://schemas.microsoft.com/office/drawing/2014/main" id="{7D87FCE2-9090-BE43-B4FF-2BD1588E3F16}"/>
              </a:ext>
            </a:extLst>
          </p:cNvPr>
          <p:cNvSpPr/>
          <p:nvPr/>
        </p:nvSpPr>
        <p:spPr>
          <a:xfrm>
            <a:off x="180977" y="433381"/>
            <a:ext cx="28003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Straight</a:t>
            </a:r>
          </a:p>
          <a:p>
            <a:pPr algn="ctr"/>
            <a:r>
              <a:rPr lang="en-GB" sz="1600" dirty="0"/>
              <a:t>Umax0.4Umin0.02tb0.35td0.25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E5A75880-9278-3445-9E0F-F3CB8E477243}"/>
              </a:ext>
            </a:extLst>
          </p:cNvPr>
          <p:cNvSpPr/>
          <p:nvPr/>
        </p:nvSpPr>
        <p:spPr>
          <a:xfrm>
            <a:off x="3171825" y="433381"/>
            <a:ext cx="28003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Bend</a:t>
            </a:r>
          </a:p>
          <a:p>
            <a:pPr algn="ctr"/>
            <a:r>
              <a:rPr lang="en-GB" sz="1600" dirty="0"/>
              <a:t>Umax0.4Umin0.02tb0.35td0.25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2E9713E8-2BFB-1149-8360-5D224340D91A}"/>
              </a:ext>
            </a:extLst>
          </p:cNvPr>
          <p:cNvSpPr/>
          <p:nvPr/>
        </p:nvSpPr>
        <p:spPr>
          <a:xfrm>
            <a:off x="6162673" y="433381"/>
            <a:ext cx="28003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Bifurcation</a:t>
            </a:r>
          </a:p>
          <a:p>
            <a:pPr algn="ctr"/>
            <a:r>
              <a:rPr lang="en-GB" sz="1600" dirty="0"/>
              <a:t>Umax0.4Umin0.02tb0.35td0.25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D4667A96-05FD-5F40-B8E3-5820A3F7665A}"/>
              </a:ext>
            </a:extLst>
          </p:cNvPr>
          <p:cNvSpPr/>
          <p:nvPr/>
        </p:nvSpPr>
        <p:spPr>
          <a:xfrm>
            <a:off x="180977" y="1490648"/>
            <a:ext cx="2800350" cy="342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NN - Decoder</a:t>
            </a:r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64455337-8DF0-8E48-B998-D72955CE71FC}"/>
              </a:ext>
            </a:extLst>
          </p:cNvPr>
          <p:cNvSpPr/>
          <p:nvPr/>
        </p:nvSpPr>
        <p:spPr>
          <a:xfrm>
            <a:off x="180977" y="2119291"/>
            <a:ext cx="2800350" cy="342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RNN LSTM - Decoder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867AB530-5B59-544E-9721-E825E8D90DED}"/>
              </a:ext>
            </a:extLst>
          </p:cNvPr>
          <p:cNvSpPr/>
          <p:nvPr/>
        </p:nvSpPr>
        <p:spPr>
          <a:xfrm>
            <a:off x="180977" y="2747934"/>
            <a:ext cx="2800350" cy="342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RNN GRU - Decoder</a:t>
            </a:r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D5463D28-DFB4-574E-A9A2-B97DCF7A65E4}"/>
              </a:ext>
            </a:extLst>
          </p:cNvPr>
          <p:cNvSpPr/>
          <p:nvPr/>
        </p:nvSpPr>
        <p:spPr>
          <a:xfrm>
            <a:off x="3171825" y="2113317"/>
            <a:ext cx="2800350" cy="342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RNN LSTM - Decoder</a:t>
            </a:r>
          </a:p>
        </p:txBody>
      </p:sp>
      <p:sp>
        <p:nvSpPr>
          <p:cNvPr id="67" name="Rechthoek 66">
            <a:extLst>
              <a:ext uri="{FF2B5EF4-FFF2-40B4-BE49-F238E27FC236}">
                <a16:creationId xmlns:a16="http://schemas.microsoft.com/office/drawing/2014/main" id="{93F7F791-049D-9C4D-AA81-58990975F774}"/>
              </a:ext>
            </a:extLst>
          </p:cNvPr>
          <p:cNvSpPr/>
          <p:nvPr/>
        </p:nvSpPr>
        <p:spPr>
          <a:xfrm>
            <a:off x="6096000" y="2113317"/>
            <a:ext cx="2800350" cy="342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RNN LSTM - Decoder</a:t>
            </a:r>
          </a:p>
        </p:txBody>
      </p:sp>
      <p:sp>
        <p:nvSpPr>
          <p:cNvPr id="68" name="Rechthoek 67">
            <a:extLst>
              <a:ext uri="{FF2B5EF4-FFF2-40B4-BE49-F238E27FC236}">
                <a16:creationId xmlns:a16="http://schemas.microsoft.com/office/drawing/2014/main" id="{A02C3374-EA9C-3245-AF84-FD057329730F}"/>
              </a:ext>
            </a:extLst>
          </p:cNvPr>
          <p:cNvSpPr/>
          <p:nvPr/>
        </p:nvSpPr>
        <p:spPr>
          <a:xfrm>
            <a:off x="9153521" y="433381"/>
            <a:ext cx="28003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Bifurcation</a:t>
            </a:r>
          </a:p>
          <a:p>
            <a:pPr algn="ctr"/>
            <a:r>
              <a:rPr lang="en-GB" sz="1600" dirty="0"/>
              <a:t>Varied velocity inlet conditions</a:t>
            </a:r>
          </a:p>
        </p:txBody>
      </p:sp>
      <p:sp>
        <p:nvSpPr>
          <p:cNvPr id="69" name="Rechthoek 68">
            <a:extLst>
              <a:ext uri="{FF2B5EF4-FFF2-40B4-BE49-F238E27FC236}">
                <a16:creationId xmlns:a16="http://schemas.microsoft.com/office/drawing/2014/main" id="{DFBA39D0-BE71-344E-B4CF-2C87E388D783}"/>
              </a:ext>
            </a:extLst>
          </p:cNvPr>
          <p:cNvSpPr/>
          <p:nvPr/>
        </p:nvSpPr>
        <p:spPr>
          <a:xfrm>
            <a:off x="9153521" y="1770416"/>
            <a:ext cx="2800350" cy="3429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RNN LSTM - Decoder</a:t>
            </a:r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69438C30-AEA6-4341-A104-8916B5CA314F}"/>
              </a:ext>
            </a:extLst>
          </p:cNvPr>
          <p:cNvSpPr/>
          <p:nvPr/>
        </p:nvSpPr>
        <p:spPr>
          <a:xfrm>
            <a:off x="180977" y="3450419"/>
            <a:ext cx="280035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Individual image sets</a:t>
            </a:r>
          </a:p>
        </p:txBody>
      </p:sp>
      <p:sp>
        <p:nvSpPr>
          <p:cNvPr id="71" name="Rechthoek 70">
            <a:extLst>
              <a:ext uri="{FF2B5EF4-FFF2-40B4-BE49-F238E27FC236}">
                <a16:creationId xmlns:a16="http://schemas.microsoft.com/office/drawing/2014/main" id="{411BFFD9-63AF-414A-8DD7-46A4C6B749F0}"/>
              </a:ext>
            </a:extLst>
          </p:cNvPr>
          <p:cNvSpPr/>
          <p:nvPr/>
        </p:nvSpPr>
        <p:spPr>
          <a:xfrm>
            <a:off x="180977" y="4148133"/>
            <a:ext cx="280035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One heartbeat</a:t>
            </a:r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FF7811B6-E418-0547-83DC-BAA59862F479}"/>
              </a:ext>
            </a:extLst>
          </p:cNvPr>
          <p:cNvSpPr/>
          <p:nvPr/>
        </p:nvSpPr>
        <p:spPr>
          <a:xfrm>
            <a:off x="3171825" y="3429000"/>
            <a:ext cx="280035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Individual image sets</a:t>
            </a:r>
          </a:p>
        </p:txBody>
      </p:sp>
      <p:sp>
        <p:nvSpPr>
          <p:cNvPr id="73" name="Rechthoek 72">
            <a:extLst>
              <a:ext uri="{FF2B5EF4-FFF2-40B4-BE49-F238E27FC236}">
                <a16:creationId xmlns:a16="http://schemas.microsoft.com/office/drawing/2014/main" id="{E1AE1620-F044-F245-885E-11310661DFB4}"/>
              </a:ext>
            </a:extLst>
          </p:cNvPr>
          <p:cNvSpPr/>
          <p:nvPr/>
        </p:nvSpPr>
        <p:spPr>
          <a:xfrm>
            <a:off x="3171825" y="4148132"/>
            <a:ext cx="280035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One heartbeat using t+1</a:t>
            </a:r>
          </a:p>
        </p:txBody>
      </p:sp>
      <p:sp>
        <p:nvSpPr>
          <p:cNvPr id="74" name="Rechthoek 73">
            <a:extLst>
              <a:ext uri="{FF2B5EF4-FFF2-40B4-BE49-F238E27FC236}">
                <a16:creationId xmlns:a16="http://schemas.microsoft.com/office/drawing/2014/main" id="{85459BF0-F0B1-9244-9C68-3810D6F1746F}"/>
              </a:ext>
            </a:extLst>
          </p:cNvPr>
          <p:cNvSpPr/>
          <p:nvPr/>
        </p:nvSpPr>
        <p:spPr>
          <a:xfrm>
            <a:off x="6162673" y="3450419"/>
            <a:ext cx="280035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Individual image sets</a:t>
            </a:r>
          </a:p>
        </p:txBody>
      </p:sp>
      <p:sp>
        <p:nvSpPr>
          <p:cNvPr id="75" name="Rechthoek 74">
            <a:extLst>
              <a:ext uri="{FF2B5EF4-FFF2-40B4-BE49-F238E27FC236}">
                <a16:creationId xmlns:a16="http://schemas.microsoft.com/office/drawing/2014/main" id="{CF274DED-DE94-E340-80E9-8FD6C8D89E20}"/>
              </a:ext>
            </a:extLst>
          </p:cNvPr>
          <p:cNvSpPr/>
          <p:nvPr/>
        </p:nvSpPr>
        <p:spPr>
          <a:xfrm>
            <a:off x="6162673" y="4148132"/>
            <a:ext cx="280035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One heartbeat using t+1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9A608635-ACD2-9D4E-8592-EF7412EADDBB}"/>
              </a:ext>
            </a:extLst>
          </p:cNvPr>
          <p:cNvSpPr/>
          <p:nvPr/>
        </p:nvSpPr>
        <p:spPr>
          <a:xfrm>
            <a:off x="9153521" y="3450419"/>
            <a:ext cx="2800350" cy="764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Velocity profile from training set</a:t>
            </a:r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8FC37DCE-EF56-6540-8085-AFC4B01B4757}"/>
              </a:ext>
            </a:extLst>
          </p:cNvPr>
          <p:cNvSpPr/>
          <p:nvPr/>
        </p:nvSpPr>
        <p:spPr>
          <a:xfrm>
            <a:off x="9153521" y="5593537"/>
            <a:ext cx="2800350" cy="6024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Individual image sets</a:t>
            </a:r>
          </a:p>
          <a:p>
            <a:pPr algn="ctr"/>
            <a:r>
              <a:rPr lang="en-GB" sz="1600" dirty="0"/>
              <a:t>New velocity profile </a:t>
            </a:r>
          </a:p>
        </p:txBody>
      </p:sp>
      <p:sp>
        <p:nvSpPr>
          <p:cNvPr id="78" name="Rechthoek 77">
            <a:extLst>
              <a:ext uri="{FF2B5EF4-FFF2-40B4-BE49-F238E27FC236}">
                <a16:creationId xmlns:a16="http://schemas.microsoft.com/office/drawing/2014/main" id="{FEDB09A7-2097-9443-9F72-7A23DC8EBBFC}"/>
              </a:ext>
            </a:extLst>
          </p:cNvPr>
          <p:cNvSpPr/>
          <p:nvPr/>
        </p:nvSpPr>
        <p:spPr>
          <a:xfrm>
            <a:off x="9153521" y="2456218"/>
            <a:ext cx="2800350" cy="533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Encoder – RNN LSTM - Decoder</a:t>
            </a:r>
          </a:p>
          <a:p>
            <a:pPr algn="ctr"/>
            <a:r>
              <a:rPr lang="en-GB" sz="1600" dirty="0"/>
              <a:t>+ velocity info in RNN</a:t>
            </a:r>
          </a:p>
        </p:txBody>
      </p:sp>
    </p:spTree>
    <p:extLst>
      <p:ext uri="{BB962C8B-B14F-4D97-AF65-F5344CB8AC3E}">
        <p14:creationId xmlns:p14="http://schemas.microsoft.com/office/powerpoint/2010/main" val="159527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1">
            <a:extLst>
              <a:ext uri="{FF2B5EF4-FFF2-40B4-BE49-F238E27FC236}">
                <a16:creationId xmlns:a16="http://schemas.microsoft.com/office/drawing/2014/main" id="{C68F99E3-80FF-EE4C-ACE6-986270581637}"/>
              </a:ext>
            </a:extLst>
          </p:cNvPr>
          <p:cNvSpPr/>
          <p:nvPr/>
        </p:nvSpPr>
        <p:spPr>
          <a:xfrm rot="16200000">
            <a:off x="9054696" y="2483632"/>
            <a:ext cx="5012990" cy="1261621"/>
          </a:xfrm>
          <a:prstGeom prst="round2SameRect">
            <a:avLst>
              <a:gd name="adj1" fmla="val 9049"/>
              <a:gd name="adj2" fmla="val 0"/>
            </a:avLst>
          </a:prstGeom>
          <a:gradFill>
            <a:gsLst>
              <a:gs pos="0">
                <a:srgbClr val="8796AF">
                  <a:lumMod val="90000"/>
                  <a:lumOff val="10000"/>
                </a:srgbClr>
              </a:gs>
              <a:gs pos="100000">
                <a:srgbClr val="8796AF">
                  <a:lumMod val="90000"/>
                </a:srgbClr>
              </a:gs>
            </a:gsLst>
            <a:lin ang="227791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74">
            <a:extLst>
              <a:ext uri="{FF2B5EF4-FFF2-40B4-BE49-F238E27FC236}">
                <a16:creationId xmlns:a16="http://schemas.microsoft.com/office/drawing/2014/main" id="{10048D3D-07FA-E94C-A3BE-CA8DA3EA3AB1}"/>
              </a:ext>
            </a:extLst>
          </p:cNvPr>
          <p:cNvSpPr/>
          <p:nvPr/>
        </p:nvSpPr>
        <p:spPr>
          <a:xfrm>
            <a:off x="990209" y="1912015"/>
            <a:ext cx="809588" cy="39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D7A0"/>
              </a:gs>
              <a:gs pos="99000">
                <a:srgbClr val="24C6BE"/>
              </a:gs>
            </a:gsLst>
            <a:lin ang="2277912" scaled="0"/>
          </a:gradFill>
          <a:ln w="12700" cap="flat">
            <a:noFill/>
            <a:miter lim="400000"/>
          </a:ln>
          <a:effectLst>
            <a:outerShdw blurRad="279400" dist="112866" dir="5466904" rotWithShape="0">
              <a:srgbClr val="00D7A0">
                <a:alpha val="26000"/>
              </a:srgbClr>
            </a:outerShdw>
          </a:effectLst>
        </p:spPr>
        <p:txBody>
          <a:bodyPr rot="0" spcFirstLastPara="0" vertOverflow="overflow" horzOverflow="overflow" vert="horz" wrap="square" lIns="0" tIns="0" rIns="5080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66969562-0A4D-F94C-BA2F-F07C2F244C3E}"/>
              </a:ext>
            </a:extLst>
          </p:cNvPr>
          <p:cNvCxnSpPr>
            <a:cxnSpLocks/>
          </p:cNvCxnSpPr>
          <p:nvPr/>
        </p:nvCxnSpPr>
        <p:spPr>
          <a:xfrm rot="10800000">
            <a:off x="-3" y="4558009"/>
            <a:ext cx="12192000" cy="0"/>
          </a:xfrm>
          <a:prstGeom prst="line">
            <a:avLst/>
          </a:prstGeom>
          <a:ln w="12700" cap="rnd">
            <a:solidFill>
              <a:srgbClr val="BEC6D4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E8A68978-F337-CC45-B6A1-DC5DBC9003D7}"/>
              </a:ext>
            </a:extLst>
          </p:cNvPr>
          <p:cNvCxnSpPr>
            <a:cxnSpLocks/>
          </p:cNvCxnSpPr>
          <p:nvPr/>
        </p:nvCxnSpPr>
        <p:spPr>
          <a:xfrm rot="10800000">
            <a:off x="-3" y="3578745"/>
            <a:ext cx="12192000" cy="0"/>
          </a:xfrm>
          <a:prstGeom prst="line">
            <a:avLst/>
          </a:prstGeom>
          <a:ln w="12700" cap="rnd">
            <a:solidFill>
              <a:srgbClr val="BEC6D4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A42F8F58-8109-A14E-99F7-002B0A0A2633}"/>
              </a:ext>
            </a:extLst>
          </p:cNvPr>
          <p:cNvCxnSpPr>
            <a:cxnSpLocks/>
          </p:cNvCxnSpPr>
          <p:nvPr/>
        </p:nvCxnSpPr>
        <p:spPr>
          <a:xfrm rot="10800000">
            <a:off x="-3" y="1620217"/>
            <a:ext cx="12192000" cy="0"/>
          </a:xfrm>
          <a:prstGeom prst="line">
            <a:avLst/>
          </a:prstGeom>
          <a:ln w="12700" cap="rnd">
            <a:solidFill>
              <a:srgbClr val="BEC6D4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6F5FCD78-DF0E-0E46-A4C3-2ED60184F1C0}"/>
              </a:ext>
            </a:extLst>
          </p:cNvPr>
          <p:cNvCxnSpPr>
            <a:cxnSpLocks/>
          </p:cNvCxnSpPr>
          <p:nvPr/>
        </p:nvCxnSpPr>
        <p:spPr>
          <a:xfrm rot="10800000">
            <a:off x="0" y="2593590"/>
            <a:ext cx="12192000" cy="0"/>
          </a:xfrm>
          <a:prstGeom prst="line">
            <a:avLst/>
          </a:prstGeom>
          <a:ln w="12700" cap="rnd">
            <a:solidFill>
              <a:srgbClr val="BEC6D4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D9E5E3EF-A15B-4D4B-8DA8-13242FD0F34D}"/>
              </a:ext>
            </a:extLst>
          </p:cNvPr>
          <p:cNvSpPr/>
          <p:nvPr/>
        </p:nvSpPr>
        <p:spPr>
          <a:xfrm>
            <a:off x="396284" y="692388"/>
            <a:ext cx="1986470" cy="68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983D0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Straight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Varied geometries and viscosities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Umax0.4Umin0.02tb0.35td0.25</a:t>
            </a:r>
          </a:p>
        </p:txBody>
      </p:sp>
      <p:sp>
        <p:nvSpPr>
          <p:cNvPr id="38" name="Rectangle: Rounded Corners 29">
            <a:extLst>
              <a:ext uri="{FF2B5EF4-FFF2-40B4-BE49-F238E27FC236}">
                <a16:creationId xmlns:a16="http://schemas.microsoft.com/office/drawing/2014/main" id="{D80AEFF7-E969-4246-8543-85A522CCE3D6}"/>
              </a:ext>
            </a:extLst>
          </p:cNvPr>
          <p:cNvSpPr/>
          <p:nvPr/>
        </p:nvSpPr>
        <p:spPr>
          <a:xfrm>
            <a:off x="38222" y="1912015"/>
            <a:ext cx="809588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4A5CD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Encoder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NN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Decoder</a:t>
            </a:r>
          </a:p>
        </p:txBody>
      </p:sp>
      <p:sp>
        <p:nvSpPr>
          <p:cNvPr id="46" name="Rectangle: Rounded Corners 41">
            <a:extLst>
              <a:ext uri="{FF2B5EF4-FFF2-40B4-BE49-F238E27FC236}">
                <a16:creationId xmlns:a16="http://schemas.microsoft.com/office/drawing/2014/main" id="{463EA8C9-2DA4-C448-95BF-26B5F7DDAEC4}"/>
              </a:ext>
            </a:extLst>
          </p:cNvPr>
          <p:cNvSpPr/>
          <p:nvPr/>
        </p:nvSpPr>
        <p:spPr>
          <a:xfrm>
            <a:off x="45856" y="3873655"/>
            <a:ext cx="793373" cy="42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1FD1B4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One heartbeat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in 20 steps</a:t>
            </a:r>
          </a:p>
        </p:txBody>
      </p:sp>
      <p:sp>
        <p:nvSpPr>
          <p:cNvPr id="47" name="Rectangle: Rounded Corners 44">
            <a:extLst>
              <a:ext uri="{FF2B5EF4-FFF2-40B4-BE49-F238E27FC236}">
                <a16:creationId xmlns:a16="http://schemas.microsoft.com/office/drawing/2014/main" id="{105DE16B-9AA0-B74C-89AF-269C586F607C}"/>
              </a:ext>
            </a:extLst>
          </p:cNvPr>
          <p:cNvSpPr/>
          <p:nvPr/>
        </p:nvSpPr>
        <p:spPr>
          <a:xfrm>
            <a:off x="8132342" y="4741645"/>
            <a:ext cx="1465402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00D7A0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Velocity profile in training set, different geometry</a:t>
            </a:r>
          </a:p>
        </p:txBody>
      </p:sp>
      <p:sp>
        <p:nvSpPr>
          <p:cNvPr id="54" name="Arrow: Striped Right 48">
            <a:extLst>
              <a:ext uri="{FF2B5EF4-FFF2-40B4-BE49-F238E27FC236}">
                <a16:creationId xmlns:a16="http://schemas.microsoft.com/office/drawing/2014/main" id="{AC756505-DF09-9F40-ACAD-49AD2F0D96E1}"/>
              </a:ext>
            </a:extLst>
          </p:cNvPr>
          <p:cNvSpPr/>
          <p:nvPr/>
        </p:nvSpPr>
        <p:spPr>
          <a:xfrm rot="5400000">
            <a:off x="8357464" y="4019148"/>
            <a:ext cx="1177735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Striped Right 61">
            <a:extLst>
              <a:ext uri="{FF2B5EF4-FFF2-40B4-BE49-F238E27FC236}">
                <a16:creationId xmlns:a16="http://schemas.microsoft.com/office/drawing/2014/main" id="{501C3572-120E-E14E-8B83-4741CDD195E7}"/>
              </a:ext>
            </a:extLst>
          </p:cNvPr>
          <p:cNvSpPr/>
          <p:nvPr/>
        </p:nvSpPr>
        <p:spPr>
          <a:xfrm rot="5400000">
            <a:off x="1171099" y="2540667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E4C5D8B-70EC-E14F-AE6F-7E72F2D8F3E7}"/>
              </a:ext>
            </a:extLst>
          </p:cNvPr>
          <p:cNvGrpSpPr/>
          <p:nvPr/>
        </p:nvGrpSpPr>
        <p:grpSpPr>
          <a:xfrm>
            <a:off x="42861" y="2506021"/>
            <a:ext cx="2644921" cy="781771"/>
            <a:chOff x="42861" y="2506021"/>
            <a:chExt cx="2644921" cy="781771"/>
          </a:xfrm>
        </p:grpSpPr>
        <p:sp>
          <p:nvSpPr>
            <p:cNvPr id="42" name="Rectangle: Rounded Corners 35">
              <a:extLst>
                <a:ext uri="{FF2B5EF4-FFF2-40B4-BE49-F238E27FC236}">
                  <a16:creationId xmlns:a16="http://schemas.microsoft.com/office/drawing/2014/main" id="{A1DFAE69-F8B4-044D-AF23-9C4AD3404953}"/>
                </a:ext>
              </a:extLst>
            </p:cNvPr>
            <p:cNvSpPr/>
            <p:nvPr/>
          </p:nvSpPr>
          <p:spPr>
            <a:xfrm>
              <a:off x="1663730" y="2890203"/>
              <a:ext cx="1024052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One heartbeat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 100 steps</a:t>
              </a:r>
            </a:p>
          </p:txBody>
        </p:sp>
        <p:sp>
          <p:nvSpPr>
            <p:cNvPr id="43" name="Rectangle: Rounded Corners 36">
              <a:extLst>
                <a:ext uri="{FF2B5EF4-FFF2-40B4-BE49-F238E27FC236}">
                  <a16:creationId xmlns:a16="http://schemas.microsoft.com/office/drawing/2014/main" id="{7BBEABCF-D316-5045-938E-9CC228F3E584}"/>
                </a:ext>
              </a:extLst>
            </p:cNvPr>
            <p:cNvSpPr/>
            <p:nvPr/>
          </p:nvSpPr>
          <p:spPr>
            <a:xfrm>
              <a:off x="42861" y="2890432"/>
              <a:ext cx="1058305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Individual sets </a:t>
              </a:r>
            </a:p>
          </p:txBody>
        </p:sp>
        <p:sp>
          <p:nvSpPr>
            <p:cNvPr id="86" name="Arrow: Striped Right 64">
              <a:extLst>
                <a:ext uri="{FF2B5EF4-FFF2-40B4-BE49-F238E27FC236}">
                  <a16:creationId xmlns:a16="http://schemas.microsoft.com/office/drawing/2014/main" id="{405B1913-C4ED-B346-B6B2-2ACE85A5FB51}"/>
                </a:ext>
              </a:extLst>
            </p:cNvPr>
            <p:cNvSpPr/>
            <p:nvPr/>
          </p:nvSpPr>
          <p:spPr>
            <a:xfrm rot="5400000">
              <a:off x="2262253" y="2533583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row: Striped Right 65">
              <a:extLst>
                <a:ext uri="{FF2B5EF4-FFF2-40B4-BE49-F238E27FC236}">
                  <a16:creationId xmlns:a16="http://schemas.microsoft.com/office/drawing/2014/main" id="{33347B69-5610-9948-93AE-5A35AB772507}"/>
                </a:ext>
              </a:extLst>
            </p:cNvPr>
            <p:cNvSpPr/>
            <p:nvPr/>
          </p:nvSpPr>
          <p:spPr>
            <a:xfrm rot="5400000">
              <a:off x="357787" y="2528885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75">
            <a:extLst>
              <a:ext uri="{FF2B5EF4-FFF2-40B4-BE49-F238E27FC236}">
                <a16:creationId xmlns:a16="http://schemas.microsoft.com/office/drawing/2014/main" id="{F5F9AF93-0D20-F349-BBCC-8A25C9639EF6}"/>
              </a:ext>
            </a:extLst>
          </p:cNvPr>
          <p:cNvSpPr/>
          <p:nvPr/>
        </p:nvSpPr>
        <p:spPr>
          <a:xfrm rot="10800000">
            <a:off x="10205145" y="931905"/>
            <a:ext cx="1519321" cy="397360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0" rIns="50800" bIns="50800" anchor="ctr"/>
          <a:lstStyle/>
          <a:p>
            <a:pPr>
              <a:lnSpc>
                <a:spcPts val="1600"/>
              </a:lnSpc>
            </a:pP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76">
            <a:extLst>
              <a:ext uri="{FF2B5EF4-FFF2-40B4-BE49-F238E27FC236}">
                <a16:creationId xmlns:a16="http://schemas.microsoft.com/office/drawing/2014/main" id="{A9646FA3-E68F-BB46-ABB3-A7DD7BCFAA2B}"/>
              </a:ext>
            </a:extLst>
          </p:cNvPr>
          <p:cNvSpPr/>
          <p:nvPr/>
        </p:nvSpPr>
        <p:spPr>
          <a:xfrm>
            <a:off x="10930369" y="742839"/>
            <a:ext cx="1173855" cy="791718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0" rIns="50800" bIns="50800" anchor="ctr"/>
          <a:lstStyle/>
          <a:p>
            <a:pPr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sets</a:t>
            </a:r>
          </a:p>
          <a:p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</a:rPr>
              <a:t>Increase in complexity first in geometry, then BC </a:t>
            </a:r>
          </a:p>
        </p:txBody>
      </p:sp>
      <p:sp>
        <p:nvSpPr>
          <p:cNvPr id="94" name="Rectangle: Rounded Corners 17">
            <a:extLst>
              <a:ext uri="{FF2B5EF4-FFF2-40B4-BE49-F238E27FC236}">
                <a16:creationId xmlns:a16="http://schemas.microsoft.com/office/drawing/2014/main" id="{3A07E309-4184-464F-8EC0-7A3FEC726BD5}"/>
              </a:ext>
            </a:extLst>
          </p:cNvPr>
          <p:cNvSpPr/>
          <p:nvPr/>
        </p:nvSpPr>
        <p:spPr>
          <a:xfrm>
            <a:off x="3240514" y="690918"/>
            <a:ext cx="1872254" cy="68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983D0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Bend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Umax0.4Umin0.02tb0.35td0.25</a:t>
            </a:r>
          </a:p>
        </p:txBody>
      </p:sp>
      <p:sp>
        <p:nvSpPr>
          <p:cNvPr id="95" name="Rectangle: Rounded Corners 17">
            <a:extLst>
              <a:ext uri="{FF2B5EF4-FFF2-40B4-BE49-F238E27FC236}">
                <a16:creationId xmlns:a16="http://schemas.microsoft.com/office/drawing/2014/main" id="{6CD224C0-BA55-CE42-AF94-C30652B913D5}"/>
              </a:ext>
            </a:extLst>
          </p:cNvPr>
          <p:cNvSpPr/>
          <p:nvPr/>
        </p:nvSpPr>
        <p:spPr>
          <a:xfrm>
            <a:off x="5985136" y="684267"/>
            <a:ext cx="1872254" cy="68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983D0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Bifurcation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Umax0.4Umin0.02tb0.35td0.25</a:t>
            </a:r>
          </a:p>
        </p:txBody>
      </p:sp>
      <p:sp>
        <p:nvSpPr>
          <p:cNvPr id="96" name="Rectangle: Rounded Corners 17">
            <a:extLst>
              <a:ext uri="{FF2B5EF4-FFF2-40B4-BE49-F238E27FC236}">
                <a16:creationId xmlns:a16="http://schemas.microsoft.com/office/drawing/2014/main" id="{2CDFAABB-A38E-0A4F-8F2B-3330B8B32410}"/>
              </a:ext>
            </a:extLst>
          </p:cNvPr>
          <p:cNvSpPr/>
          <p:nvPr/>
        </p:nvSpPr>
        <p:spPr>
          <a:xfrm>
            <a:off x="8726321" y="690918"/>
            <a:ext cx="1872254" cy="68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983D0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Bifurcation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Varied velocity inlet condition</a:t>
            </a:r>
          </a:p>
        </p:txBody>
      </p:sp>
      <p:sp>
        <p:nvSpPr>
          <p:cNvPr id="97" name="Rectangle: Rounded Corners 29">
            <a:extLst>
              <a:ext uri="{FF2B5EF4-FFF2-40B4-BE49-F238E27FC236}">
                <a16:creationId xmlns:a16="http://schemas.microsoft.com/office/drawing/2014/main" id="{34394560-F1E7-F445-8F2B-E955278DF79C}"/>
              </a:ext>
            </a:extLst>
          </p:cNvPr>
          <p:cNvSpPr/>
          <p:nvPr/>
        </p:nvSpPr>
        <p:spPr>
          <a:xfrm>
            <a:off x="984725" y="1911168"/>
            <a:ext cx="809588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4A5CD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Encoder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RNN LSTM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Decoder</a:t>
            </a:r>
          </a:p>
        </p:txBody>
      </p:sp>
      <p:sp>
        <p:nvSpPr>
          <p:cNvPr id="98" name="Rectangle: Rounded Corners 29">
            <a:extLst>
              <a:ext uri="{FF2B5EF4-FFF2-40B4-BE49-F238E27FC236}">
                <a16:creationId xmlns:a16="http://schemas.microsoft.com/office/drawing/2014/main" id="{C9C88B90-8524-934F-8771-A4158B0A8313}"/>
              </a:ext>
            </a:extLst>
          </p:cNvPr>
          <p:cNvSpPr/>
          <p:nvPr/>
        </p:nvSpPr>
        <p:spPr>
          <a:xfrm>
            <a:off x="1931228" y="1916832"/>
            <a:ext cx="762557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4A5CD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Encoder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RNN GRU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Decoder</a:t>
            </a:r>
          </a:p>
        </p:txBody>
      </p:sp>
      <p:sp>
        <p:nvSpPr>
          <p:cNvPr id="102" name="Arrow: Striped Right 67">
            <a:extLst>
              <a:ext uri="{FF2B5EF4-FFF2-40B4-BE49-F238E27FC236}">
                <a16:creationId xmlns:a16="http://schemas.microsoft.com/office/drawing/2014/main" id="{3AA47C96-9F04-9D4A-8661-4F88DE35CE70}"/>
              </a:ext>
            </a:extLst>
          </p:cNvPr>
          <p:cNvSpPr/>
          <p:nvPr/>
        </p:nvSpPr>
        <p:spPr>
          <a:xfrm rot="5400000">
            <a:off x="2265941" y="1583417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Striped Right 68">
            <a:extLst>
              <a:ext uri="{FF2B5EF4-FFF2-40B4-BE49-F238E27FC236}">
                <a16:creationId xmlns:a16="http://schemas.microsoft.com/office/drawing/2014/main" id="{F98BC48A-964B-644B-A988-CEE99368EA4F}"/>
              </a:ext>
            </a:extLst>
          </p:cNvPr>
          <p:cNvSpPr/>
          <p:nvPr/>
        </p:nvSpPr>
        <p:spPr>
          <a:xfrm rot="5400000">
            <a:off x="9574880" y="1557421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Striped Right 69">
            <a:extLst>
              <a:ext uri="{FF2B5EF4-FFF2-40B4-BE49-F238E27FC236}">
                <a16:creationId xmlns:a16="http://schemas.microsoft.com/office/drawing/2014/main" id="{3BA6313C-2097-9647-AC6F-EF01B8B09531}"/>
              </a:ext>
            </a:extLst>
          </p:cNvPr>
          <p:cNvSpPr/>
          <p:nvPr/>
        </p:nvSpPr>
        <p:spPr>
          <a:xfrm rot="5400000">
            <a:off x="4099344" y="1581915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Striped Right 70">
            <a:extLst>
              <a:ext uri="{FF2B5EF4-FFF2-40B4-BE49-F238E27FC236}">
                <a16:creationId xmlns:a16="http://schemas.microsoft.com/office/drawing/2014/main" id="{4ABADF01-9831-AA4C-8000-595D9F9B39B4}"/>
              </a:ext>
            </a:extLst>
          </p:cNvPr>
          <p:cNvSpPr/>
          <p:nvPr/>
        </p:nvSpPr>
        <p:spPr>
          <a:xfrm rot="5400000">
            <a:off x="358856" y="1557421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Striped Right 71">
            <a:extLst>
              <a:ext uri="{FF2B5EF4-FFF2-40B4-BE49-F238E27FC236}">
                <a16:creationId xmlns:a16="http://schemas.microsoft.com/office/drawing/2014/main" id="{A33CA30A-FF59-5046-8A12-6D077639DE5D}"/>
              </a:ext>
            </a:extLst>
          </p:cNvPr>
          <p:cNvSpPr/>
          <p:nvPr/>
        </p:nvSpPr>
        <p:spPr>
          <a:xfrm rot="5400000">
            <a:off x="6827777" y="1557421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Striped Right 67">
            <a:extLst>
              <a:ext uri="{FF2B5EF4-FFF2-40B4-BE49-F238E27FC236}">
                <a16:creationId xmlns:a16="http://schemas.microsoft.com/office/drawing/2014/main" id="{61B2362E-F874-4E46-A094-3CFC436E3AD7}"/>
              </a:ext>
            </a:extLst>
          </p:cNvPr>
          <p:cNvSpPr/>
          <p:nvPr/>
        </p:nvSpPr>
        <p:spPr>
          <a:xfrm rot="5400000">
            <a:off x="1302652" y="1581915"/>
            <a:ext cx="175136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29">
            <a:extLst>
              <a:ext uri="{FF2B5EF4-FFF2-40B4-BE49-F238E27FC236}">
                <a16:creationId xmlns:a16="http://schemas.microsoft.com/office/drawing/2014/main" id="{74ED0F39-44BA-664C-92EC-63BD00C92D81}"/>
              </a:ext>
            </a:extLst>
          </p:cNvPr>
          <p:cNvSpPr/>
          <p:nvPr/>
        </p:nvSpPr>
        <p:spPr>
          <a:xfrm>
            <a:off x="3769452" y="1916832"/>
            <a:ext cx="809588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4A5CD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Encoder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RNN LSTM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Decoder</a:t>
            </a:r>
          </a:p>
        </p:txBody>
      </p:sp>
      <p:sp>
        <p:nvSpPr>
          <p:cNvPr id="109" name="Rectangle: Rounded Corners 29">
            <a:extLst>
              <a:ext uri="{FF2B5EF4-FFF2-40B4-BE49-F238E27FC236}">
                <a16:creationId xmlns:a16="http://schemas.microsoft.com/office/drawing/2014/main" id="{559C9512-1332-5945-A0D7-8AD528AE7E9D}"/>
              </a:ext>
            </a:extLst>
          </p:cNvPr>
          <p:cNvSpPr/>
          <p:nvPr/>
        </p:nvSpPr>
        <p:spPr>
          <a:xfrm>
            <a:off x="6519082" y="1905277"/>
            <a:ext cx="809588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4A5CD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Encoder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RNN LSTM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Decoder</a:t>
            </a:r>
          </a:p>
        </p:txBody>
      </p:sp>
      <p:sp>
        <p:nvSpPr>
          <p:cNvPr id="110" name="Rectangle: Rounded Corners 29">
            <a:extLst>
              <a:ext uri="{FF2B5EF4-FFF2-40B4-BE49-F238E27FC236}">
                <a16:creationId xmlns:a16="http://schemas.microsoft.com/office/drawing/2014/main" id="{53DD3C2A-CDAD-3641-8FF8-98805FDB8397}"/>
              </a:ext>
            </a:extLst>
          </p:cNvPr>
          <p:cNvSpPr/>
          <p:nvPr/>
        </p:nvSpPr>
        <p:spPr>
          <a:xfrm>
            <a:off x="9257654" y="1911168"/>
            <a:ext cx="809588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44A5CD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Encoder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RNN LSTM 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Decoder</a:t>
            </a:r>
          </a:p>
        </p:txBody>
      </p:sp>
      <p:sp>
        <p:nvSpPr>
          <p:cNvPr id="112" name="Rectangle: Rounded Corners 41">
            <a:extLst>
              <a:ext uri="{FF2B5EF4-FFF2-40B4-BE49-F238E27FC236}">
                <a16:creationId xmlns:a16="http://schemas.microsoft.com/office/drawing/2014/main" id="{348B6AA5-BDB2-7D45-80D2-4D1F87AFBD59}"/>
              </a:ext>
            </a:extLst>
          </p:cNvPr>
          <p:cNvSpPr/>
          <p:nvPr/>
        </p:nvSpPr>
        <p:spPr>
          <a:xfrm>
            <a:off x="912806" y="3869696"/>
            <a:ext cx="789560" cy="42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1FD1B4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One heartbeat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in 25 steps</a:t>
            </a:r>
          </a:p>
        </p:txBody>
      </p:sp>
      <p:sp>
        <p:nvSpPr>
          <p:cNvPr id="113" name="Rectangle: Rounded Corners 41">
            <a:extLst>
              <a:ext uri="{FF2B5EF4-FFF2-40B4-BE49-F238E27FC236}">
                <a16:creationId xmlns:a16="http://schemas.microsoft.com/office/drawing/2014/main" id="{C84CB8FC-C973-AC4F-8111-780DF116E3DE}"/>
              </a:ext>
            </a:extLst>
          </p:cNvPr>
          <p:cNvSpPr/>
          <p:nvPr/>
        </p:nvSpPr>
        <p:spPr>
          <a:xfrm>
            <a:off x="1758414" y="3869696"/>
            <a:ext cx="777833" cy="42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1FD1B4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One heartbeat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in 33 steps</a:t>
            </a:r>
          </a:p>
        </p:txBody>
      </p:sp>
      <p:sp>
        <p:nvSpPr>
          <p:cNvPr id="114" name="Rectangle: Rounded Corners 41">
            <a:extLst>
              <a:ext uri="{FF2B5EF4-FFF2-40B4-BE49-F238E27FC236}">
                <a16:creationId xmlns:a16="http://schemas.microsoft.com/office/drawing/2014/main" id="{C4D1DFFE-6FF8-9444-B0B2-F97E56A64FBD}"/>
              </a:ext>
            </a:extLst>
          </p:cNvPr>
          <p:cNvSpPr/>
          <p:nvPr/>
        </p:nvSpPr>
        <p:spPr>
          <a:xfrm>
            <a:off x="2606923" y="3869696"/>
            <a:ext cx="777833" cy="428312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1FD1B4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One heartbeat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in 50 steps</a:t>
            </a:r>
          </a:p>
        </p:txBody>
      </p:sp>
      <p:sp>
        <p:nvSpPr>
          <p:cNvPr id="115" name="Arrow: Striped Right 61">
            <a:extLst>
              <a:ext uri="{FF2B5EF4-FFF2-40B4-BE49-F238E27FC236}">
                <a16:creationId xmlns:a16="http://schemas.microsoft.com/office/drawing/2014/main" id="{41214053-C2C3-FC4A-942A-8C7F00B9F12F}"/>
              </a:ext>
            </a:extLst>
          </p:cNvPr>
          <p:cNvSpPr/>
          <p:nvPr/>
        </p:nvSpPr>
        <p:spPr>
          <a:xfrm rot="5400000">
            <a:off x="918791" y="3039872"/>
            <a:ext cx="1177742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ep 115">
            <a:extLst>
              <a:ext uri="{FF2B5EF4-FFF2-40B4-BE49-F238E27FC236}">
                <a16:creationId xmlns:a16="http://schemas.microsoft.com/office/drawing/2014/main" id="{44CC6D13-78F7-4D48-84BF-6A8528151DC9}"/>
              </a:ext>
            </a:extLst>
          </p:cNvPr>
          <p:cNvGrpSpPr/>
          <p:nvPr/>
        </p:nvGrpSpPr>
        <p:grpSpPr>
          <a:xfrm>
            <a:off x="2864451" y="2498466"/>
            <a:ext cx="2644921" cy="774742"/>
            <a:chOff x="42861" y="2513050"/>
            <a:chExt cx="2644921" cy="774742"/>
          </a:xfrm>
        </p:grpSpPr>
        <p:sp>
          <p:nvSpPr>
            <p:cNvPr id="117" name="Rectangle: Rounded Corners 35">
              <a:extLst>
                <a:ext uri="{FF2B5EF4-FFF2-40B4-BE49-F238E27FC236}">
                  <a16:creationId xmlns:a16="http://schemas.microsoft.com/office/drawing/2014/main" id="{DC822248-A532-7749-A680-252B37A174E8}"/>
                </a:ext>
              </a:extLst>
            </p:cNvPr>
            <p:cNvSpPr/>
            <p:nvPr/>
          </p:nvSpPr>
          <p:spPr>
            <a:xfrm>
              <a:off x="1663730" y="2890203"/>
              <a:ext cx="1024052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One heartbeat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 100 steps</a:t>
              </a:r>
            </a:p>
          </p:txBody>
        </p:sp>
        <p:sp>
          <p:nvSpPr>
            <p:cNvPr id="118" name="Rectangle: Rounded Corners 36">
              <a:extLst>
                <a:ext uri="{FF2B5EF4-FFF2-40B4-BE49-F238E27FC236}">
                  <a16:creationId xmlns:a16="http://schemas.microsoft.com/office/drawing/2014/main" id="{FF83DC47-9803-A24D-8478-A4D61BF3E62C}"/>
                </a:ext>
              </a:extLst>
            </p:cNvPr>
            <p:cNvSpPr/>
            <p:nvPr/>
          </p:nvSpPr>
          <p:spPr>
            <a:xfrm>
              <a:off x="42861" y="2890432"/>
              <a:ext cx="1058305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Individual sets </a:t>
              </a:r>
            </a:p>
          </p:txBody>
        </p:sp>
        <p:sp>
          <p:nvSpPr>
            <p:cNvPr id="119" name="Arrow: Striped Right 64">
              <a:extLst>
                <a:ext uri="{FF2B5EF4-FFF2-40B4-BE49-F238E27FC236}">
                  <a16:creationId xmlns:a16="http://schemas.microsoft.com/office/drawing/2014/main" id="{3CEBC436-8CF9-7848-A822-33D28438D8D8}"/>
                </a:ext>
              </a:extLst>
            </p:cNvPr>
            <p:cNvSpPr/>
            <p:nvPr/>
          </p:nvSpPr>
          <p:spPr>
            <a:xfrm rot="5400000">
              <a:off x="1736197" y="2535914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row: Striped Right 65">
              <a:extLst>
                <a:ext uri="{FF2B5EF4-FFF2-40B4-BE49-F238E27FC236}">
                  <a16:creationId xmlns:a16="http://schemas.microsoft.com/office/drawing/2014/main" id="{106A724C-1276-384F-B069-52B54E54EC84}"/>
                </a:ext>
              </a:extLst>
            </p:cNvPr>
            <p:cNvSpPr/>
            <p:nvPr/>
          </p:nvSpPr>
          <p:spPr>
            <a:xfrm rot="5400000">
              <a:off x="793477" y="2535914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36A64CB-F384-354E-94EF-92483146D1DB}"/>
              </a:ext>
            </a:extLst>
          </p:cNvPr>
          <p:cNvGrpSpPr/>
          <p:nvPr/>
        </p:nvGrpSpPr>
        <p:grpSpPr>
          <a:xfrm>
            <a:off x="5649066" y="2502832"/>
            <a:ext cx="2644921" cy="774742"/>
            <a:chOff x="42861" y="2513050"/>
            <a:chExt cx="2644921" cy="774742"/>
          </a:xfrm>
        </p:grpSpPr>
        <p:sp>
          <p:nvSpPr>
            <p:cNvPr id="122" name="Rectangle: Rounded Corners 35">
              <a:extLst>
                <a:ext uri="{FF2B5EF4-FFF2-40B4-BE49-F238E27FC236}">
                  <a16:creationId xmlns:a16="http://schemas.microsoft.com/office/drawing/2014/main" id="{19C5923A-0B2E-3F4F-9037-08385210EA5E}"/>
                </a:ext>
              </a:extLst>
            </p:cNvPr>
            <p:cNvSpPr/>
            <p:nvPr/>
          </p:nvSpPr>
          <p:spPr>
            <a:xfrm>
              <a:off x="1663730" y="2890203"/>
              <a:ext cx="1024052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One heartbeat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 100 steps</a:t>
              </a:r>
            </a:p>
          </p:txBody>
        </p:sp>
        <p:sp>
          <p:nvSpPr>
            <p:cNvPr id="123" name="Rectangle: Rounded Corners 36">
              <a:extLst>
                <a:ext uri="{FF2B5EF4-FFF2-40B4-BE49-F238E27FC236}">
                  <a16:creationId xmlns:a16="http://schemas.microsoft.com/office/drawing/2014/main" id="{EA7D0EBC-4A68-B444-8A0B-0E4F17DC783B}"/>
                </a:ext>
              </a:extLst>
            </p:cNvPr>
            <p:cNvSpPr/>
            <p:nvPr/>
          </p:nvSpPr>
          <p:spPr>
            <a:xfrm>
              <a:off x="42861" y="2890432"/>
              <a:ext cx="1058305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Individual sets </a:t>
              </a:r>
            </a:p>
          </p:txBody>
        </p:sp>
        <p:sp>
          <p:nvSpPr>
            <p:cNvPr id="124" name="Arrow: Striped Right 64">
              <a:extLst>
                <a:ext uri="{FF2B5EF4-FFF2-40B4-BE49-F238E27FC236}">
                  <a16:creationId xmlns:a16="http://schemas.microsoft.com/office/drawing/2014/main" id="{7F618613-3B55-814A-AB29-BE3256212D3E}"/>
                </a:ext>
              </a:extLst>
            </p:cNvPr>
            <p:cNvSpPr/>
            <p:nvPr/>
          </p:nvSpPr>
          <p:spPr>
            <a:xfrm rot="5400000">
              <a:off x="1736197" y="2535914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row: Striped Right 65">
              <a:extLst>
                <a:ext uri="{FF2B5EF4-FFF2-40B4-BE49-F238E27FC236}">
                  <a16:creationId xmlns:a16="http://schemas.microsoft.com/office/drawing/2014/main" id="{A1900B6B-1EAA-3843-A45A-1FF409979BF0}"/>
                </a:ext>
              </a:extLst>
            </p:cNvPr>
            <p:cNvSpPr/>
            <p:nvPr/>
          </p:nvSpPr>
          <p:spPr>
            <a:xfrm rot="5400000">
              <a:off x="793477" y="2535914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ep 125">
            <a:extLst>
              <a:ext uri="{FF2B5EF4-FFF2-40B4-BE49-F238E27FC236}">
                <a16:creationId xmlns:a16="http://schemas.microsoft.com/office/drawing/2014/main" id="{801EFED5-4D17-3841-BC3E-228A4DD7D5D9}"/>
              </a:ext>
            </a:extLst>
          </p:cNvPr>
          <p:cNvGrpSpPr/>
          <p:nvPr/>
        </p:nvGrpSpPr>
        <p:grpSpPr>
          <a:xfrm>
            <a:off x="8467934" y="2484189"/>
            <a:ext cx="2391231" cy="774742"/>
            <a:chOff x="42861" y="2513050"/>
            <a:chExt cx="2644921" cy="774742"/>
          </a:xfrm>
        </p:grpSpPr>
        <p:sp>
          <p:nvSpPr>
            <p:cNvPr id="127" name="Rectangle: Rounded Corners 35">
              <a:extLst>
                <a:ext uri="{FF2B5EF4-FFF2-40B4-BE49-F238E27FC236}">
                  <a16:creationId xmlns:a16="http://schemas.microsoft.com/office/drawing/2014/main" id="{DF439ACA-A8C7-404B-ACA5-547C5A3DDA16}"/>
                </a:ext>
              </a:extLst>
            </p:cNvPr>
            <p:cNvSpPr/>
            <p:nvPr/>
          </p:nvSpPr>
          <p:spPr>
            <a:xfrm>
              <a:off x="1663730" y="2890203"/>
              <a:ext cx="1024052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One heartbeat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 100 steps</a:t>
              </a:r>
            </a:p>
          </p:txBody>
        </p:sp>
        <p:sp>
          <p:nvSpPr>
            <p:cNvPr id="128" name="Rectangle: Rounded Corners 36">
              <a:extLst>
                <a:ext uri="{FF2B5EF4-FFF2-40B4-BE49-F238E27FC236}">
                  <a16:creationId xmlns:a16="http://schemas.microsoft.com/office/drawing/2014/main" id="{1D559880-2048-804A-B6A6-8E41D157EF3E}"/>
                </a:ext>
              </a:extLst>
            </p:cNvPr>
            <p:cNvSpPr/>
            <p:nvPr/>
          </p:nvSpPr>
          <p:spPr>
            <a:xfrm>
              <a:off x="42861" y="2890432"/>
              <a:ext cx="1058305" cy="39736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000"/>
              </a:srgbClr>
            </a:solidFill>
            <a:ln w="12700">
              <a:solidFill>
                <a:srgbClr val="36C0C3"/>
              </a:solidFill>
              <a:miter lim="400000"/>
            </a:ln>
            <a:effectLst>
              <a:outerShdw blurRad="292100" dist="110334" dir="5400000" rotWithShape="0">
                <a:srgbClr val="475D84">
                  <a:alpha val="2164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Individual sets </a:t>
              </a:r>
            </a:p>
          </p:txBody>
        </p:sp>
        <p:sp>
          <p:nvSpPr>
            <p:cNvPr id="129" name="Arrow: Striped Right 64">
              <a:extLst>
                <a:ext uri="{FF2B5EF4-FFF2-40B4-BE49-F238E27FC236}">
                  <a16:creationId xmlns:a16="http://schemas.microsoft.com/office/drawing/2014/main" id="{AFA86CB4-DECD-7044-A4BF-F16B7A608617}"/>
                </a:ext>
              </a:extLst>
            </p:cNvPr>
            <p:cNvSpPr/>
            <p:nvPr/>
          </p:nvSpPr>
          <p:spPr>
            <a:xfrm rot="5400000">
              <a:off x="1736197" y="2535914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row: Striped Right 65">
              <a:extLst>
                <a:ext uri="{FF2B5EF4-FFF2-40B4-BE49-F238E27FC236}">
                  <a16:creationId xmlns:a16="http://schemas.microsoft.com/office/drawing/2014/main" id="{D39AD39E-DBB0-6646-A26F-83AF7DF356D8}"/>
                </a:ext>
              </a:extLst>
            </p:cNvPr>
            <p:cNvSpPr/>
            <p:nvPr/>
          </p:nvSpPr>
          <p:spPr>
            <a:xfrm rot="5400000">
              <a:off x="793477" y="2535914"/>
              <a:ext cx="175136" cy="129408"/>
            </a:xfrm>
            <a:prstGeom prst="stripedRightArrow">
              <a:avLst/>
            </a:prstGeom>
            <a:solidFill>
              <a:srgbClr val="BAC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: Rounded Corners 44">
            <a:extLst>
              <a:ext uri="{FF2B5EF4-FFF2-40B4-BE49-F238E27FC236}">
                <a16:creationId xmlns:a16="http://schemas.microsoft.com/office/drawing/2014/main" id="{FA7F41C3-6548-5248-9C1C-190DE9A1E9A7}"/>
              </a:ext>
            </a:extLst>
          </p:cNvPr>
          <p:cNvSpPr/>
          <p:nvPr/>
        </p:nvSpPr>
        <p:spPr>
          <a:xfrm>
            <a:off x="9668959" y="4741645"/>
            <a:ext cx="1202798" cy="397360"/>
          </a:xfrm>
          <a:prstGeom prst="roundRect">
            <a:avLst>
              <a:gd name="adj" fmla="val 50000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00D7A0"/>
            </a:solidFill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New velocity profile</a:t>
            </a:r>
          </a:p>
        </p:txBody>
      </p:sp>
      <p:sp>
        <p:nvSpPr>
          <p:cNvPr id="133" name="Rectangle: Rounded Corners 74">
            <a:extLst>
              <a:ext uri="{FF2B5EF4-FFF2-40B4-BE49-F238E27FC236}">
                <a16:creationId xmlns:a16="http://schemas.microsoft.com/office/drawing/2014/main" id="{A7C1E119-3420-5B4D-9CA1-1AECF1E5202A}"/>
              </a:ext>
            </a:extLst>
          </p:cNvPr>
          <p:cNvSpPr/>
          <p:nvPr/>
        </p:nvSpPr>
        <p:spPr>
          <a:xfrm>
            <a:off x="4023284" y="5229726"/>
            <a:ext cx="809588" cy="39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D7A0"/>
              </a:gs>
              <a:gs pos="99000">
                <a:srgbClr val="24C6BE"/>
              </a:gs>
            </a:gsLst>
            <a:lin ang="2277912" scaled="0"/>
          </a:gradFill>
          <a:ln w="12700" cap="flat">
            <a:noFill/>
            <a:miter lim="400000"/>
          </a:ln>
          <a:effectLst>
            <a:outerShdw blurRad="279400" dist="112866" dir="5466904" rotWithShape="0">
              <a:srgbClr val="00D7A0">
                <a:alpha val="26000"/>
              </a:srgbClr>
            </a:outerShdw>
          </a:effectLst>
        </p:spPr>
        <p:txBody>
          <a:bodyPr rot="0" spcFirstLastPara="0" vertOverflow="overflow" horzOverflow="overflow" vert="horz" wrap="square" lIns="0" tIns="0" rIns="5080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Arrow: Striped Right 48">
            <a:extLst>
              <a:ext uri="{FF2B5EF4-FFF2-40B4-BE49-F238E27FC236}">
                <a16:creationId xmlns:a16="http://schemas.microsoft.com/office/drawing/2014/main" id="{615EB604-F8CF-404D-934F-76214CF4495F}"/>
              </a:ext>
            </a:extLst>
          </p:cNvPr>
          <p:cNvSpPr/>
          <p:nvPr/>
        </p:nvSpPr>
        <p:spPr>
          <a:xfrm rot="5400000">
            <a:off x="9807382" y="3995592"/>
            <a:ext cx="1177735" cy="129408"/>
          </a:xfrm>
          <a:prstGeom prst="stripedRightArrow">
            <a:avLst/>
          </a:prstGeom>
          <a:solidFill>
            <a:srgbClr val="BAC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76">
            <a:extLst>
              <a:ext uri="{FF2B5EF4-FFF2-40B4-BE49-F238E27FC236}">
                <a16:creationId xmlns:a16="http://schemas.microsoft.com/office/drawing/2014/main" id="{A0E7BDBA-E1A3-E64B-92F5-AA4DA3D4BDDC}"/>
              </a:ext>
            </a:extLst>
          </p:cNvPr>
          <p:cNvSpPr/>
          <p:nvPr/>
        </p:nvSpPr>
        <p:spPr>
          <a:xfrm>
            <a:off x="10920765" y="1809239"/>
            <a:ext cx="1173855" cy="797739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0" rIns="50800" bIns="50800" anchor="ctr"/>
          <a:lstStyle/>
          <a:p>
            <a:pPr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Network Architectures</a:t>
            </a:r>
          </a:p>
          <a:p>
            <a:pPr lvl="0"/>
            <a:r>
              <a:rPr lang="en-US" sz="900" i="1" dirty="0">
                <a:solidFill>
                  <a:prstClr val="white"/>
                </a:solidFill>
                <a:latin typeface="Century Gothic" panose="020B0502020202020204" pitchFamily="34" charset="0"/>
              </a:rPr>
              <a:t>Test different time networks on straight data set, continue with best</a:t>
            </a:r>
          </a:p>
          <a:p>
            <a:pPr>
              <a:lnSpc>
                <a:spcPts val="1600"/>
              </a:lnSpc>
            </a:pP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7" name="Rectangle 76">
            <a:extLst>
              <a:ext uri="{FF2B5EF4-FFF2-40B4-BE49-F238E27FC236}">
                <a16:creationId xmlns:a16="http://schemas.microsoft.com/office/drawing/2014/main" id="{449A9FDB-AD40-AE4A-B194-1919DA8B3EE5}"/>
              </a:ext>
            </a:extLst>
          </p:cNvPr>
          <p:cNvSpPr/>
          <p:nvPr/>
        </p:nvSpPr>
        <p:spPr>
          <a:xfrm>
            <a:off x="10954454" y="2641435"/>
            <a:ext cx="1173855" cy="938913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0" rIns="50800" bIns="50800" anchor="ctr"/>
          <a:lstStyle/>
          <a:p>
            <a:pPr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Error calculation</a:t>
            </a:r>
          </a:p>
          <a:p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</a:rPr>
              <a:t>MAE, ME, RMSE, conservation error</a:t>
            </a:r>
          </a:p>
          <a:p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For boundary and domain, absolute and relative</a:t>
            </a:r>
          </a:p>
        </p:txBody>
      </p:sp>
      <p:sp>
        <p:nvSpPr>
          <p:cNvPr id="138" name="Rectangle 76">
            <a:extLst>
              <a:ext uri="{FF2B5EF4-FFF2-40B4-BE49-F238E27FC236}">
                <a16:creationId xmlns:a16="http://schemas.microsoft.com/office/drawing/2014/main" id="{BDCCFEEF-D74B-5545-B74D-1D9861E36941}"/>
              </a:ext>
            </a:extLst>
          </p:cNvPr>
          <p:cNvSpPr/>
          <p:nvPr/>
        </p:nvSpPr>
        <p:spPr>
          <a:xfrm>
            <a:off x="10930369" y="3598921"/>
            <a:ext cx="1261622" cy="938913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0" rIns="50800" bIns="50800" anchor="ctr"/>
          <a:lstStyle/>
          <a:p>
            <a:pPr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Time step analysis</a:t>
            </a:r>
          </a:p>
          <a:p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</a:rPr>
              <a:t>Using different predicted time steps to predict one whole heartbeat</a:t>
            </a:r>
          </a:p>
        </p:txBody>
      </p:sp>
      <p:sp>
        <p:nvSpPr>
          <p:cNvPr id="139" name="Rectangle 76">
            <a:extLst>
              <a:ext uri="{FF2B5EF4-FFF2-40B4-BE49-F238E27FC236}">
                <a16:creationId xmlns:a16="http://schemas.microsoft.com/office/drawing/2014/main" id="{5678999B-5481-2C45-A704-3121752FE283}"/>
              </a:ext>
            </a:extLst>
          </p:cNvPr>
          <p:cNvSpPr/>
          <p:nvPr/>
        </p:nvSpPr>
        <p:spPr>
          <a:xfrm>
            <a:off x="10925009" y="4558009"/>
            <a:ext cx="1261622" cy="938913"/>
          </a:xfrm>
          <a:prstGeom prst="rect">
            <a:avLst/>
          </a:prstGeom>
          <a:noFill/>
          <a:ln w="12700">
            <a:noFill/>
            <a:miter lim="400000"/>
          </a:ln>
          <a:effectLst>
            <a:outerShdw blurRad="292100" dist="110334" dir="5400000" rotWithShape="0">
              <a:srgbClr val="475D84">
                <a:alpha val="21640"/>
              </a:srgbClr>
            </a:outerShdw>
          </a:effectLst>
        </p:spPr>
        <p:txBody>
          <a:bodyPr lIns="50800" tIns="0" rIns="50800" bIns="50800" anchor="ctr"/>
          <a:lstStyle/>
          <a:p>
            <a:pPr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Time step analysis</a:t>
            </a:r>
          </a:p>
          <a:p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</a:rPr>
              <a:t>Using different predicted time steps to predict one whole heartbeat</a:t>
            </a:r>
          </a:p>
        </p:txBody>
      </p:sp>
    </p:spTree>
    <p:extLst>
      <p:ext uri="{BB962C8B-B14F-4D97-AF65-F5344CB8AC3E}">
        <p14:creationId xmlns:p14="http://schemas.microsoft.com/office/powerpoint/2010/main" val="2859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4FD65EF4-1BD9-A04E-A2CD-FA79E4257007}"/>
              </a:ext>
            </a:extLst>
          </p:cNvPr>
          <p:cNvGrpSpPr/>
          <p:nvPr/>
        </p:nvGrpSpPr>
        <p:grpSpPr>
          <a:xfrm>
            <a:off x="649706" y="1007034"/>
            <a:ext cx="5446294" cy="4467333"/>
            <a:chOff x="649706" y="1007034"/>
            <a:chExt cx="5446294" cy="4467333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DAEF98AA-9FEA-F24C-89AD-19683CB7D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" r="-1" b="1192"/>
            <a:stretch/>
          </p:blipFill>
          <p:spPr>
            <a:xfrm>
              <a:off x="649706" y="1007034"/>
              <a:ext cx="5446294" cy="4467333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64C7F07C-B54A-BC4B-89F0-089843BA7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72" t="5136" r="18967" b="11303"/>
            <a:stretch/>
          </p:blipFill>
          <p:spPr>
            <a:xfrm rot="10800000">
              <a:off x="1272334" y="1263317"/>
              <a:ext cx="3789949" cy="3777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90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8C14-456C-3445-B9F3-2014C7B6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8FCE798-5646-254C-8137-D7EBEB605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97763" l="8197" r="88525">
                        <a14:foregroundMark x1="16393" y1="11633" x2="18033" y2="3803"/>
                        <a14:foregroundMark x1="18033" y1="3803" x2="50820" y2="2461"/>
                        <a14:foregroundMark x1="50820" y1="2461" x2="78689" y2="2908"/>
                        <a14:foregroundMark x1="78689" y1="2908" x2="79508" y2="11857"/>
                        <a14:foregroundMark x1="21311" y1="90157" x2="38525" y2="96421"/>
                        <a14:foregroundMark x1="38525" y1="96421" x2="67213" y2="95749"/>
                        <a14:foregroundMark x1="67213" y1="95749" x2="64754" y2="88591"/>
                        <a14:foregroundMark x1="17213" y1="97763" x2="41803" y2="97315"/>
                        <a14:foregroundMark x1="79508" y1="97763" x2="76230" y2="69575"/>
                        <a14:foregroundMark x1="78689" y1="12081" x2="67213" y2="76734"/>
                        <a14:foregroundMark x1="67213" y1="76734" x2="77869" y2="82998"/>
                        <a14:foregroundMark x1="79508" y1="84116" x2="78689" y2="181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0937" y="3164304"/>
            <a:ext cx="1606184" cy="3163908"/>
          </a:xfrm>
        </p:spPr>
      </p:pic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9B638CF4-ECCE-554E-B963-312DB0EE0C1B}"/>
              </a:ext>
            </a:extLst>
          </p:cNvPr>
          <p:cNvCxnSpPr>
            <a:cxnSpLocks/>
          </p:cNvCxnSpPr>
          <p:nvPr/>
        </p:nvCxnSpPr>
        <p:spPr>
          <a:xfrm>
            <a:off x="3148263" y="3148261"/>
            <a:ext cx="10266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07C8A35-A5EA-A74B-910B-B725E642C866}"/>
              </a:ext>
            </a:extLst>
          </p:cNvPr>
          <p:cNvSpPr txBox="1"/>
          <p:nvPr/>
        </p:nvSpPr>
        <p:spPr>
          <a:xfrm>
            <a:off x="3307971" y="2873038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width</a:t>
            </a:r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36B83B99-B6F5-0946-AB8C-90B18FB64A0A}"/>
              </a:ext>
            </a:extLst>
          </p:cNvPr>
          <p:cNvGrpSpPr/>
          <p:nvPr/>
        </p:nvGrpSpPr>
        <p:grpSpPr>
          <a:xfrm>
            <a:off x="5275420" y="3148261"/>
            <a:ext cx="3995643" cy="2431906"/>
            <a:chOff x="5275420" y="3148261"/>
            <a:chExt cx="3995643" cy="2431906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8E23A336-3275-B449-AAFF-FC0FEFAD5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556" b="94048" l="4990" r="97505">
                          <a14:foregroundMark x1="97148" y1="16812" x2="97110" y2="17761"/>
                          <a14:foregroundMark x1="97313" y1="12698" x2="97244" y2="14409"/>
                          <a14:foregroundMark x1="94705" y1="33894" x2="91684" y2="42063"/>
                          <a14:foregroundMark x1="91684" y1="42063" x2="87942" y2="27778"/>
                          <a14:foregroundMark x1="87942" y1="27778" x2="86486" y2="10714"/>
                          <a14:foregroundMark x1="86486" y1="10714" x2="84446" y2="9676"/>
                          <a14:foregroundMark x1="95450" y1="7068" x2="96088" y2="7107"/>
                          <a14:foregroundMark x1="67983" y1="85317" x2="44075" y2="94444"/>
                          <a14:foregroundMark x1="44075" y1="94444" x2="52599" y2="89683"/>
                          <a14:foregroundMark x1="52599" y1="89683" x2="60291" y2="89683"/>
                          <a14:foregroundMark x1="10603" y1="50000" x2="5613" y2="36111"/>
                          <a14:foregroundMark x1="5613" y1="36111" x2="3742" y2="19841"/>
                          <a14:foregroundMark x1="3742" y1="19841" x2="7692" y2="5159"/>
                          <a14:foregroundMark x1="7692" y1="5159" x2="24116" y2="5952"/>
                          <a14:foregroundMark x1="24116" y1="5952" x2="29314" y2="14683"/>
                          <a14:foregroundMark x1="6861" y1="35317" x2="4990" y2="20238"/>
                          <a14:foregroundMark x1="4990" y1="20238" x2="5821" y2="24206"/>
                          <a14:foregroundMark x1="94385" y1="12286" x2="93971" y2="9127"/>
                          <a14:foregroundMark x1="94595" y1="13889" x2="94439" y2="12698"/>
                          <a14:foregroundMark x1="95773" y1="8333" x2="95842" y2="7937"/>
                          <a14:foregroundMark x1="95426" y1="8333" x2="95426" y2="8333"/>
                          <a14:foregroundMark x1="95426" y1="8333" x2="95426" y2="8333"/>
                          <a14:foregroundMark x1="95634" y1="8333" x2="94802" y2="7540"/>
                          <a14:foregroundMark x1="21569" y1="75012" x2="28274" y2="84921"/>
                          <a14:foregroundMark x1="28274" y1="84921" x2="34304" y2="88492"/>
                          <a14:foregroundMark x1="26403" y1="81349" x2="20858" y2="76057"/>
                          <a14:foregroundMark x1="86694" y1="5952" x2="85650" y2="6329"/>
                          <a14:foregroundMark x1="79002" y1="8730" x2="70686" y2="6746"/>
                          <a14:foregroundMark x1="70686" y1="6746" x2="70478" y2="6349"/>
                          <a14:foregroundMark x1="73597" y1="7143" x2="79789" y2="6404"/>
                          <a14:foregroundMark x1="92723" y1="43651" x2="97089" y2="5952"/>
                          <a14:foregroundMark x1="16008" y1="65873" x2="14969" y2="66667"/>
                          <a14:foregroundMark x1="14761" y1="65476" x2="20582" y2="75000"/>
                          <a14:foregroundMark x1="94802" y1="30952" x2="96466" y2="11111"/>
                          <a14:foregroundMark x1="97505" y1="11111" x2="95634" y2="26587"/>
                          <a14:foregroundMark x1="95634" y1="26587" x2="96258" y2="13492"/>
                          <a14:foregroundMark x1="94387" y1="7143" x2="85655" y2="6349"/>
                          <a14:foregroundMark x1="85655" y1="6349" x2="78378" y2="6746"/>
                          <a14:foregroundMark x1="64865" y1="88889" x2="64241" y2="90079"/>
                          <a14:foregroundMark x1="64241" y1="92063" x2="65073" y2="89683"/>
                          <a14:foregroundMark x1="91892" y1="45238" x2="87110" y2="58730"/>
                          <a14:foregroundMark x1="87110" y1="58730" x2="87734" y2="55952"/>
                          <a14:foregroundMark x1="87110" y1="61905" x2="86902" y2="60714"/>
                          <a14:foregroundMark x1="86902" y1="64286" x2="86902" y2="64286"/>
                          <a14:foregroundMark x1="85655" y1="63095" x2="81289" y2="69048"/>
                          <a14:foregroundMark x1="91268" y1="51984" x2="83576" y2="68254"/>
                          <a14:foregroundMark x1="64033" y1="31349" x2="57173" y2="40476"/>
                          <a14:foregroundMark x1="57173" y1="40476" x2="51559" y2="42063"/>
                          <a14:foregroundMark x1="67983" y1="20635" x2="69231" y2="6746"/>
                          <a14:foregroundMark x1="24324" y1="76190" x2="24324" y2="79365"/>
                          <a14:foregroundMark x1="23701" y1="77778" x2="23285" y2="79365"/>
                          <a14:backgroundMark x1="99168" y1="32937" x2="98708" y2="27918"/>
                          <a14:backgroundMark x1="93763" y1="2778" x2="92974" y2="2778"/>
                          <a14:backgroundMark x1="96674" y1="31349" x2="96050" y2="29762"/>
                          <a14:backgroundMark x1="96674" y1="31349" x2="95426" y2="32143"/>
                          <a14:backgroundMark x1="95426" y1="33730" x2="96113" y2="26795"/>
                          <a14:backgroundMark x1="96553" y1="26985" x2="96258" y2="34127"/>
                          <a14:backgroundMark x1="96258" y1="34127" x2="96660" y2="27031"/>
                          <a14:backgroundMark x1="95426" y1="36905" x2="95426" y2="33730"/>
                          <a14:backgroundMark x1="99168" y1="6746" x2="98129" y2="9524"/>
                          <a14:backgroundMark x1="97921" y1="8333" x2="97921" y2="11291"/>
                          <a14:backgroundMark x1="19583" y1="76644" x2="19958" y2="77381"/>
                          <a14:backgroundMark x1="13098" y1="63889" x2="14295" y2="662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5275420" y="3148261"/>
              <a:ext cx="3995643" cy="2093351"/>
            </a:xfrm>
            <a:prstGeom prst="rect">
              <a:avLst/>
            </a:prstGeom>
          </p:spPr>
        </p:pic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0331E2BA-1164-D149-B82D-5D433C102C2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115" y="5241613"/>
              <a:ext cx="110289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E1893D31-DD51-0B4A-A5B4-1444E9953860}"/>
                </a:ext>
              </a:extLst>
            </p:cNvPr>
            <p:cNvSpPr txBox="1"/>
            <p:nvPr/>
          </p:nvSpPr>
          <p:spPr>
            <a:xfrm>
              <a:off x="5609783" y="5241613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solidFill>
                    <a:srgbClr val="FF0000"/>
                  </a:solidFill>
                </a:rPr>
                <a:t>width</a:t>
              </a:r>
            </a:p>
          </p:txBody>
        </p: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6CA3AE53-45DA-6949-AEAA-167632E78631}"/>
              </a:ext>
            </a:extLst>
          </p:cNvPr>
          <p:cNvGrpSpPr/>
          <p:nvPr/>
        </p:nvGrpSpPr>
        <p:grpSpPr>
          <a:xfrm>
            <a:off x="582408" y="2825749"/>
            <a:ext cx="2168050" cy="4078611"/>
            <a:chOff x="582408" y="2825749"/>
            <a:chExt cx="2168050" cy="4078611"/>
          </a:xfrm>
        </p:grpSpPr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61CEA688-AE42-2D48-B9AC-1488E57395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1623" y="6331617"/>
              <a:ext cx="43313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868D6C65-1ACF-3C40-BCD8-7D8433DA1F18}"/>
                </a:ext>
              </a:extLst>
            </p:cNvPr>
            <p:cNvGrpSpPr/>
            <p:nvPr/>
          </p:nvGrpSpPr>
          <p:grpSpPr>
            <a:xfrm>
              <a:off x="582408" y="2825749"/>
              <a:ext cx="2168050" cy="4069586"/>
              <a:chOff x="582408" y="2825749"/>
              <a:chExt cx="2168050" cy="4069586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1AECE723-4975-D04E-85E4-98163405F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139" b="97386" l="9585" r="90096">
                            <a14:foregroundMark x1="33243" y1="3817" x2="56869" y2="4575"/>
                            <a14:foregroundMark x1="56869" y1="4575" x2="69649" y2="3922"/>
                            <a14:foregroundMark x1="69649" y1="3922" x2="55911" y2="9804"/>
                            <a14:foregroundMark x1="55911" y1="9804" x2="33364" y2="7206"/>
                            <a14:foregroundMark x1="12460" y1="91068" x2="22045" y2="96078"/>
                            <a14:foregroundMark x1="22045" y1="96078" x2="30671" y2="89760"/>
                            <a14:foregroundMark x1="30671" y1="89760" x2="19169" y2="94118"/>
                            <a14:foregroundMark x1="19169" y1="94118" x2="17889" y2="89513"/>
                            <a14:foregroundMark x1="72250" y1="92812" x2="77637" y2="95628"/>
                            <a14:foregroundMark x1="69329" y1="91285" x2="69592" y2="91422"/>
                            <a14:foregroundMark x1="79670" y1="95701" x2="87220" y2="89760"/>
                            <a14:foregroundMark x1="87220" y1="89760" x2="76358" y2="92593"/>
                            <a14:foregroundMark x1="71348" y1="91503" x2="65176" y2="82353"/>
                            <a14:foregroundMark x1="71642" y1="91939" x2="71348" y2="91503"/>
                            <a14:foregroundMark x1="72524" y1="93246" x2="71642" y2="91939"/>
                            <a14:foregroundMark x1="73163" y1="94553" x2="76006" y2="95895"/>
                            <a14:foregroundMark x1="89837" y1="97168" x2="90096" y2="97168"/>
                            <a14:foregroundMark x1="15016" y1="91285" x2="23642" y2="97168"/>
                            <a14:foregroundMark x1="23642" y1="97168" x2="25879" y2="97603"/>
                            <a14:foregroundMark x1="33283" y1="4950" x2="41534" y2="4357"/>
                            <a14:foregroundMark x1="41534" y1="4357" x2="66773" y2="4793"/>
                            <a14:foregroundMark x1="66773" y1="4793" x2="68051" y2="4139"/>
                            <a14:foregroundMark x1="15335" y1="87582" x2="11821" y2="93246"/>
                            <a14:foregroundMark x1="34185" y1="4357" x2="31629" y2="46841"/>
                            <a14:foregroundMark x1="30990" y1="45969" x2="32907" y2="4357"/>
                            <a14:foregroundMark x1="30351" y1="3922" x2="31949" y2="29847"/>
                            <a14:foregroundMark x1="32588" y1="23312" x2="32588" y2="23312"/>
                            <a14:foregroundMark x1="30351" y1="23312" x2="31310" y2="29847"/>
                            <a14:backgroundMark x1="15016" y1="81481" x2="13061" y2="86961"/>
                            <a14:backgroundMark x1="15016" y1="79956" x2="13068" y2="86963"/>
                            <a14:backgroundMark x1="69329" y1="93246" x2="68690" y2="91721"/>
                            <a14:backgroundMark x1="69329" y1="90414" x2="69329" y2="90414"/>
                            <a14:backgroundMark x1="68690" y1="91939" x2="68690" y2="91939"/>
                            <a14:backgroundMark x1="68371" y1="91939" x2="69968" y2="93464"/>
                            <a14:backgroundMark x1="69329" y1="92375" x2="69649" y2="93246"/>
                            <a14:backgroundMark x1="73802" y1="98693" x2="85942" y2="99129"/>
                            <a14:backgroundMark x1="85942" y1="99129" x2="69968" y2="98911"/>
                            <a14:backgroundMark x1="91054" y1="98693" x2="87540" y2="98039"/>
                            <a14:backgroundMark x1="68690" y1="91939" x2="68690" y2="91939"/>
                            <a14:backgroundMark x1="68371" y1="91503" x2="68371" y2="91503"/>
                            <a14:backgroundMark x1="29336" y1="46777" x2="29393" y2="48366"/>
                            <a14:backgroundMark x1="27796" y1="3486" x2="27814" y2="39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2408" y="3164304"/>
                <a:ext cx="2168050" cy="3179345"/>
              </a:xfrm>
              <a:prstGeom prst="rect">
                <a:avLst/>
              </a:prstGeom>
            </p:spPr>
          </p:pic>
          <p:cxnSp>
            <p:nvCxnSpPr>
              <p:cNvPr id="10" name="Rechte verbindingslijn met pijl 9">
                <a:extLst>
                  <a:ext uri="{FF2B5EF4-FFF2-40B4-BE49-F238E27FC236}">
                    <a16:creationId xmlns:a16="http://schemas.microsoft.com/office/drawing/2014/main" id="{7C40D253-2B99-F049-B1A2-63B66C6D8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5189" y="3164304"/>
                <a:ext cx="86627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FC1B0CEC-A102-444A-BC4D-967F819E3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956" y="6319585"/>
                <a:ext cx="43313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49AA5BFC-1BED-3544-9E0F-8CD1CD836442}"/>
                  </a:ext>
                </a:extLst>
              </p:cNvPr>
              <p:cNvSpPr txBox="1"/>
              <p:nvPr/>
            </p:nvSpPr>
            <p:spPr>
              <a:xfrm>
                <a:off x="1340522" y="2825749"/>
                <a:ext cx="6591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i="1" dirty="0">
                    <a:solidFill>
                      <a:srgbClr val="FF0000"/>
                    </a:solidFill>
                  </a:rPr>
                  <a:t>width</a:t>
                </a:r>
              </a:p>
            </p:txBody>
          </p: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A285EEF6-0423-8242-9B97-390A57C8B460}"/>
                  </a:ext>
                </a:extLst>
              </p:cNvPr>
              <p:cNvSpPr txBox="1"/>
              <p:nvPr/>
            </p:nvSpPr>
            <p:spPr>
              <a:xfrm>
                <a:off x="623673" y="6310560"/>
                <a:ext cx="677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i="1" dirty="0">
                    <a:solidFill>
                      <a:srgbClr val="FF0000"/>
                    </a:solidFill>
                  </a:rPr>
                  <a:t>outlet</a:t>
                </a:r>
              </a:p>
              <a:p>
                <a:r>
                  <a:rPr lang="en-GB" sz="1600" i="1" dirty="0">
                    <a:solidFill>
                      <a:srgbClr val="FF0000"/>
                    </a:solidFill>
                  </a:rPr>
                  <a:t>width</a:t>
                </a:r>
              </a:p>
            </p:txBody>
          </p:sp>
        </p:grp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DA2E5928-55A8-8B4E-A1FA-F94812948B0C}"/>
                </a:ext>
              </a:extLst>
            </p:cNvPr>
            <p:cNvSpPr txBox="1"/>
            <p:nvPr/>
          </p:nvSpPr>
          <p:spPr>
            <a:xfrm>
              <a:off x="2019540" y="6319585"/>
              <a:ext cx="6773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solidFill>
                    <a:srgbClr val="FF0000"/>
                  </a:solidFill>
                </a:rPr>
                <a:t>outlet</a:t>
              </a:r>
            </a:p>
            <a:p>
              <a:r>
                <a:rPr lang="en-GB" sz="1600" i="1" dirty="0">
                  <a:solidFill>
                    <a:srgbClr val="FF0000"/>
                  </a:solidFill>
                </a:rPr>
                <a:t>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kstvak 185">
            <a:extLst>
              <a:ext uri="{FF2B5EF4-FFF2-40B4-BE49-F238E27FC236}">
                <a16:creationId xmlns:a16="http://schemas.microsoft.com/office/drawing/2014/main" id="{2442C6CD-EA76-0047-B3FC-BF5F031D5A04}"/>
              </a:ext>
            </a:extLst>
          </p:cNvPr>
          <p:cNvSpPr txBox="1"/>
          <p:nvPr/>
        </p:nvSpPr>
        <p:spPr>
          <a:xfrm>
            <a:off x="8887928" y="2810420"/>
            <a:ext cx="3160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1"/>
              <a:t>Parameters:</a:t>
            </a:r>
          </a:p>
          <a:p>
            <a:r>
              <a:rPr lang="nl-NL" noProof="1"/>
              <a:t>n input variables per time step</a:t>
            </a:r>
          </a:p>
          <a:p>
            <a:r>
              <a:rPr lang="nl-NL" noProof="1"/>
              <a:t>m hidden state dimension</a:t>
            </a:r>
          </a:p>
          <a:p>
            <a:r>
              <a:rPr lang="nl-NL" noProof="1"/>
              <a:t>p time steps</a:t>
            </a:r>
          </a:p>
          <a:p>
            <a:r>
              <a:rPr lang="nl-NL" noProof="1"/>
              <a:t>s output variables per time step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0B3BB85A-8DA7-A944-B5E8-1D8869791F30}"/>
              </a:ext>
            </a:extLst>
          </p:cNvPr>
          <p:cNvGrpSpPr/>
          <p:nvPr/>
        </p:nvGrpSpPr>
        <p:grpSpPr>
          <a:xfrm>
            <a:off x="690079" y="995104"/>
            <a:ext cx="8019311" cy="4988613"/>
            <a:chOff x="690079" y="995104"/>
            <a:chExt cx="8019311" cy="4988613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53B8553-2BE0-394E-914F-52B93D542DEE}"/>
                </a:ext>
              </a:extLst>
            </p:cNvPr>
            <p:cNvGrpSpPr/>
            <p:nvPr/>
          </p:nvGrpSpPr>
          <p:grpSpPr>
            <a:xfrm>
              <a:off x="759525" y="4839283"/>
              <a:ext cx="632584" cy="590843"/>
              <a:chOff x="759525" y="4839283"/>
              <a:chExt cx="632584" cy="590843"/>
            </a:xfrm>
          </p:grpSpPr>
          <p:sp>
            <p:nvSpPr>
              <p:cNvPr id="4" name="Ovaal 3">
                <a:extLst>
                  <a:ext uri="{FF2B5EF4-FFF2-40B4-BE49-F238E27FC236}">
                    <a16:creationId xmlns:a16="http://schemas.microsoft.com/office/drawing/2014/main" id="{3A59BB33-6683-904A-8ACE-7DE2F822D435}"/>
                  </a:ext>
                </a:extLst>
              </p:cNvPr>
              <p:cNvSpPr/>
              <p:nvPr/>
            </p:nvSpPr>
            <p:spPr>
              <a:xfrm>
                <a:off x="759525" y="4839283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F9AC4181-A758-D14A-A499-ECB4EB1E8219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17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x</a:t>
                </a:r>
                <a:r>
                  <a:rPr lang="nl-NL" sz="2000" baseline="-25000" noProof="1"/>
                  <a:t>t-1,1</a:t>
                </a:r>
                <a:endParaRPr lang="nl-NL" sz="2000" noProof="1"/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2E65D0C-9830-BF47-804D-32C75D93A21C}"/>
                </a:ext>
              </a:extLst>
            </p:cNvPr>
            <p:cNvGrpSpPr/>
            <p:nvPr/>
          </p:nvGrpSpPr>
          <p:grpSpPr>
            <a:xfrm>
              <a:off x="2240285" y="4834974"/>
              <a:ext cx="621004" cy="590843"/>
              <a:chOff x="774311" y="4839286"/>
              <a:chExt cx="621004" cy="590843"/>
            </a:xfrm>
          </p:grpSpPr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9ADCF8A5-86D6-0040-8DA4-F7A541EFE57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CF6EE449-94A7-F54D-9049-3F928C1DFE2E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2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x</a:t>
                </a:r>
                <a:r>
                  <a:rPr lang="nl-NL" sz="2000" baseline="-25000" noProof="1"/>
                  <a:t>t-1,n</a:t>
                </a:r>
                <a:endParaRPr lang="nl-NL" sz="2000" noProof="1"/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7C0DAF6-389F-9B4F-88F0-85D45A32A7FB}"/>
                </a:ext>
              </a:extLst>
            </p:cNvPr>
            <p:cNvGrpSpPr/>
            <p:nvPr/>
          </p:nvGrpSpPr>
          <p:grpSpPr>
            <a:xfrm>
              <a:off x="4878865" y="4834974"/>
              <a:ext cx="590843" cy="590843"/>
              <a:chOff x="787790" y="4839286"/>
              <a:chExt cx="590843" cy="590843"/>
            </a:xfrm>
          </p:grpSpPr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49A4005F-1B7F-C44E-BC5B-F5BFE92C982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A8F7F6C7-E4E2-194E-8191-8BD86357DE09}"/>
                  </a:ext>
                </a:extLst>
              </p:cNvPr>
              <p:cNvSpPr txBox="1"/>
              <p:nvPr/>
            </p:nvSpPr>
            <p:spPr>
              <a:xfrm>
                <a:off x="839811" y="4949149"/>
                <a:ext cx="486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x</a:t>
                </a:r>
                <a:r>
                  <a:rPr lang="nl-NL" sz="2000" baseline="-25000" noProof="1"/>
                  <a:t>t,n</a:t>
                </a:r>
                <a:endParaRPr lang="nl-NL" sz="2000" noProof="1"/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39AEBEE4-9A2A-4947-A4DB-C7721434A2C7}"/>
                </a:ext>
              </a:extLst>
            </p:cNvPr>
            <p:cNvGrpSpPr/>
            <p:nvPr/>
          </p:nvGrpSpPr>
          <p:grpSpPr>
            <a:xfrm>
              <a:off x="6471848" y="4860861"/>
              <a:ext cx="590843" cy="590843"/>
              <a:chOff x="787790" y="4839286"/>
              <a:chExt cx="590843" cy="590843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B8AA5AD2-089B-1042-8641-E328D8AAC2E9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22292944-B86E-B148-9651-EDE756C947D3}"/>
                  </a:ext>
                </a:extLst>
              </p:cNvPr>
              <p:cNvSpPr txBox="1"/>
              <p:nvPr/>
            </p:nvSpPr>
            <p:spPr>
              <a:xfrm>
                <a:off x="825767" y="4944791"/>
                <a:ext cx="514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x</a:t>
                </a:r>
                <a:r>
                  <a:rPr lang="nl-NL" sz="2000" baseline="-25000" noProof="1"/>
                  <a:t>p,1</a:t>
                </a:r>
                <a:endParaRPr lang="nl-NL" sz="2000" noProof="1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48ECA83-F0D7-724A-B78C-B18232A72B0E}"/>
                </a:ext>
              </a:extLst>
            </p:cNvPr>
            <p:cNvGrpSpPr/>
            <p:nvPr/>
          </p:nvGrpSpPr>
          <p:grpSpPr>
            <a:xfrm>
              <a:off x="8114570" y="4862985"/>
              <a:ext cx="590843" cy="590843"/>
              <a:chOff x="824165" y="4841410"/>
              <a:chExt cx="590843" cy="590843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020D033E-ED0B-8540-8778-7C4F5AB8A8C4}"/>
                  </a:ext>
                </a:extLst>
              </p:cNvPr>
              <p:cNvSpPr/>
              <p:nvPr/>
            </p:nvSpPr>
            <p:spPr>
              <a:xfrm>
                <a:off x="824165" y="4841410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E5DC490D-19F5-E84F-8357-CB5059926558}"/>
                  </a:ext>
                </a:extLst>
              </p:cNvPr>
              <p:cNvSpPr txBox="1"/>
              <p:nvPr/>
            </p:nvSpPr>
            <p:spPr>
              <a:xfrm>
                <a:off x="824165" y="492450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x</a:t>
                </a:r>
                <a:r>
                  <a:rPr lang="nl-NL" sz="2000" baseline="-25000" noProof="1"/>
                  <a:t>p,n</a:t>
                </a:r>
                <a:endParaRPr lang="nl-NL" sz="2000" noProof="1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A63FFA62-E3F0-FB4C-9585-874AD347C4FD}"/>
                </a:ext>
              </a:extLst>
            </p:cNvPr>
            <p:cNvGrpSpPr/>
            <p:nvPr/>
          </p:nvGrpSpPr>
          <p:grpSpPr>
            <a:xfrm>
              <a:off x="3353775" y="4858285"/>
              <a:ext cx="590843" cy="590843"/>
              <a:chOff x="806770" y="4848101"/>
              <a:chExt cx="590843" cy="590843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0F82CA8-96D9-D843-99DB-6413F2F5D7FD}"/>
                  </a:ext>
                </a:extLst>
              </p:cNvPr>
              <p:cNvSpPr/>
              <p:nvPr/>
            </p:nvSpPr>
            <p:spPr>
              <a:xfrm>
                <a:off x="806770" y="4848101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AFC3A01-CC5E-BF46-B197-D53B0CF1CE50}"/>
                  </a:ext>
                </a:extLst>
              </p:cNvPr>
              <p:cNvSpPr txBox="1"/>
              <p:nvPr/>
            </p:nvSpPr>
            <p:spPr>
              <a:xfrm>
                <a:off x="868816" y="4946044"/>
                <a:ext cx="483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x</a:t>
                </a:r>
                <a:r>
                  <a:rPr lang="nl-NL" sz="2000" baseline="-25000" noProof="1"/>
                  <a:t>t,1</a:t>
                </a:r>
                <a:endParaRPr lang="nl-NL" sz="2000" noProof="1"/>
              </a:p>
            </p:txBody>
          </p:sp>
        </p:grp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6A9F9A0-5105-DB42-A033-58415C6EAE51}"/>
                </a:ext>
              </a:extLst>
            </p:cNvPr>
            <p:cNvGrpSpPr/>
            <p:nvPr/>
          </p:nvGrpSpPr>
          <p:grpSpPr>
            <a:xfrm>
              <a:off x="835916" y="2884997"/>
              <a:ext cx="439544" cy="369385"/>
              <a:chOff x="2329413" y="3139514"/>
              <a:chExt cx="439544" cy="369385"/>
            </a:xfrm>
          </p:grpSpPr>
          <p:sp>
            <p:nvSpPr>
              <p:cNvPr id="12" name="Ovaal 11">
                <a:extLst>
                  <a:ext uri="{FF2B5EF4-FFF2-40B4-BE49-F238E27FC236}">
                    <a16:creationId xmlns:a16="http://schemas.microsoft.com/office/drawing/2014/main" id="{5699ED95-17E2-4C4C-94CD-7D39BC9A0DA1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47" name="Tekstvak 46">
                <a:extLst>
                  <a:ext uri="{FF2B5EF4-FFF2-40B4-BE49-F238E27FC236}">
                    <a16:creationId xmlns:a16="http://schemas.microsoft.com/office/drawing/2014/main" id="{648BDCCD-4AED-5345-8FA9-752745F26F8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noProof="1"/>
                  <a:t>h</a:t>
                </a:r>
                <a:r>
                  <a:rPr lang="nl-NL" sz="1100" baseline="-25000" noProof="1"/>
                  <a:t>t-1,1</a:t>
                </a:r>
                <a:endParaRPr lang="nl-NL" sz="1100" noProof="1"/>
              </a:p>
            </p:txBody>
          </p:sp>
        </p:grpSp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DB56A529-1DF5-5C4F-9A91-386BA5EB60FF}"/>
                </a:ext>
              </a:extLst>
            </p:cNvPr>
            <p:cNvGrpSpPr/>
            <p:nvPr/>
          </p:nvGrpSpPr>
          <p:grpSpPr>
            <a:xfrm>
              <a:off x="2298899" y="2884997"/>
              <a:ext cx="506957" cy="369385"/>
              <a:chOff x="2329412" y="3139514"/>
              <a:chExt cx="506957" cy="369385"/>
            </a:xfrm>
          </p:grpSpPr>
          <p:sp>
            <p:nvSpPr>
              <p:cNvPr id="50" name="Ovaal 49">
                <a:extLst>
                  <a:ext uri="{FF2B5EF4-FFF2-40B4-BE49-F238E27FC236}">
                    <a16:creationId xmlns:a16="http://schemas.microsoft.com/office/drawing/2014/main" id="{624A272C-0E38-5440-BAD3-7A17115E563A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7F7C883-DC5D-2443-B40F-D4140BF64B8C}"/>
                  </a:ext>
                </a:extLst>
              </p:cNvPr>
              <p:cNvSpPr txBox="1"/>
              <p:nvPr/>
            </p:nvSpPr>
            <p:spPr>
              <a:xfrm>
                <a:off x="2329412" y="3193400"/>
                <a:ext cx="5069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00" noProof="1"/>
                  <a:t>h</a:t>
                </a:r>
                <a:r>
                  <a:rPr lang="nl-NL" sz="1100" baseline="-25000" noProof="1"/>
                  <a:t>t-1,m</a:t>
                </a:r>
                <a:endParaRPr lang="nl-NL" sz="1100" noProof="1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EAFFC9CE-918C-574A-BCE1-77B49A33B7B3}"/>
                </a:ext>
              </a:extLst>
            </p:cNvPr>
            <p:cNvGrpSpPr/>
            <p:nvPr/>
          </p:nvGrpSpPr>
          <p:grpSpPr>
            <a:xfrm>
              <a:off x="3440417" y="2906607"/>
              <a:ext cx="400891" cy="369385"/>
              <a:chOff x="2329413" y="3139514"/>
              <a:chExt cx="400891" cy="369385"/>
            </a:xfrm>
          </p:grpSpPr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7DC91058-6A54-2E4F-819C-AE8165D2DED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55" name="Tekstvak 54">
                <a:extLst>
                  <a:ext uri="{FF2B5EF4-FFF2-40B4-BE49-F238E27FC236}">
                    <a16:creationId xmlns:a16="http://schemas.microsoft.com/office/drawing/2014/main" id="{48C34B2A-F4FD-AE42-B28F-6EAF00EF4FD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noProof="1"/>
                  <a:t>h</a:t>
                </a:r>
                <a:r>
                  <a:rPr lang="nl-NL" sz="1100" baseline="-25000" noProof="1"/>
                  <a:t>t,1</a:t>
                </a:r>
                <a:endParaRPr lang="nl-NL" sz="1100" noProof="1"/>
              </a:p>
            </p:txBody>
          </p:sp>
        </p:grpSp>
        <p:grpSp>
          <p:nvGrpSpPr>
            <p:cNvPr id="56" name="Groep 55">
              <a:extLst>
                <a:ext uri="{FF2B5EF4-FFF2-40B4-BE49-F238E27FC236}">
                  <a16:creationId xmlns:a16="http://schemas.microsoft.com/office/drawing/2014/main" id="{4F4A3363-AFBC-5048-A9FC-004304EC7E91}"/>
                </a:ext>
              </a:extLst>
            </p:cNvPr>
            <p:cNvGrpSpPr/>
            <p:nvPr/>
          </p:nvGrpSpPr>
          <p:grpSpPr>
            <a:xfrm>
              <a:off x="4973840" y="2884996"/>
              <a:ext cx="400891" cy="369385"/>
              <a:chOff x="2329413" y="3139514"/>
              <a:chExt cx="400891" cy="369385"/>
            </a:xfrm>
          </p:grpSpPr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7CF4784C-227D-E442-9BC7-A8CF99069764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0573907C-823C-B44A-8770-C4B95D32469E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noProof="1"/>
                  <a:t>h</a:t>
                </a:r>
                <a:r>
                  <a:rPr lang="nl-NL" sz="1100" baseline="-25000" noProof="1"/>
                  <a:t>t,m</a:t>
                </a:r>
                <a:endParaRPr lang="nl-NL" sz="1100" noProof="1"/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BB36C392-048D-4B4B-9526-2AE482E931C6}"/>
                </a:ext>
              </a:extLst>
            </p:cNvPr>
            <p:cNvGrpSpPr/>
            <p:nvPr/>
          </p:nvGrpSpPr>
          <p:grpSpPr>
            <a:xfrm>
              <a:off x="8193101" y="2893066"/>
              <a:ext cx="407484" cy="369385"/>
              <a:chOff x="2329413" y="3139514"/>
              <a:chExt cx="407484" cy="369385"/>
            </a:xfrm>
          </p:grpSpPr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CA420FC8-CA13-3346-A404-1A14D8EBF1A2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597330B7-A49C-EC4F-A7CD-0B8679752F81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07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noProof="1"/>
                  <a:t>h</a:t>
                </a:r>
                <a:r>
                  <a:rPr lang="nl-NL" sz="1100" baseline="-25000" noProof="1"/>
                  <a:t>p,m</a:t>
                </a:r>
                <a:endParaRPr lang="nl-NL" sz="1100" noProof="1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0485FCB9-6379-AD4F-BC63-4382A282655F}"/>
                </a:ext>
              </a:extLst>
            </p:cNvPr>
            <p:cNvGrpSpPr/>
            <p:nvPr/>
          </p:nvGrpSpPr>
          <p:grpSpPr>
            <a:xfrm>
              <a:off x="6547498" y="2869690"/>
              <a:ext cx="400891" cy="369385"/>
              <a:chOff x="2329413" y="3139514"/>
              <a:chExt cx="400891" cy="369385"/>
            </a:xfrm>
          </p:grpSpPr>
          <p:sp>
            <p:nvSpPr>
              <p:cNvPr id="63" name="Ovaal 62">
                <a:extLst>
                  <a:ext uri="{FF2B5EF4-FFF2-40B4-BE49-F238E27FC236}">
                    <a16:creationId xmlns:a16="http://schemas.microsoft.com/office/drawing/2014/main" id="{5D3266F0-84A5-0C46-84AE-4A3C307C834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B8ACF33C-1206-BC47-A868-6780873F6657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noProof="1"/>
                  <a:t>h</a:t>
                </a:r>
                <a:r>
                  <a:rPr lang="nl-NL" sz="1100" baseline="-25000" noProof="1"/>
                  <a:t>p,1</a:t>
                </a:r>
                <a:endParaRPr lang="nl-NL" sz="1100" noProof="1"/>
              </a:p>
            </p:txBody>
          </p:sp>
        </p:grpSp>
        <p:cxnSp>
          <p:nvCxnSpPr>
            <p:cNvPr id="67" name="Rechte verbindingslijn met pijl 66">
              <a:extLst>
                <a:ext uri="{FF2B5EF4-FFF2-40B4-BE49-F238E27FC236}">
                  <a16:creationId xmlns:a16="http://schemas.microsoft.com/office/drawing/2014/main" id="{CD3F375F-0489-334B-BC04-6DE559ADAF93}"/>
                </a:ext>
              </a:extLst>
            </p:cNvPr>
            <p:cNvCxnSpPr>
              <a:cxnSpLocks/>
              <a:stCxn id="4" idx="0"/>
              <a:endCxn id="51" idx="1"/>
            </p:cNvCxnSpPr>
            <p:nvPr/>
          </p:nvCxnSpPr>
          <p:spPr>
            <a:xfrm flipV="1">
              <a:off x="1054947" y="3069688"/>
              <a:ext cx="1243952" cy="176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>
              <a:extLst>
                <a:ext uri="{FF2B5EF4-FFF2-40B4-BE49-F238E27FC236}">
                  <a16:creationId xmlns:a16="http://schemas.microsoft.com/office/drawing/2014/main" id="{53450C66-1687-6148-891E-2D7DF8B02A6E}"/>
                </a:ext>
              </a:extLst>
            </p:cNvPr>
            <p:cNvCxnSpPr>
              <a:cxnSpLocks/>
              <a:stCxn id="21" idx="0"/>
              <a:endCxn id="47" idx="3"/>
            </p:cNvCxnSpPr>
            <p:nvPr/>
          </p:nvCxnSpPr>
          <p:spPr>
            <a:xfrm flipH="1" flipV="1">
              <a:off x="1275460" y="3069689"/>
              <a:ext cx="1273726" cy="1765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FC599346-BDA4-704D-B883-3202C2E21C8C}"/>
                </a:ext>
              </a:extLst>
            </p:cNvPr>
            <p:cNvCxnSpPr>
              <a:cxnSpLocks/>
              <a:stCxn id="33" idx="0"/>
              <a:endCxn id="54" idx="4"/>
            </p:cNvCxnSpPr>
            <p:nvPr/>
          </p:nvCxnSpPr>
          <p:spPr>
            <a:xfrm flipV="1">
              <a:off x="3649197" y="3275992"/>
              <a:ext cx="10992" cy="158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F2C9A6E2-9712-0144-ACA3-9FFDE58C51D9}"/>
                </a:ext>
              </a:extLst>
            </p:cNvPr>
            <p:cNvCxnSpPr>
              <a:cxnSpLocks/>
              <a:stCxn id="24" idx="0"/>
              <a:endCxn id="57" idx="4"/>
            </p:cNvCxnSpPr>
            <p:nvPr/>
          </p:nvCxnSpPr>
          <p:spPr>
            <a:xfrm flipV="1">
              <a:off x="5174287" y="3254381"/>
              <a:ext cx="19325" cy="1580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16CF505E-D0B5-C042-88AF-048AE79DD48E}"/>
                </a:ext>
              </a:extLst>
            </p:cNvPr>
            <p:cNvCxnSpPr>
              <a:cxnSpLocks/>
              <a:stCxn id="27" idx="0"/>
              <a:endCxn id="61" idx="1"/>
            </p:cNvCxnSpPr>
            <p:nvPr/>
          </p:nvCxnSpPr>
          <p:spPr>
            <a:xfrm flipV="1">
              <a:off x="6767270" y="3077758"/>
              <a:ext cx="1425831" cy="1783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87BD7BF0-CF78-324D-91D5-D8F9CF811671}"/>
                </a:ext>
              </a:extLst>
            </p:cNvPr>
            <p:cNvCxnSpPr>
              <a:cxnSpLocks/>
              <a:stCxn id="30" idx="0"/>
              <a:endCxn id="64" idx="3"/>
            </p:cNvCxnSpPr>
            <p:nvPr/>
          </p:nvCxnSpPr>
          <p:spPr>
            <a:xfrm flipH="1" flipV="1">
              <a:off x="6927730" y="3054382"/>
              <a:ext cx="1482262" cy="1808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Rechte verbindingslijn met pijl 83">
              <a:extLst>
                <a:ext uri="{FF2B5EF4-FFF2-40B4-BE49-F238E27FC236}">
                  <a16:creationId xmlns:a16="http://schemas.microsoft.com/office/drawing/2014/main" id="{09E83DA5-6A1A-0441-A97B-80ABA18E5555}"/>
                </a:ext>
              </a:extLst>
            </p:cNvPr>
            <p:cNvCxnSpPr>
              <a:cxnSpLocks/>
              <a:stCxn id="24" idx="0"/>
              <a:endCxn id="54" idx="6"/>
            </p:cNvCxnSpPr>
            <p:nvPr/>
          </p:nvCxnSpPr>
          <p:spPr>
            <a:xfrm flipH="1" flipV="1">
              <a:off x="3841308" y="3091300"/>
              <a:ext cx="1332979" cy="1743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met pijl 85">
              <a:extLst>
                <a:ext uri="{FF2B5EF4-FFF2-40B4-BE49-F238E27FC236}">
                  <a16:creationId xmlns:a16="http://schemas.microsoft.com/office/drawing/2014/main" id="{9627509E-2174-1542-952E-8BEEEF32D8B3}"/>
                </a:ext>
              </a:extLst>
            </p:cNvPr>
            <p:cNvCxnSpPr>
              <a:cxnSpLocks/>
              <a:stCxn id="33" idx="0"/>
              <a:endCxn id="58" idx="1"/>
            </p:cNvCxnSpPr>
            <p:nvPr/>
          </p:nvCxnSpPr>
          <p:spPr>
            <a:xfrm flipV="1">
              <a:off x="3649197" y="3069688"/>
              <a:ext cx="1324643" cy="1788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Kromme verbindingslijn 106">
              <a:extLst>
                <a:ext uri="{FF2B5EF4-FFF2-40B4-BE49-F238E27FC236}">
                  <a16:creationId xmlns:a16="http://schemas.microsoft.com/office/drawing/2014/main" id="{CEA73807-8C08-2C49-9317-BBEC5C286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88423" y="3017211"/>
              <a:ext cx="971923" cy="9521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147875D3-C122-8D4A-8868-25742272605C}"/>
                </a:ext>
              </a:extLst>
            </p:cNvPr>
            <p:cNvGrpSpPr/>
            <p:nvPr/>
          </p:nvGrpSpPr>
          <p:grpSpPr>
            <a:xfrm>
              <a:off x="744128" y="1797124"/>
              <a:ext cx="623119" cy="590843"/>
              <a:chOff x="1473868" y="1793438"/>
              <a:chExt cx="623119" cy="590843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5128A2A6-AF4C-8C49-B900-69D0EC74637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110" name="Tekstvak 109">
                <a:extLst>
                  <a:ext uri="{FF2B5EF4-FFF2-40B4-BE49-F238E27FC236}">
                    <a16:creationId xmlns:a16="http://schemas.microsoft.com/office/drawing/2014/main" id="{B1EA5074-67BE-7A4C-B8D0-A1FB072456C7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2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y</a:t>
                </a:r>
                <a:r>
                  <a:rPr lang="nl-NL" sz="2000" baseline="-25000" noProof="1"/>
                  <a:t>t-1,1</a:t>
                </a:r>
                <a:endParaRPr lang="nl-NL" sz="2000" noProof="1"/>
              </a:p>
            </p:txBody>
          </p:sp>
        </p:grpSp>
        <p:grpSp>
          <p:nvGrpSpPr>
            <p:cNvPr id="112" name="Groep 111">
              <a:extLst>
                <a:ext uri="{FF2B5EF4-FFF2-40B4-BE49-F238E27FC236}">
                  <a16:creationId xmlns:a16="http://schemas.microsoft.com/office/drawing/2014/main" id="{E8A0F042-79CA-2F46-85E4-3156EB2FFD34}"/>
                </a:ext>
              </a:extLst>
            </p:cNvPr>
            <p:cNvGrpSpPr/>
            <p:nvPr/>
          </p:nvGrpSpPr>
          <p:grpSpPr>
            <a:xfrm>
              <a:off x="2220737" y="1797123"/>
              <a:ext cx="606982" cy="590843"/>
              <a:chOff x="1473868" y="1793438"/>
              <a:chExt cx="606982" cy="590843"/>
            </a:xfrm>
          </p:grpSpPr>
          <p:sp>
            <p:nvSpPr>
              <p:cNvPr id="113" name="Ovaal 112">
                <a:extLst>
                  <a:ext uri="{FF2B5EF4-FFF2-40B4-BE49-F238E27FC236}">
                    <a16:creationId xmlns:a16="http://schemas.microsoft.com/office/drawing/2014/main" id="{9A605CF6-DBE0-3D49-A8E1-0A411C7E0AC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114" name="Tekstvak 113">
                <a:extLst>
                  <a:ext uri="{FF2B5EF4-FFF2-40B4-BE49-F238E27FC236}">
                    <a16:creationId xmlns:a16="http://schemas.microsoft.com/office/drawing/2014/main" id="{A66C1CC8-12A1-A043-BDD7-F0F4709ADDF0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0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y</a:t>
                </a:r>
                <a:r>
                  <a:rPr lang="nl-NL" sz="2000" baseline="-25000" noProof="1"/>
                  <a:t>t-1,s</a:t>
                </a:r>
                <a:endParaRPr lang="nl-NL" sz="2000" noProof="1"/>
              </a:p>
            </p:txBody>
          </p:sp>
        </p:grpSp>
        <p:grpSp>
          <p:nvGrpSpPr>
            <p:cNvPr id="115" name="Groep 114">
              <a:extLst>
                <a:ext uri="{FF2B5EF4-FFF2-40B4-BE49-F238E27FC236}">
                  <a16:creationId xmlns:a16="http://schemas.microsoft.com/office/drawing/2014/main" id="{B5F6FBAA-28F5-9B45-8721-C1584B284C6B}"/>
                </a:ext>
              </a:extLst>
            </p:cNvPr>
            <p:cNvGrpSpPr/>
            <p:nvPr/>
          </p:nvGrpSpPr>
          <p:grpSpPr>
            <a:xfrm>
              <a:off x="3346802" y="1775453"/>
              <a:ext cx="606982" cy="590843"/>
              <a:chOff x="1473868" y="1793438"/>
              <a:chExt cx="606982" cy="590843"/>
            </a:xfrm>
          </p:grpSpPr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313A1B20-FC5B-3D49-B19D-54E9BC797A6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4F071FF8-3E60-8F47-BCA9-44C5C004162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y</a:t>
                </a:r>
                <a:r>
                  <a:rPr lang="nl-NL" sz="2000" baseline="-25000" noProof="1"/>
                  <a:t>t,1</a:t>
                </a:r>
                <a:endParaRPr lang="nl-NL" sz="2000" noProof="1"/>
              </a:p>
            </p:txBody>
          </p:sp>
        </p:grpSp>
        <p:grpSp>
          <p:nvGrpSpPr>
            <p:cNvPr id="118" name="Groep 117">
              <a:extLst>
                <a:ext uri="{FF2B5EF4-FFF2-40B4-BE49-F238E27FC236}">
                  <a16:creationId xmlns:a16="http://schemas.microsoft.com/office/drawing/2014/main" id="{DE843954-55CA-9C42-AEBF-2A26AE7C0EAA}"/>
                </a:ext>
              </a:extLst>
            </p:cNvPr>
            <p:cNvGrpSpPr/>
            <p:nvPr/>
          </p:nvGrpSpPr>
          <p:grpSpPr>
            <a:xfrm>
              <a:off x="4878272" y="1797123"/>
              <a:ext cx="606982" cy="590843"/>
              <a:chOff x="1473868" y="1793438"/>
              <a:chExt cx="606982" cy="590843"/>
            </a:xfrm>
          </p:grpSpPr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4E6A5759-1C01-9441-B431-A5115260ABE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120" name="Tekstvak 119">
                <a:extLst>
                  <a:ext uri="{FF2B5EF4-FFF2-40B4-BE49-F238E27FC236}">
                    <a16:creationId xmlns:a16="http://schemas.microsoft.com/office/drawing/2014/main" id="{8736DC0D-4835-E447-80DB-08197E3E226C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696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y</a:t>
                </a:r>
                <a:r>
                  <a:rPr lang="nl-NL" sz="2000" baseline="-25000" noProof="1"/>
                  <a:t>t,s</a:t>
                </a:r>
                <a:endParaRPr lang="nl-NL" sz="2000" noProof="1"/>
              </a:p>
            </p:txBody>
          </p: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6DFD3875-AF80-B343-BB7F-B561DE5679AB}"/>
                </a:ext>
              </a:extLst>
            </p:cNvPr>
            <p:cNvGrpSpPr/>
            <p:nvPr/>
          </p:nvGrpSpPr>
          <p:grpSpPr>
            <a:xfrm>
              <a:off x="6443037" y="1810914"/>
              <a:ext cx="606982" cy="590843"/>
              <a:chOff x="1473868" y="1793438"/>
              <a:chExt cx="606982" cy="590843"/>
            </a:xfrm>
          </p:grpSpPr>
          <p:sp>
            <p:nvSpPr>
              <p:cNvPr id="122" name="Ovaal 121">
                <a:extLst>
                  <a:ext uri="{FF2B5EF4-FFF2-40B4-BE49-F238E27FC236}">
                    <a16:creationId xmlns:a16="http://schemas.microsoft.com/office/drawing/2014/main" id="{5DF48BC1-B966-C345-9BD1-7F760DA0D099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E4CBE23-D343-D941-8069-61841E6858FA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19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y</a:t>
                </a:r>
                <a:r>
                  <a:rPr lang="nl-NL" sz="2000" baseline="-25000" noProof="1"/>
                  <a:t>p,1</a:t>
                </a:r>
                <a:endParaRPr lang="nl-NL" sz="2000" noProof="1"/>
              </a:p>
            </p:txBody>
          </p:sp>
        </p:grpSp>
        <p:grpSp>
          <p:nvGrpSpPr>
            <p:cNvPr id="124" name="Groep 123">
              <a:extLst>
                <a:ext uri="{FF2B5EF4-FFF2-40B4-BE49-F238E27FC236}">
                  <a16:creationId xmlns:a16="http://schemas.microsoft.com/office/drawing/2014/main" id="{35A86843-A7CB-3347-8ED7-09FF3CB8ECF1}"/>
                </a:ext>
              </a:extLst>
            </p:cNvPr>
            <p:cNvGrpSpPr/>
            <p:nvPr/>
          </p:nvGrpSpPr>
          <p:grpSpPr>
            <a:xfrm>
              <a:off x="8102408" y="1811459"/>
              <a:ext cx="606982" cy="590843"/>
              <a:chOff x="1473868" y="1793438"/>
              <a:chExt cx="606982" cy="590843"/>
            </a:xfrm>
          </p:grpSpPr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9716FAA7-EB1D-2E43-B749-9773D99513A2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126" name="Tekstvak 125">
                <a:extLst>
                  <a:ext uri="{FF2B5EF4-FFF2-40B4-BE49-F238E27FC236}">
                    <a16:creationId xmlns:a16="http://schemas.microsoft.com/office/drawing/2014/main" id="{BFE7D1B9-CE82-DE4F-956E-4ABB32A8B7C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noProof="1"/>
                  <a:t>y</a:t>
                </a:r>
                <a:r>
                  <a:rPr lang="nl-NL" sz="2000" baseline="-25000" noProof="1"/>
                  <a:t>p,s</a:t>
                </a:r>
                <a:endParaRPr lang="nl-NL" sz="2000" noProof="1"/>
              </a:p>
            </p:txBody>
          </p:sp>
        </p:grpSp>
        <p:cxnSp>
          <p:nvCxnSpPr>
            <p:cNvPr id="127" name="Kromme verbindingslijn 126">
              <a:extLst>
                <a:ext uri="{FF2B5EF4-FFF2-40B4-BE49-F238E27FC236}">
                  <a16:creationId xmlns:a16="http://schemas.microsoft.com/office/drawing/2014/main" id="{F68A3E23-2C97-3041-8493-48A60D705C8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363690" y="3069688"/>
              <a:ext cx="1472571" cy="9480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kstvak 139">
              <a:extLst>
                <a:ext uri="{FF2B5EF4-FFF2-40B4-BE49-F238E27FC236}">
                  <a16:creationId xmlns:a16="http://schemas.microsoft.com/office/drawing/2014/main" id="{B540F802-936D-2447-A3CF-6B976C036CFF}"/>
                </a:ext>
              </a:extLst>
            </p:cNvPr>
            <p:cNvSpPr txBox="1"/>
            <p:nvPr/>
          </p:nvSpPr>
          <p:spPr>
            <a:xfrm>
              <a:off x="690079" y="5562510"/>
              <a:ext cx="205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1"/>
                <a:t>t-1</a:t>
              </a:r>
              <a:r>
                <a:rPr lang="nl-NL" baseline="30000" noProof="1"/>
                <a:t>st</a:t>
              </a:r>
              <a:r>
                <a:rPr lang="nl-NL" noProof="1"/>
                <a:t> training sample</a:t>
              </a:r>
            </a:p>
          </p:txBody>
        </p:sp>
        <p:sp>
          <p:nvSpPr>
            <p:cNvPr id="142" name="Tekstvak 141">
              <a:extLst>
                <a:ext uri="{FF2B5EF4-FFF2-40B4-BE49-F238E27FC236}">
                  <a16:creationId xmlns:a16="http://schemas.microsoft.com/office/drawing/2014/main" id="{45FE5ECC-9246-EE4C-801D-96F419F04B1F}"/>
                </a:ext>
              </a:extLst>
            </p:cNvPr>
            <p:cNvSpPr txBox="1"/>
            <p:nvPr/>
          </p:nvSpPr>
          <p:spPr>
            <a:xfrm>
              <a:off x="3403840" y="5614385"/>
              <a:ext cx="1937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1"/>
                <a:t>t</a:t>
              </a:r>
              <a:r>
                <a:rPr lang="nl-NL" baseline="30000" noProof="1"/>
                <a:t>st</a:t>
              </a:r>
              <a:r>
                <a:rPr lang="nl-NL" noProof="1"/>
                <a:t> training sample</a:t>
              </a:r>
            </a:p>
          </p:txBody>
        </p:sp>
        <p:sp>
          <p:nvSpPr>
            <p:cNvPr id="143" name="Tekstvak 142">
              <a:extLst>
                <a:ext uri="{FF2B5EF4-FFF2-40B4-BE49-F238E27FC236}">
                  <a16:creationId xmlns:a16="http://schemas.microsoft.com/office/drawing/2014/main" id="{55A9C329-B827-B741-B471-7005E5AF253F}"/>
                </a:ext>
              </a:extLst>
            </p:cNvPr>
            <p:cNvSpPr txBox="1"/>
            <p:nvPr/>
          </p:nvSpPr>
          <p:spPr>
            <a:xfrm>
              <a:off x="6625937" y="5605256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noProof="1"/>
                <a:t>p</a:t>
              </a:r>
              <a:r>
                <a:rPr lang="nl-NL" baseline="30000" noProof="1"/>
                <a:t>st</a:t>
              </a:r>
              <a:r>
                <a:rPr lang="nl-NL" noProof="1"/>
                <a:t> training sample</a:t>
              </a:r>
            </a:p>
          </p:txBody>
        </p: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7671C3CC-8021-3C40-AC05-4E99674A9B2C}"/>
                </a:ext>
              </a:extLst>
            </p:cNvPr>
            <p:cNvCxnSpPr>
              <a:cxnSpLocks/>
              <a:stCxn id="4" idx="0"/>
              <a:endCxn id="12" idx="4"/>
            </p:cNvCxnSpPr>
            <p:nvPr/>
          </p:nvCxnSpPr>
          <p:spPr>
            <a:xfrm flipV="1">
              <a:off x="1054947" y="3254382"/>
              <a:ext cx="741" cy="1584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Rechte verbindingslijn met pijl 148">
              <a:extLst>
                <a:ext uri="{FF2B5EF4-FFF2-40B4-BE49-F238E27FC236}">
                  <a16:creationId xmlns:a16="http://schemas.microsoft.com/office/drawing/2014/main" id="{466AFA55-F872-BF4C-9867-F9BC5D957C0C}"/>
                </a:ext>
              </a:extLst>
            </p:cNvPr>
            <p:cNvCxnSpPr>
              <a:cxnSpLocks/>
              <a:stCxn id="21" idx="0"/>
              <a:endCxn id="50" idx="4"/>
            </p:cNvCxnSpPr>
            <p:nvPr/>
          </p:nvCxnSpPr>
          <p:spPr>
            <a:xfrm flipH="1" flipV="1">
              <a:off x="2518672" y="3254382"/>
              <a:ext cx="30514" cy="1580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5E6760C8-D435-B74E-AE53-FC963D555BE2}"/>
                </a:ext>
              </a:extLst>
            </p:cNvPr>
            <p:cNvGrpSpPr/>
            <p:nvPr/>
          </p:nvGrpSpPr>
          <p:grpSpPr>
            <a:xfrm>
              <a:off x="891497" y="3494384"/>
              <a:ext cx="1853183" cy="1051009"/>
              <a:chOff x="569739" y="3566363"/>
              <a:chExt cx="1026942" cy="675249"/>
            </a:xfrm>
          </p:grpSpPr>
          <p:sp>
            <p:nvSpPr>
              <p:cNvPr id="39" name="Afgeronde rechthoek 38">
                <a:extLst>
                  <a:ext uri="{FF2B5EF4-FFF2-40B4-BE49-F238E27FC236}">
                    <a16:creationId xmlns:a16="http://schemas.microsoft.com/office/drawing/2014/main" id="{AF1FB68A-19EB-A545-84EE-801F6CDBB332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1028C367-BC6B-CC48-A403-88609CD96E60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noProof="1"/>
                  <a:t>A</a:t>
                </a:r>
              </a:p>
            </p:txBody>
          </p:sp>
        </p:grp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C33A02BB-9DDE-E841-B798-27EBF07B7EA5}"/>
                </a:ext>
              </a:extLst>
            </p:cNvPr>
            <p:cNvGrpSpPr/>
            <p:nvPr/>
          </p:nvGrpSpPr>
          <p:grpSpPr>
            <a:xfrm>
              <a:off x="3483281" y="3482296"/>
              <a:ext cx="1853183" cy="1051009"/>
              <a:chOff x="569739" y="3566363"/>
              <a:chExt cx="1026942" cy="675249"/>
            </a:xfrm>
          </p:grpSpPr>
          <p:sp>
            <p:nvSpPr>
              <p:cNvPr id="88" name="Afgeronde rechthoek 87">
                <a:extLst>
                  <a:ext uri="{FF2B5EF4-FFF2-40B4-BE49-F238E27FC236}">
                    <a16:creationId xmlns:a16="http://schemas.microsoft.com/office/drawing/2014/main" id="{BBAB723E-4B23-1E4D-83A9-5E8165017FBD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D761D963-094D-1142-A7F7-BEBA9E60B5FF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noProof="1"/>
                  <a:t>A</a:t>
                </a:r>
              </a:p>
            </p:txBody>
          </p:sp>
        </p:grpSp>
        <p:cxnSp>
          <p:nvCxnSpPr>
            <p:cNvPr id="101" name="Rechte verbindingslijn met pijl 100">
              <a:extLst>
                <a:ext uri="{FF2B5EF4-FFF2-40B4-BE49-F238E27FC236}">
                  <a16:creationId xmlns:a16="http://schemas.microsoft.com/office/drawing/2014/main" id="{59BD0A10-CE90-C046-88A8-25B2EE6049A1}"/>
                </a:ext>
              </a:extLst>
            </p:cNvPr>
            <p:cNvCxnSpPr>
              <a:cxnSpLocks/>
              <a:stCxn id="27" idx="0"/>
              <a:endCxn id="63" idx="4"/>
            </p:cNvCxnSpPr>
            <p:nvPr/>
          </p:nvCxnSpPr>
          <p:spPr>
            <a:xfrm flipV="1">
              <a:off x="6767270" y="3239075"/>
              <a:ext cx="0" cy="162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8CBAD9FD-2E36-3346-A5B6-EE6AAD9CEA2B}"/>
                </a:ext>
              </a:extLst>
            </p:cNvPr>
            <p:cNvCxnSpPr>
              <a:cxnSpLocks/>
              <a:stCxn id="30" idx="0"/>
              <a:endCxn id="60" idx="4"/>
            </p:cNvCxnSpPr>
            <p:nvPr/>
          </p:nvCxnSpPr>
          <p:spPr>
            <a:xfrm flipV="1">
              <a:off x="8409992" y="3262451"/>
              <a:ext cx="2881" cy="160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C3E9838C-3383-B947-9344-C981545803D5}"/>
                </a:ext>
              </a:extLst>
            </p:cNvPr>
            <p:cNvGrpSpPr/>
            <p:nvPr/>
          </p:nvGrpSpPr>
          <p:grpSpPr>
            <a:xfrm>
              <a:off x="6655603" y="3477548"/>
              <a:ext cx="1853183" cy="1051009"/>
              <a:chOff x="569739" y="3566363"/>
              <a:chExt cx="1026942" cy="675249"/>
            </a:xfrm>
          </p:grpSpPr>
          <p:sp>
            <p:nvSpPr>
              <p:cNvPr id="95" name="Afgeronde rechthoek 94">
                <a:extLst>
                  <a:ext uri="{FF2B5EF4-FFF2-40B4-BE49-F238E27FC236}">
                    <a16:creationId xmlns:a16="http://schemas.microsoft.com/office/drawing/2014/main" id="{066219ED-26E0-4C4E-9E4F-D9B3D66D61F8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1"/>
              </a:p>
            </p:txBody>
          </p:sp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67D4C5B7-3A5B-2244-84E8-91CE171EB3E2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noProof="1"/>
                  <a:t>A</a:t>
                </a:r>
              </a:p>
            </p:txBody>
          </p:sp>
        </p:grpSp>
        <p:cxnSp>
          <p:nvCxnSpPr>
            <p:cNvPr id="108" name="Rechte verbindingslijn met pijl 107">
              <a:extLst>
                <a:ext uri="{FF2B5EF4-FFF2-40B4-BE49-F238E27FC236}">
                  <a16:creationId xmlns:a16="http://schemas.microsoft.com/office/drawing/2014/main" id="{75B6A6FD-D17C-A246-88E6-B3B7E29D275D}"/>
                </a:ext>
              </a:extLst>
            </p:cNvPr>
            <p:cNvCxnSpPr>
              <a:cxnSpLocks/>
              <a:stCxn id="54" idx="0"/>
              <a:endCxn id="116" idx="4"/>
            </p:cNvCxnSpPr>
            <p:nvPr/>
          </p:nvCxnSpPr>
          <p:spPr>
            <a:xfrm flipH="1" flipV="1">
              <a:off x="3658363" y="2366296"/>
              <a:ext cx="1826" cy="54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81963CF3-F137-A54A-87B5-41D8D4C653B3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1055688" y="2387967"/>
              <a:ext cx="1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Rechte verbindingslijn met pijl 128">
              <a:extLst>
                <a:ext uri="{FF2B5EF4-FFF2-40B4-BE49-F238E27FC236}">
                  <a16:creationId xmlns:a16="http://schemas.microsoft.com/office/drawing/2014/main" id="{470523F0-2BB4-BE4C-82BC-2B384B40B3C4}"/>
                </a:ext>
              </a:extLst>
            </p:cNvPr>
            <p:cNvCxnSpPr>
              <a:cxnSpLocks/>
              <a:stCxn id="50" idx="0"/>
              <a:endCxn id="113" idx="4"/>
            </p:cNvCxnSpPr>
            <p:nvPr/>
          </p:nvCxnSpPr>
          <p:spPr>
            <a:xfrm flipV="1">
              <a:off x="2518672" y="2387966"/>
              <a:ext cx="13626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Rechte verbindingslijn met pijl 129">
              <a:extLst>
                <a:ext uri="{FF2B5EF4-FFF2-40B4-BE49-F238E27FC236}">
                  <a16:creationId xmlns:a16="http://schemas.microsoft.com/office/drawing/2014/main" id="{D53A032F-50E0-B44F-B03A-833AACAA439C}"/>
                </a:ext>
              </a:extLst>
            </p:cNvPr>
            <p:cNvCxnSpPr>
              <a:cxnSpLocks/>
              <a:stCxn id="57" idx="0"/>
              <a:endCxn id="119" idx="4"/>
            </p:cNvCxnSpPr>
            <p:nvPr/>
          </p:nvCxnSpPr>
          <p:spPr>
            <a:xfrm flipH="1" flipV="1">
              <a:off x="5189833" y="2387966"/>
              <a:ext cx="3779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Rechte verbindingslijn met pijl 130">
              <a:extLst>
                <a:ext uri="{FF2B5EF4-FFF2-40B4-BE49-F238E27FC236}">
                  <a16:creationId xmlns:a16="http://schemas.microsoft.com/office/drawing/2014/main" id="{556C8359-535B-654D-A443-800D72D77722}"/>
                </a:ext>
              </a:extLst>
            </p:cNvPr>
            <p:cNvCxnSpPr>
              <a:cxnSpLocks/>
              <a:stCxn id="63" idx="0"/>
              <a:endCxn id="122" idx="4"/>
            </p:cNvCxnSpPr>
            <p:nvPr/>
          </p:nvCxnSpPr>
          <p:spPr>
            <a:xfrm flipH="1" flipV="1">
              <a:off x="6754598" y="2401757"/>
              <a:ext cx="12672" cy="46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Rechte verbindingslijn met pijl 131">
              <a:extLst>
                <a:ext uri="{FF2B5EF4-FFF2-40B4-BE49-F238E27FC236}">
                  <a16:creationId xmlns:a16="http://schemas.microsoft.com/office/drawing/2014/main" id="{627001A0-88E3-5A42-9132-9B315DE3F451}"/>
                </a:ext>
              </a:extLst>
            </p:cNvPr>
            <p:cNvCxnSpPr>
              <a:cxnSpLocks/>
              <a:stCxn id="60" idx="0"/>
              <a:endCxn id="125" idx="4"/>
            </p:cNvCxnSpPr>
            <p:nvPr/>
          </p:nvCxnSpPr>
          <p:spPr>
            <a:xfrm flipV="1">
              <a:off x="8412873" y="2402302"/>
              <a:ext cx="1096" cy="49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met pijl 132">
              <a:extLst>
                <a:ext uri="{FF2B5EF4-FFF2-40B4-BE49-F238E27FC236}">
                  <a16:creationId xmlns:a16="http://schemas.microsoft.com/office/drawing/2014/main" id="{BAC4EAC9-61D2-5447-891A-464A91AA9064}"/>
                </a:ext>
              </a:extLst>
            </p:cNvPr>
            <p:cNvCxnSpPr>
              <a:cxnSpLocks/>
              <a:endCxn id="119" idx="4"/>
            </p:cNvCxnSpPr>
            <p:nvPr/>
          </p:nvCxnSpPr>
          <p:spPr>
            <a:xfrm flipV="1">
              <a:off x="3658363" y="2387966"/>
              <a:ext cx="1531470" cy="48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Rechte verbindingslijn met pijl 133">
              <a:extLst>
                <a:ext uri="{FF2B5EF4-FFF2-40B4-BE49-F238E27FC236}">
                  <a16:creationId xmlns:a16="http://schemas.microsoft.com/office/drawing/2014/main" id="{E28186E4-D1B5-6840-A326-E63A991A7163}"/>
                </a:ext>
              </a:extLst>
            </p:cNvPr>
            <p:cNvCxnSpPr>
              <a:cxnSpLocks/>
              <a:stCxn id="12" idx="0"/>
              <a:endCxn id="113" idx="4"/>
            </p:cNvCxnSpPr>
            <p:nvPr/>
          </p:nvCxnSpPr>
          <p:spPr>
            <a:xfrm flipV="1">
              <a:off x="1055688" y="2387966"/>
              <a:ext cx="1476610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6BE93997-4BB1-A343-84DF-E6B5CE4E3098}"/>
                </a:ext>
              </a:extLst>
            </p:cNvPr>
            <p:cNvCxnSpPr>
              <a:cxnSpLocks/>
              <a:stCxn id="63" idx="0"/>
              <a:endCxn id="125" idx="4"/>
            </p:cNvCxnSpPr>
            <p:nvPr/>
          </p:nvCxnSpPr>
          <p:spPr>
            <a:xfrm flipV="1">
              <a:off x="6767270" y="2402302"/>
              <a:ext cx="1646699" cy="4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Rechte verbindingslijn met pijl 135">
              <a:extLst>
                <a:ext uri="{FF2B5EF4-FFF2-40B4-BE49-F238E27FC236}">
                  <a16:creationId xmlns:a16="http://schemas.microsoft.com/office/drawing/2014/main" id="{A0348F15-C2FA-B042-AC58-87F2F582762F}"/>
                </a:ext>
              </a:extLst>
            </p:cNvPr>
            <p:cNvCxnSpPr>
              <a:cxnSpLocks/>
              <a:stCxn id="50" idx="0"/>
              <a:endCxn id="16" idx="4"/>
            </p:cNvCxnSpPr>
            <p:nvPr/>
          </p:nvCxnSpPr>
          <p:spPr>
            <a:xfrm flipH="1" flipV="1">
              <a:off x="1055689" y="2387967"/>
              <a:ext cx="1462983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Rechte verbindingslijn met pijl 137">
              <a:extLst>
                <a:ext uri="{FF2B5EF4-FFF2-40B4-BE49-F238E27FC236}">
                  <a16:creationId xmlns:a16="http://schemas.microsoft.com/office/drawing/2014/main" id="{2A8B9966-A14C-FB4A-B1BF-19FA3EF8A2E4}"/>
                </a:ext>
              </a:extLst>
            </p:cNvPr>
            <p:cNvCxnSpPr>
              <a:cxnSpLocks/>
              <a:stCxn id="57" idx="0"/>
              <a:endCxn id="116" idx="4"/>
            </p:cNvCxnSpPr>
            <p:nvPr/>
          </p:nvCxnSpPr>
          <p:spPr>
            <a:xfrm flipH="1" flipV="1">
              <a:off x="3658363" y="2366296"/>
              <a:ext cx="1535249" cy="51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40">
              <a:extLst>
                <a:ext uri="{FF2B5EF4-FFF2-40B4-BE49-F238E27FC236}">
                  <a16:creationId xmlns:a16="http://schemas.microsoft.com/office/drawing/2014/main" id="{27FF9A33-B462-0546-B0AE-2B360031257F}"/>
                </a:ext>
              </a:extLst>
            </p:cNvPr>
            <p:cNvCxnSpPr>
              <a:cxnSpLocks/>
              <a:stCxn id="60" idx="0"/>
              <a:endCxn id="122" idx="4"/>
            </p:cNvCxnSpPr>
            <p:nvPr/>
          </p:nvCxnSpPr>
          <p:spPr>
            <a:xfrm flipH="1" flipV="1">
              <a:off x="6754598" y="2401757"/>
              <a:ext cx="1658275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kstvak 1">
              <a:extLst>
                <a:ext uri="{FF2B5EF4-FFF2-40B4-BE49-F238E27FC236}">
                  <a16:creationId xmlns:a16="http://schemas.microsoft.com/office/drawing/2014/main" id="{BC418346-6DF2-C44F-AB6D-390F52ADBF9A}"/>
                </a:ext>
              </a:extLst>
            </p:cNvPr>
            <p:cNvSpPr txBox="1"/>
            <p:nvPr/>
          </p:nvSpPr>
          <p:spPr>
            <a:xfrm>
              <a:off x="1289941" y="1966421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87" name="Tekstvak 186">
              <a:extLst>
                <a:ext uri="{FF2B5EF4-FFF2-40B4-BE49-F238E27FC236}">
                  <a16:creationId xmlns:a16="http://schemas.microsoft.com/office/drawing/2014/main" id="{568EB9F5-8FE6-4141-97D4-60DD531E469A}"/>
                </a:ext>
              </a:extLst>
            </p:cNvPr>
            <p:cNvSpPr txBox="1"/>
            <p:nvPr/>
          </p:nvSpPr>
          <p:spPr>
            <a:xfrm>
              <a:off x="1289940" y="4044790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89" name="Tekstvak 188">
              <a:extLst>
                <a:ext uri="{FF2B5EF4-FFF2-40B4-BE49-F238E27FC236}">
                  <a16:creationId xmlns:a16="http://schemas.microsoft.com/office/drawing/2014/main" id="{22B4C9EA-A3BD-864E-A1CD-3562A5AE6A9C}"/>
                </a:ext>
              </a:extLst>
            </p:cNvPr>
            <p:cNvSpPr txBox="1"/>
            <p:nvPr/>
          </p:nvSpPr>
          <p:spPr>
            <a:xfrm>
              <a:off x="1290773" y="995104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1" name="Tekstvak 190">
              <a:extLst>
                <a:ext uri="{FF2B5EF4-FFF2-40B4-BE49-F238E27FC236}">
                  <a16:creationId xmlns:a16="http://schemas.microsoft.com/office/drawing/2014/main" id="{9367302E-6779-844A-9136-B5ABA7B1EF42}"/>
                </a:ext>
              </a:extLst>
            </p:cNvPr>
            <p:cNvSpPr txBox="1"/>
            <p:nvPr/>
          </p:nvSpPr>
          <p:spPr>
            <a:xfrm>
              <a:off x="3896627" y="1966421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2" name="Tekstvak 191">
              <a:extLst>
                <a:ext uri="{FF2B5EF4-FFF2-40B4-BE49-F238E27FC236}">
                  <a16:creationId xmlns:a16="http://schemas.microsoft.com/office/drawing/2014/main" id="{DFF90844-8A67-CE42-968C-088F6CA5B5E8}"/>
                </a:ext>
              </a:extLst>
            </p:cNvPr>
            <p:cNvSpPr txBox="1"/>
            <p:nvPr/>
          </p:nvSpPr>
          <p:spPr>
            <a:xfrm>
              <a:off x="3896628" y="1011517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3" name="Tekstvak 192">
              <a:extLst>
                <a:ext uri="{FF2B5EF4-FFF2-40B4-BE49-F238E27FC236}">
                  <a16:creationId xmlns:a16="http://schemas.microsoft.com/office/drawing/2014/main" id="{62BD62CA-83CB-1144-8804-8D9C5CE7D8AC}"/>
                </a:ext>
              </a:extLst>
            </p:cNvPr>
            <p:cNvSpPr txBox="1"/>
            <p:nvPr/>
          </p:nvSpPr>
          <p:spPr>
            <a:xfrm>
              <a:off x="3896626" y="4044790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4" name="Tekstvak 193">
              <a:extLst>
                <a:ext uri="{FF2B5EF4-FFF2-40B4-BE49-F238E27FC236}">
                  <a16:creationId xmlns:a16="http://schemas.microsoft.com/office/drawing/2014/main" id="{992F9365-54CF-B144-825E-DD144014C5E9}"/>
                </a:ext>
              </a:extLst>
            </p:cNvPr>
            <p:cNvSpPr txBox="1"/>
            <p:nvPr/>
          </p:nvSpPr>
          <p:spPr>
            <a:xfrm>
              <a:off x="7068149" y="1980988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5" name="Tekstvak 194">
              <a:extLst>
                <a:ext uri="{FF2B5EF4-FFF2-40B4-BE49-F238E27FC236}">
                  <a16:creationId xmlns:a16="http://schemas.microsoft.com/office/drawing/2014/main" id="{8DB13606-A63F-564A-BA4D-81F8737D0169}"/>
                </a:ext>
              </a:extLst>
            </p:cNvPr>
            <p:cNvSpPr txBox="1"/>
            <p:nvPr/>
          </p:nvSpPr>
          <p:spPr>
            <a:xfrm>
              <a:off x="7068150" y="1026084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6" name="Tekstvak 195">
              <a:extLst>
                <a:ext uri="{FF2B5EF4-FFF2-40B4-BE49-F238E27FC236}">
                  <a16:creationId xmlns:a16="http://schemas.microsoft.com/office/drawing/2014/main" id="{35CE10FD-6888-B142-AECE-A52FB5D92EA4}"/>
                </a:ext>
              </a:extLst>
            </p:cNvPr>
            <p:cNvSpPr txBox="1"/>
            <p:nvPr/>
          </p:nvSpPr>
          <p:spPr>
            <a:xfrm>
              <a:off x="7068148" y="4059357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  <p:sp>
          <p:nvSpPr>
            <p:cNvPr id="197" name="Tekstvak 196">
              <a:extLst>
                <a:ext uri="{FF2B5EF4-FFF2-40B4-BE49-F238E27FC236}">
                  <a16:creationId xmlns:a16="http://schemas.microsoft.com/office/drawing/2014/main" id="{B6C060C1-EE5A-A447-9F1C-506836B69CE6}"/>
                </a:ext>
              </a:extLst>
            </p:cNvPr>
            <p:cNvSpPr txBox="1"/>
            <p:nvPr/>
          </p:nvSpPr>
          <p:spPr>
            <a:xfrm>
              <a:off x="5461630" y="3020831"/>
              <a:ext cx="103425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noProof="1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0A2B9-9617-9A45-9D1F-F006C2E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noProof="1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54069CC1-A9EC-FB43-95D8-4CA861C20057}"/>
              </a:ext>
            </a:extLst>
          </p:cNvPr>
          <p:cNvGrpSpPr/>
          <p:nvPr/>
        </p:nvGrpSpPr>
        <p:grpSpPr>
          <a:xfrm>
            <a:off x="838200" y="4522020"/>
            <a:ext cx="835485" cy="1248468"/>
            <a:chOff x="658697" y="4839286"/>
            <a:chExt cx="835485" cy="1248468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467850B9-4281-5549-9502-BF9E3132225A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FAB03480-18D1-0B47-BF77-0FADB8DF8D2A}"/>
                </a:ext>
              </a:extLst>
            </p:cNvPr>
            <p:cNvSpPr txBox="1"/>
            <p:nvPr/>
          </p:nvSpPr>
          <p:spPr>
            <a:xfrm>
              <a:off x="658697" y="5687644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1"/>
                <a:t>inputs</a:t>
              </a:r>
            </a:p>
          </p:txBody>
        </p:sp>
      </p:grpSp>
      <p:sp>
        <p:nvSpPr>
          <p:cNvPr id="8" name="Ovaal 7">
            <a:extLst>
              <a:ext uri="{FF2B5EF4-FFF2-40B4-BE49-F238E27FC236}">
                <a16:creationId xmlns:a16="http://schemas.microsoft.com/office/drawing/2014/main" id="{65CAED39-2811-0D46-927F-F49D9AE22B95}"/>
              </a:ext>
            </a:extLst>
          </p:cNvPr>
          <p:cNvSpPr/>
          <p:nvPr/>
        </p:nvSpPr>
        <p:spPr>
          <a:xfrm>
            <a:off x="2572328" y="4525909"/>
            <a:ext cx="362238" cy="369385"/>
          </a:xfrm>
          <a:prstGeom prst="ellipse">
            <a:avLst/>
          </a:prstGeom>
          <a:solidFill>
            <a:srgbClr val="DDAE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0F3C77C-8C3D-604C-844E-7B11907ACD6D}"/>
              </a:ext>
            </a:extLst>
          </p:cNvPr>
          <p:cNvSpPr txBox="1"/>
          <p:nvPr/>
        </p:nvSpPr>
        <p:spPr>
          <a:xfrm>
            <a:off x="2420383" y="5014276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noProof="1"/>
              <a:t>Hidden layers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222C3E8B-FB24-0E4F-9C03-D5C3222CBDB1}"/>
              </a:ext>
            </a:extLst>
          </p:cNvPr>
          <p:cNvGrpSpPr/>
          <p:nvPr/>
        </p:nvGrpSpPr>
        <p:grpSpPr>
          <a:xfrm>
            <a:off x="4689838" y="4522020"/>
            <a:ext cx="997389" cy="1220477"/>
            <a:chOff x="1282436" y="1793438"/>
            <a:chExt cx="997389" cy="1220477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614287C-4861-8A4A-AE3A-FCE053A580FD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E442307-00D9-2E4F-B213-53D76A797476}"/>
                </a:ext>
              </a:extLst>
            </p:cNvPr>
            <p:cNvSpPr txBox="1"/>
            <p:nvPr/>
          </p:nvSpPr>
          <p:spPr>
            <a:xfrm>
              <a:off x="1282436" y="2613805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1"/>
                <a:t>outputs</a:t>
              </a:r>
            </a:p>
          </p:txBody>
        </p:sp>
      </p:grpSp>
      <p:sp>
        <p:nvSpPr>
          <p:cNvPr id="15" name="Ovaal 14">
            <a:extLst>
              <a:ext uri="{FF2B5EF4-FFF2-40B4-BE49-F238E27FC236}">
                <a16:creationId xmlns:a16="http://schemas.microsoft.com/office/drawing/2014/main" id="{D3522AC9-9A4E-3D42-AFD1-F31C6AD9862C}"/>
              </a:ext>
            </a:extLst>
          </p:cNvPr>
          <p:cNvSpPr/>
          <p:nvPr/>
        </p:nvSpPr>
        <p:spPr>
          <a:xfrm>
            <a:off x="967294" y="2852156"/>
            <a:ext cx="590843" cy="590843"/>
          </a:xfrm>
          <a:prstGeom prst="ellipse">
            <a:avLst/>
          </a:prstGeom>
          <a:solidFill>
            <a:srgbClr val="A3CEE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E7E4C347-092F-8541-A111-5E2F3D8E03A5}"/>
              </a:ext>
            </a:extLst>
          </p:cNvPr>
          <p:cNvSpPr/>
          <p:nvPr/>
        </p:nvSpPr>
        <p:spPr>
          <a:xfrm>
            <a:off x="3520979" y="4525909"/>
            <a:ext cx="362238" cy="369385"/>
          </a:xfrm>
          <a:prstGeom prst="ellipse">
            <a:avLst/>
          </a:prstGeom>
          <a:solidFill>
            <a:srgbClr val="DDAE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D55AC1A-5D7C-5649-BE21-7310C1006DDD}"/>
              </a:ext>
            </a:extLst>
          </p:cNvPr>
          <p:cNvSpPr/>
          <p:nvPr/>
        </p:nvSpPr>
        <p:spPr>
          <a:xfrm>
            <a:off x="3524204" y="3107554"/>
            <a:ext cx="362238" cy="369385"/>
          </a:xfrm>
          <a:prstGeom prst="ellipse">
            <a:avLst/>
          </a:prstGeom>
          <a:solidFill>
            <a:srgbClr val="DDAE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9B2DA2D-8BFD-F249-A8D3-7F338100DF22}"/>
              </a:ext>
            </a:extLst>
          </p:cNvPr>
          <p:cNvSpPr/>
          <p:nvPr/>
        </p:nvSpPr>
        <p:spPr>
          <a:xfrm>
            <a:off x="2572328" y="3106374"/>
            <a:ext cx="362238" cy="369385"/>
          </a:xfrm>
          <a:prstGeom prst="ellipse">
            <a:avLst/>
          </a:prstGeom>
          <a:solidFill>
            <a:srgbClr val="DDAE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FACACF8B-DF7A-3D4F-AE88-CC45F4735E6A}"/>
              </a:ext>
            </a:extLst>
          </p:cNvPr>
          <p:cNvSpPr/>
          <p:nvPr/>
        </p:nvSpPr>
        <p:spPr>
          <a:xfrm>
            <a:off x="4897408" y="2850355"/>
            <a:ext cx="590843" cy="590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52F4DF51-BA89-FE44-B06D-44685267A4A5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1558136" y="3291067"/>
            <a:ext cx="1014192" cy="15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82EC0656-288D-654F-A9B6-1468D7850E34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>
            <a:off x="1558137" y="3147578"/>
            <a:ext cx="1014191" cy="156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F665606E-3F92-A940-B8DB-F33F4E8EEF77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1558137" y="3147578"/>
            <a:ext cx="1014191" cy="14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8C03B8F5-F217-FA4B-8330-4A124D409A4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558136" y="4710602"/>
            <a:ext cx="1014192" cy="10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1900A2BE-B36C-5949-8F2E-59066316DAE8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2881517" y="3421664"/>
            <a:ext cx="692511" cy="115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11F42FEF-2A8D-2C47-AED3-1940C46C1048}"/>
              </a:ext>
            </a:extLst>
          </p:cNvPr>
          <p:cNvCxnSpPr>
            <a:cxnSpLocks/>
            <a:stCxn id="8" idx="7"/>
            <a:endCxn id="17" idx="3"/>
          </p:cNvCxnSpPr>
          <p:nvPr/>
        </p:nvCxnSpPr>
        <p:spPr>
          <a:xfrm flipV="1">
            <a:off x="2881517" y="3422844"/>
            <a:ext cx="695736" cy="11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62F6B1E0-5138-FE44-8F7C-8800FCBA0A3F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2934566" y="3291067"/>
            <a:ext cx="589638" cy="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7FBCF4B5-F639-2D4A-8304-102E60EC5194}"/>
              </a:ext>
            </a:extLst>
          </p:cNvPr>
          <p:cNvCxnSpPr>
            <a:cxnSpLocks/>
          </p:cNvCxnSpPr>
          <p:nvPr/>
        </p:nvCxnSpPr>
        <p:spPr>
          <a:xfrm>
            <a:off x="2934566" y="4713384"/>
            <a:ext cx="58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F7C2DC44-54DD-874B-ABDB-A5653361D3C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886442" y="3145777"/>
            <a:ext cx="1010966" cy="14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7E26D1E0-A65F-7C47-8DED-4BDCB1C28253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>
            <a:off x="3886442" y="3292247"/>
            <a:ext cx="1010967" cy="152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met pijl 75">
            <a:extLst>
              <a:ext uri="{FF2B5EF4-FFF2-40B4-BE49-F238E27FC236}">
                <a16:creationId xmlns:a16="http://schemas.microsoft.com/office/drawing/2014/main" id="{485FA50F-CC06-D341-BCC1-742656B17D48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883217" y="3145777"/>
            <a:ext cx="1014191" cy="156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F015DC77-04B6-9E4A-B27F-8800CEAD1894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3883217" y="4710602"/>
            <a:ext cx="1014192" cy="10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vak 52">
            <a:extLst>
              <a:ext uri="{FF2B5EF4-FFF2-40B4-BE49-F238E27FC236}">
                <a16:creationId xmlns:a16="http://schemas.microsoft.com/office/drawing/2014/main" id="{6DADE3E1-8DFF-774C-A445-E0583B823302}"/>
              </a:ext>
            </a:extLst>
          </p:cNvPr>
          <p:cNvSpPr txBox="1"/>
          <p:nvPr/>
        </p:nvSpPr>
        <p:spPr>
          <a:xfrm rot="5400000">
            <a:off x="1089250" y="3184254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noProof="1"/>
              <a:t>…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7D2DFF3-7064-CB41-88C0-44FB0DF8EC80}"/>
              </a:ext>
            </a:extLst>
          </p:cNvPr>
          <p:cNvSpPr txBox="1"/>
          <p:nvPr/>
        </p:nvSpPr>
        <p:spPr>
          <a:xfrm rot="16200000">
            <a:off x="4330176" y="3171015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noProof="1"/>
              <a:t>…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2CF581B-08A4-4B47-9CFF-005D5C1E826D}"/>
              </a:ext>
            </a:extLst>
          </p:cNvPr>
          <p:cNvSpPr txBox="1"/>
          <p:nvPr/>
        </p:nvSpPr>
        <p:spPr>
          <a:xfrm rot="16200000">
            <a:off x="2864973" y="3210799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noProof="1"/>
              <a:t>…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62607A0F-8FDC-244D-9205-C43D12873294}"/>
              </a:ext>
            </a:extLst>
          </p:cNvPr>
          <p:cNvSpPr txBox="1"/>
          <p:nvPr/>
        </p:nvSpPr>
        <p:spPr>
          <a:xfrm rot="5400000">
            <a:off x="2562295" y="3226735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noProof="1"/>
              <a:t>…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BA5924B4-361F-EC46-8CDF-7808C6EE66E6}"/>
              </a:ext>
            </a:extLst>
          </p:cNvPr>
          <p:cNvSpPr txBox="1"/>
          <p:nvPr/>
        </p:nvSpPr>
        <p:spPr>
          <a:xfrm rot="10800000">
            <a:off x="2849311" y="3001825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noProof="1"/>
              <a:t>…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6A3E1896-E199-CF44-8CAE-1C33DC2461C9}"/>
              </a:ext>
            </a:extLst>
          </p:cNvPr>
          <p:cNvSpPr txBox="1"/>
          <p:nvPr/>
        </p:nvSpPr>
        <p:spPr>
          <a:xfrm>
            <a:off x="2829559" y="3993766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545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kstvak 98">
            <a:extLst>
              <a:ext uri="{FF2B5EF4-FFF2-40B4-BE49-F238E27FC236}">
                <a16:creationId xmlns:a16="http://schemas.microsoft.com/office/drawing/2014/main" id="{A30E651D-7F61-614F-B391-AE78226538E1}"/>
              </a:ext>
            </a:extLst>
          </p:cNvPr>
          <p:cNvSpPr txBox="1"/>
          <p:nvPr/>
        </p:nvSpPr>
        <p:spPr>
          <a:xfrm>
            <a:off x="1110138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22E6D4F9-D5DA-704E-893C-97779C9ED3D6}"/>
              </a:ext>
            </a:extLst>
          </p:cNvPr>
          <p:cNvGrpSpPr/>
          <p:nvPr/>
        </p:nvGrpSpPr>
        <p:grpSpPr>
          <a:xfrm>
            <a:off x="682137" y="2674744"/>
            <a:ext cx="11065397" cy="2806898"/>
            <a:chOff x="825012" y="2631882"/>
            <a:chExt cx="11065397" cy="280689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E315B1-0E69-324A-91A9-5E56AB74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3735" y="3370885"/>
              <a:ext cx="1025273" cy="1025273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FB743ED5-F8FD-3A4E-8377-F9A52777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629" y="3325690"/>
              <a:ext cx="1115662" cy="1115662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8A332962-3CE4-D745-A2C2-0D2E9FD6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682" y="3317084"/>
              <a:ext cx="1115662" cy="1115662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BC3441CF-2B35-BF40-9CFB-74BAE924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4417" y="2631882"/>
              <a:ext cx="882500" cy="882500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EA2DC9FE-6DE7-994C-A2FD-F0E9B7C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08413" y="3483707"/>
              <a:ext cx="787516" cy="787516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619BAF22-720A-6C4F-A3B1-0DCD11EF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49399" y="3550528"/>
              <a:ext cx="1242901" cy="665988"/>
            </a:xfrm>
            <a:prstGeom prst="rect">
              <a:avLst/>
            </a:prstGeom>
          </p:spPr>
        </p:pic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E3DAF9AC-B6C9-424F-8FB8-5BA4191A16EC}"/>
                </a:ext>
              </a:extLst>
            </p:cNvPr>
            <p:cNvCxnSpPr>
              <a:cxnSpLocks/>
              <a:stCxn id="70" idx="3"/>
              <a:endCxn id="13" idx="1"/>
            </p:cNvCxnSpPr>
            <p:nvPr/>
          </p:nvCxnSpPr>
          <p:spPr>
            <a:xfrm flipV="1">
              <a:off x="2230253" y="3073132"/>
              <a:ext cx="734164" cy="810389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771B3678-9BD2-1F4C-B1FA-BBAC50BEC35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230253" y="3883521"/>
              <a:ext cx="2213160" cy="0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66D640F8-63AD-2C45-A76B-8BC61E46A126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3846917" y="3073132"/>
              <a:ext cx="704712" cy="8103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C5BA152F-1CB3-D749-B9D9-98340BC5385E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 flipV="1">
              <a:off x="3963498" y="3883521"/>
              <a:ext cx="588131" cy="739864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24B6758A-CC65-144F-BF68-E426598A6E24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667291" y="3874915"/>
              <a:ext cx="480391" cy="8606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>
              <a:extLst>
                <a:ext uri="{FF2B5EF4-FFF2-40B4-BE49-F238E27FC236}">
                  <a16:creationId xmlns:a16="http://schemas.microsoft.com/office/drawing/2014/main" id="{4D059303-2E61-7544-B222-87438E8DCB3D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7263344" y="3874915"/>
              <a:ext cx="480391" cy="860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51E1A51D-C1F3-8546-9E81-FF388BDDA652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8769008" y="3883522"/>
              <a:ext cx="48039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>
              <a:extLst>
                <a:ext uri="{FF2B5EF4-FFF2-40B4-BE49-F238E27FC236}">
                  <a16:creationId xmlns:a16="http://schemas.microsoft.com/office/drawing/2014/main" id="{0D9D22EE-C828-2540-A75B-6102A0F24953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 flipV="1">
              <a:off x="10492300" y="3877465"/>
              <a:ext cx="416113" cy="6057"/>
            </a:xfrm>
            <a:prstGeom prst="straightConnector1">
              <a:avLst/>
            </a:prstGeom>
            <a:ln w="38100">
              <a:solidFill>
                <a:srgbClr val="DD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Afbeelding 57">
              <a:extLst>
                <a:ext uri="{FF2B5EF4-FFF2-40B4-BE49-F238E27FC236}">
                  <a16:creationId xmlns:a16="http://schemas.microsoft.com/office/drawing/2014/main" id="{24C5C453-C3AA-6E49-B9FA-76E822F0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47836" y="4065554"/>
              <a:ext cx="1115662" cy="1115662"/>
            </a:xfrm>
            <a:prstGeom prst="rect">
              <a:avLst/>
            </a:prstGeom>
          </p:spPr>
        </p:pic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D06E20D-2BF0-9A41-AB66-7C40A2B591BF}"/>
                </a:ext>
              </a:extLst>
            </p:cNvPr>
            <p:cNvGrpSpPr/>
            <p:nvPr/>
          </p:nvGrpSpPr>
          <p:grpSpPr>
            <a:xfrm>
              <a:off x="825012" y="2822574"/>
              <a:ext cx="1405241" cy="2053369"/>
              <a:chOff x="2585930" y="161026"/>
              <a:chExt cx="1405241" cy="2053369"/>
            </a:xfrm>
          </p:grpSpPr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B2D0EE48-7E3F-5D49-84FF-655430012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5622" y="1191225"/>
                <a:ext cx="1002487" cy="1002487"/>
              </a:xfrm>
              <a:prstGeom prst="rect">
                <a:avLst/>
              </a:prstGeom>
            </p:spPr>
          </p:pic>
          <p:pic>
            <p:nvPicPr>
              <p:cNvPr id="56" name="Afbeelding 55">
                <a:extLst>
                  <a:ext uri="{FF2B5EF4-FFF2-40B4-BE49-F238E27FC236}">
                    <a16:creationId xmlns:a16="http://schemas.microsoft.com/office/drawing/2014/main" id="{8E5B2EB0-198C-AA45-B8D0-C9F5EB8BD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6539" y="161026"/>
                <a:ext cx="1115662" cy="1115662"/>
              </a:xfrm>
              <a:prstGeom prst="rect">
                <a:avLst/>
              </a:prstGeom>
            </p:spPr>
          </p:pic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2C370F0A-D809-9845-BFEB-761B4444147F}"/>
                  </a:ext>
                </a:extLst>
              </p:cNvPr>
              <p:cNvSpPr/>
              <p:nvPr/>
            </p:nvSpPr>
            <p:spPr>
              <a:xfrm>
                <a:off x="2585930" y="229551"/>
                <a:ext cx="1405241" cy="19848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281392B0-8A87-AC43-84C6-1060C07D339F}"/>
                </a:ext>
              </a:extLst>
            </p:cNvPr>
            <p:cNvSpPr txBox="1"/>
            <p:nvPr/>
          </p:nvSpPr>
          <p:spPr>
            <a:xfrm>
              <a:off x="831902" y="5101992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Input parameters</a:t>
              </a:r>
            </a:p>
          </p:txBody>
        </p:sp>
        <p:sp>
          <p:nvSpPr>
            <p:cNvPr id="92" name="Tekstvak 91">
              <a:extLst>
                <a:ext uri="{FF2B5EF4-FFF2-40B4-BE49-F238E27FC236}">
                  <a16:creationId xmlns:a16="http://schemas.microsoft.com/office/drawing/2014/main" id="{EB95619E-6A21-6241-BED1-43A50B2637A7}"/>
                </a:ext>
              </a:extLst>
            </p:cNvPr>
            <p:cNvSpPr txBox="1"/>
            <p:nvPr/>
          </p:nvSpPr>
          <p:spPr>
            <a:xfrm>
              <a:off x="2730929" y="3575774"/>
              <a:ext cx="1299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Create_mesh.py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3" name="Tekstvak 92">
              <a:extLst>
                <a:ext uri="{FF2B5EF4-FFF2-40B4-BE49-F238E27FC236}">
                  <a16:creationId xmlns:a16="http://schemas.microsoft.com/office/drawing/2014/main" id="{0A8DB067-B20B-B747-B17D-0F74F790C337}"/>
                </a:ext>
              </a:extLst>
            </p:cNvPr>
            <p:cNvSpPr txBox="1"/>
            <p:nvPr/>
          </p:nvSpPr>
          <p:spPr>
            <a:xfrm>
              <a:off x="2554618" y="5161781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Bloodflow_functions.py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54D93350-2E83-1A4F-B982-D01AA4C2D60E}"/>
                </a:ext>
              </a:extLst>
            </p:cNvPr>
            <p:cNvSpPr txBox="1"/>
            <p:nvPr/>
          </p:nvSpPr>
          <p:spPr>
            <a:xfrm>
              <a:off x="4340684" y="4500025"/>
              <a:ext cx="1503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Openfoam9-macos</a:t>
              </a:r>
            </a:p>
          </p:txBody>
        </p:sp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D2D8B611-93C6-B049-A0BB-475417C824AF}"/>
                </a:ext>
              </a:extLst>
            </p:cNvPr>
            <p:cNvSpPr txBox="1"/>
            <p:nvPr/>
          </p:nvSpPr>
          <p:spPr>
            <a:xfrm>
              <a:off x="6227278" y="450752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Run/constant</a:t>
              </a:r>
            </a:p>
            <a:p>
              <a:r>
                <a:rPr lang="nl-NL" sz="1200" dirty="0">
                  <a:latin typeface="Avenir Book" panose="02000503020000020003" pitchFamily="2" charset="0"/>
                </a:rPr>
                <a:t>Run/0</a:t>
              </a:r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80F8DAB7-D848-E746-8505-CB6350464307}"/>
                </a:ext>
              </a:extLst>
            </p:cNvPr>
            <p:cNvSpPr txBox="1"/>
            <p:nvPr/>
          </p:nvSpPr>
          <p:spPr>
            <a:xfrm>
              <a:off x="7730425" y="4507520"/>
              <a:ext cx="1051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pimpleFoam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8" name="Tekstvak 97">
              <a:extLst>
                <a:ext uri="{FF2B5EF4-FFF2-40B4-BE49-F238E27FC236}">
                  <a16:creationId xmlns:a16="http://schemas.microsoft.com/office/drawing/2014/main" id="{37CC2348-4F89-F649-8284-B818FE03C972}"/>
                </a:ext>
              </a:extLst>
            </p:cNvPr>
            <p:cNvSpPr txBox="1"/>
            <p:nvPr/>
          </p:nvSpPr>
          <p:spPr>
            <a:xfrm>
              <a:off x="9315303" y="4507520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VTKtoPNG.py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BC00F222-1839-A04C-BA1E-476AF5A12548}"/>
                </a:ext>
              </a:extLst>
            </p:cNvPr>
            <p:cNvSpPr txBox="1"/>
            <p:nvPr/>
          </p:nvSpPr>
          <p:spPr>
            <a:xfrm>
              <a:off x="10713933" y="4497610"/>
              <a:ext cx="11764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6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98B8A1-EB0E-8845-B55A-C5D4C7A6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7" b="96496" l="25000" r="78831">
                        <a14:foregroundMark x1="46371" y1="89488" x2="40121" y2="94474"/>
                        <a14:foregroundMark x1="40121" y1="94474" x2="46774" y2="89084"/>
                        <a14:foregroundMark x1="46774" y1="89084" x2="55444" y2="88814"/>
                        <a14:foregroundMark x1="55444" y1="88814" x2="60887" y2="93935"/>
                        <a14:foregroundMark x1="60887" y1="93935" x2="57056" y2="96496"/>
                        <a14:foregroundMark x1="50202" y1="11456" x2="48387" y2="4447"/>
                        <a14:backgroundMark x1="53629" y1="85714" x2="54637" y2="86253"/>
                      </a14:backgroundRemoval>
                    </a14:imgEffect>
                  </a14:imgLayer>
                </a14:imgProps>
              </a:ext>
            </a:extLst>
          </a:blip>
          <a:srcRect l="18374" r="14218"/>
          <a:stretch/>
        </p:blipFill>
        <p:spPr>
          <a:xfrm>
            <a:off x="1684355" y="439015"/>
            <a:ext cx="3641689" cy="4959715"/>
          </a:xfrm>
        </p:spPr>
      </p:pic>
      <p:grpSp>
        <p:nvGrpSpPr>
          <p:cNvPr id="19" name="Groep 18">
            <a:extLst>
              <a:ext uri="{FF2B5EF4-FFF2-40B4-BE49-F238E27FC236}">
                <a16:creationId xmlns:a16="http://schemas.microsoft.com/office/drawing/2014/main" id="{AA706255-455B-E047-90A1-FBA7A6DE2D68}"/>
              </a:ext>
            </a:extLst>
          </p:cNvPr>
          <p:cNvGrpSpPr/>
          <p:nvPr/>
        </p:nvGrpSpPr>
        <p:grpSpPr>
          <a:xfrm>
            <a:off x="3448049" y="499561"/>
            <a:ext cx="1417660" cy="4340860"/>
            <a:chOff x="3505200" y="556316"/>
            <a:chExt cx="1191309" cy="5431184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24D0D6A0-B93D-B042-96AD-D85072074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838" y="919264"/>
              <a:ext cx="490839" cy="261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A12F6BDB-C32F-1148-810D-8724043B4699}"/>
                </a:ext>
              </a:extLst>
            </p:cNvPr>
            <p:cNvCxnSpPr>
              <a:cxnSpLocks/>
            </p:cNvCxnSpPr>
            <p:nvPr/>
          </p:nvCxnSpPr>
          <p:spPr>
            <a:xfrm>
              <a:off x="3731889" y="2340234"/>
              <a:ext cx="497211" cy="11115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8B588FEB-C31A-B24E-9E99-59F3C4246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831" y="3649524"/>
              <a:ext cx="678269" cy="960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945A9B28-E4D7-964B-9BAA-FFFE81ADB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639594"/>
              <a:ext cx="723900" cy="20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C2F906C5-CE6F-DD46-B5B3-837D84EE1140}"/>
                </a:ext>
              </a:extLst>
            </p:cNvPr>
            <p:cNvSpPr txBox="1"/>
            <p:nvPr/>
          </p:nvSpPr>
          <p:spPr>
            <a:xfrm>
              <a:off x="4316277" y="556316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1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9872D71-AA29-3140-A57F-D82813E44068}"/>
                </a:ext>
              </a:extLst>
            </p:cNvPr>
            <p:cNvSpPr txBox="1"/>
            <p:nvPr/>
          </p:nvSpPr>
          <p:spPr>
            <a:xfrm>
              <a:off x="4275990" y="3174763"/>
              <a:ext cx="380232" cy="553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2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8E55E3E-E0AD-E549-BC97-2EE139DEA40B}"/>
                </a:ext>
              </a:extLst>
            </p:cNvPr>
            <p:cNvSpPr txBox="1"/>
            <p:nvPr/>
          </p:nvSpPr>
          <p:spPr>
            <a:xfrm>
              <a:off x="4316679" y="5294350"/>
              <a:ext cx="319522" cy="693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88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1F089B0-734A-3D48-BEEC-F37F0728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0" r="39708"/>
          <a:stretch/>
        </p:blipFill>
        <p:spPr>
          <a:xfrm>
            <a:off x="3557587" y="1123950"/>
            <a:ext cx="2271712" cy="24384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2DCD55F-2382-B94B-B2EE-764749865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67" r="40000"/>
          <a:stretch/>
        </p:blipFill>
        <p:spPr>
          <a:xfrm>
            <a:off x="1285875" y="1123950"/>
            <a:ext cx="22717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3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10922</TotalTime>
  <Words>713</Words>
  <Application>Microsoft Macintosh PowerPoint</Application>
  <PresentationFormat>Breedbeeld</PresentationFormat>
  <Paragraphs>311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Avenir Book</vt:lpstr>
      <vt:lpstr>Calibri</vt:lpstr>
      <vt:lpstr>Calibri Light</vt:lpstr>
      <vt:lpstr>Century Gothic</vt:lpstr>
      <vt:lpstr>Kantoorthema</vt:lpstr>
      <vt:lpstr>Figure edit thesis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95</cp:revision>
  <dcterms:created xsi:type="dcterms:W3CDTF">2022-02-14T10:39:41Z</dcterms:created>
  <dcterms:modified xsi:type="dcterms:W3CDTF">2022-10-13T09:31:07Z</dcterms:modified>
</cp:coreProperties>
</file>