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7D0"/>
    <a:srgbClr val="DDAEEF"/>
    <a:srgbClr val="A3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812"/>
  </p:normalViewPr>
  <p:slideViewPr>
    <p:cSldViewPr snapToGrid="0" snapToObjects="1">
      <p:cViewPr varScale="1">
        <p:scale>
          <a:sx n="90" d="100"/>
          <a:sy n="90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4354F-0C48-6544-B565-85B0F64A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4EAABB4-5960-BE47-A118-A6DF93BB3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BEA7D5-CB14-194F-AC1F-F79E8563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6CC2EB-18C1-E84D-B31A-AC5BF62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3AD146-7AE6-9E40-B88F-24530858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388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CE6AF-D819-FD41-BB8B-472AAEB4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93EEBE-2614-2B44-983F-FF8EF57C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900315-2312-6B4F-8D60-E547C6B7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067691-61D1-8E40-A434-86ED2A1C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57C7E5-8F6F-5B41-A24D-AA1B3881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01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F7BCB68-0300-204C-85A7-B6856BC7B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7A80D5-CE5B-C346-8EB7-6E69D250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F28CB0-9512-8446-8DE5-FD25EB22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2079D7-18E3-1642-81AE-E9BC8D25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266730-0ACD-B04D-BCFB-FEF85F88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280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729CB-2B8C-C449-A9BC-53AF5DB1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A8686F-7FF7-8140-8A3F-1E0FA5D5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D35BC1-8DAE-8943-8C38-7C323B4C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D9EC21-340D-4241-BCF9-875160DE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65D821-2D40-5740-94DD-FED178C2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E3B55-0C14-9749-BCBE-F78DC5FF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CAE4C0-D786-8445-954F-FFBF186E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10E982-ACCA-BA4C-A61D-0CF7294D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82AAFC-88BC-474B-ADDA-32F40E40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191A01-8038-4F45-A3C4-B077A211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48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83BFD-8366-804C-959C-989D7D00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21FC09-D198-E046-AC48-3D7BF5E50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AA2092F-99D7-314F-A46C-38EC4B2D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8D7DDC-2359-D046-A27F-5044FCB8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7E4747-CE85-6F48-BC20-FB2E2D38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A59F0E-87B5-1049-85B6-72B6DBBD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00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44104-459D-AB41-9F9E-F887FEE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04B3B6-AB3A-0443-954D-6B6DB3411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C7ED53-84F9-CD48-8C2A-FA20F1413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D006DD-19CB-AF4F-AA66-17F2668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A905B1B-18C7-6D49-9A8A-EA92ABDA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9FD4240-2BD8-C24F-842E-B9CCE107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CC66919-E0CF-7146-94F5-CEC9A488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1D74195-3766-B04F-A636-0326FB4D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148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AE6BE-9F79-F744-9F3B-D660B29F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6CC13E8-795B-3B4C-9157-3B2CFAB0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5C1DD7-CAD2-E544-B876-1A23189E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7FF3FC-DFBD-0541-8BB6-DC9472B6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6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0927543-258F-E04C-A56D-36C3153D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7CCCE9-EFD4-8B4F-9C32-5F137AE2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592D9F-FFBD-314C-944C-5A1D581D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60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A4CF3-3B37-0B45-8B71-A55B7FB7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CCA808-5282-EB43-9190-3AF57FA0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6E7E52A-5B01-4147-900A-9CFEE249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814AC1-CAA6-F544-86D8-067D21C7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BD43666-0E90-204D-A4BF-C7249E43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CDF8A0-3A17-684E-9D4A-557E592A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06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9116A-58B1-2B4C-917F-DEE9E605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1CA5EF7-C6AD-5F48-A27A-BDE3391AD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7385FC9-E6CE-514B-85C8-DB87DF7C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50BB35-0B30-844D-B06B-79562B97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E08D4CA-EC83-E043-A576-2C83B7D7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70B791-346E-0F46-8DB8-F9ED68DF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19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7322E72-0289-8A4D-818D-ED245604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5E062E-0ABC-064A-BD65-2D8A311C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32583A-0FD8-774A-89E8-D2AE0CA24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C6DF-5D78-8146-8AF0-DC13752353FA}" type="datetimeFigureOut">
              <a:rPr lang="nl-NL" smtClean="0"/>
              <a:t>14-02-2022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DA347A-8156-DE4E-996A-8CFD35C66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854EBF-5164-0342-B191-3AE6F94DB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666D-995E-7B45-B085-47C70137C0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7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EF87E-3360-7B4C-99C0-BA118540D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Figure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theis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3E354F-D9E4-204A-9061-80E3A31DC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5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ep 14">
            <a:extLst>
              <a:ext uri="{FF2B5EF4-FFF2-40B4-BE49-F238E27FC236}">
                <a16:creationId xmlns:a16="http://schemas.microsoft.com/office/drawing/2014/main" id="{42DACD31-F135-BB4C-92F0-29887F28E1EC}"/>
              </a:ext>
            </a:extLst>
          </p:cNvPr>
          <p:cNvGrpSpPr/>
          <p:nvPr/>
        </p:nvGrpSpPr>
        <p:grpSpPr>
          <a:xfrm>
            <a:off x="1008257" y="1068790"/>
            <a:ext cx="10517737" cy="4033684"/>
            <a:chOff x="1066314" y="1039761"/>
            <a:chExt cx="10517737" cy="4033684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A84B9678-8037-7948-9A82-71E9FAE5B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314" y="1039761"/>
              <a:ext cx="10517737" cy="4033684"/>
            </a:xfrm>
            <a:prstGeom prst="rect">
              <a:avLst/>
            </a:prstGeom>
          </p:spPr>
        </p:pic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99D4ED33-4ACD-4347-800C-D8EBEA708DCC}"/>
                </a:ext>
              </a:extLst>
            </p:cNvPr>
            <p:cNvSpPr txBox="1"/>
            <p:nvPr/>
          </p:nvSpPr>
          <p:spPr>
            <a:xfrm>
              <a:off x="4159045" y="2136407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c</a:t>
              </a:r>
              <a:r>
                <a:rPr lang="nl-NL" i="1" baseline="-25000" dirty="0"/>
                <a:t>t-1</a:t>
              </a:r>
              <a:endParaRPr lang="nl-NL" i="1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9AB28FC1-775B-8E43-BF74-3A082BCCFEEB}"/>
                </a:ext>
              </a:extLst>
            </p:cNvPr>
            <p:cNvSpPr txBox="1"/>
            <p:nvPr/>
          </p:nvSpPr>
          <p:spPr>
            <a:xfrm>
              <a:off x="4733060" y="2957287"/>
              <a:ext cx="304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f</a:t>
              </a:r>
              <a:r>
                <a:rPr lang="nl-NL" i="1" baseline="-25000" dirty="0"/>
                <a:t>t</a:t>
              </a:r>
              <a:endParaRPr lang="nl-NL" i="1" dirty="0"/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309E4787-E45F-4F4B-A07F-AB4BE79B2E8A}"/>
                </a:ext>
              </a:extLst>
            </p:cNvPr>
            <p:cNvSpPr txBox="1"/>
            <p:nvPr/>
          </p:nvSpPr>
          <p:spPr>
            <a:xfrm>
              <a:off x="5161931" y="2957287"/>
              <a:ext cx="501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u</a:t>
              </a:r>
              <a:r>
                <a:rPr lang="nl-NL" i="1" baseline="-25000" dirty="0"/>
                <a:t>t</a:t>
              </a:r>
              <a:endParaRPr lang="nl-NL" i="1" dirty="0"/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F1B56E87-9D7B-0247-8BBE-E52BE2097DB1}"/>
                </a:ext>
              </a:extLst>
            </p:cNvPr>
            <p:cNvSpPr txBox="1"/>
            <p:nvPr/>
          </p:nvSpPr>
          <p:spPr>
            <a:xfrm>
              <a:off x="7620825" y="2136407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c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00774016-55C2-9D44-94FB-5AAE5CD9271A}"/>
                </a:ext>
              </a:extLst>
            </p:cNvPr>
            <p:cNvSpPr txBox="1"/>
            <p:nvPr/>
          </p:nvSpPr>
          <p:spPr>
            <a:xfrm>
              <a:off x="6183084" y="2957287"/>
              <a:ext cx="457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o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160AF671-3D11-BD43-A158-EB5591FC0FF4}"/>
                </a:ext>
              </a:extLst>
            </p:cNvPr>
            <p:cNvSpPr txBox="1"/>
            <p:nvPr/>
          </p:nvSpPr>
          <p:spPr>
            <a:xfrm>
              <a:off x="4159045" y="3341139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/>
                <a:t>h</a:t>
              </a:r>
              <a:r>
                <a:rPr lang="nl-NL" i="1" baseline="-25000" dirty="0"/>
                <a:t>t-1</a:t>
              </a:r>
              <a:endParaRPr lang="nl-NL" i="1" dirty="0"/>
            </a:p>
          </p:txBody>
        </p:sp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58F848AE-40F8-CA48-A5F4-7BBA260F8104}"/>
                </a:ext>
              </a:extLst>
            </p:cNvPr>
            <p:cNvSpPr txBox="1"/>
            <p:nvPr/>
          </p:nvSpPr>
          <p:spPr>
            <a:xfrm>
              <a:off x="7620825" y="3341139"/>
              <a:ext cx="50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dirty="0" err="1"/>
                <a:t>h</a:t>
              </a:r>
              <a:r>
                <a:rPr lang="nl-NL" i="1" baseline="-25000" dirty="0" err="1"/>
                <a:t>t</a:t>
              </a:r>
              <a:endParaRPr lang="nl-NL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524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C3D35B2-C485-4642-AF26-F2DA0455B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5" b="-1"/>
          <a:stretch/>
        </p:blipFill>
        <p:spPr>
          <a:xfrm>
            <a:off x="1580125" y="1698171"/>
            <a:ext cx="8370325" cy="3128623"/>
          </a:xfrm>
        </p:spPr>
      </p:pic>
    </p:spTree>
    <p:extLst>
      <p:ext uri="{BB962C8B-B14F-4D97-AF65-F5344CB8AC3E}">
        <p14:creationId xmlns:p14="http://schemas.microsoft.com/office/powerpoint/2010/main" val="15744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ep 38">
            <a:extLst>
              <a:ext uri="{FF2B5EF4-FFF2-40B4-BE49-F238E27FC236}">
                <a16:creationId xmlns:a16="http://schemas.microsoft.com/office/drawing/2014/main" id="{4FE47189-19F7-7C47-9B0C-B338BCEEA9E5}"/>
              </a:ext>
            </a:extLst>
          </p:cNvPr>
          <p:cNvGrpSpPr/>
          <p:nvPr/>
        </p:nvGrpSpPr>
        <p:grpSpPr>
          <a:xfrm>
            <a:off x="-280733" y="1465227"/>
            <a:ext cx="12635766" cy="3862042"/>
            <a:chOff x="-280733" y="1465227"/>
            <a:chExt cx="12635766" cy="3862042"/>
          </a:xfrm>
        </p:grpSpPr>
        <p:pic>
          <p:nvPicPr>
            <p:cNvPr id="7" name="Tijdelijke aanduiding voor inhoud 4">
              <a:extLst>
                <a:ext uri="{FF2B5EF4-FFF2-40B4-BE49-F238E27FC236}">
                  <a16:creationId xmlns:a16="http://schemas.microsoft.com/office/drawing/2014/main" id="{72ECD700-27C4-0746-8AA7-434F09509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5" b="86254"/>
            <a:stretch/>
          </p:blipFill>
          <p:spPr>
            <a:xfrm>
              <a:off x="344078" y="1465227"/>
              <a:ext cx="12010955" cy="597487"/>
            </a:xfrm>
            <a:prstGeom prst="rect">
              <a:avLst/>
            </a:prstGeom>
          </p:spPr>
        </p:pic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A418A3D0-B285-8145-B1D3-D1C2888F6798}"/>
                </a:ext>
              </a:extLst>
            </p:cNvPr>
            <p:cNvGrpSpPr/>
            <p:nvPr/>
          </p:nvGrpSpPr>
          <p:grpSpPr>
            <a:xfrm>
              <a:off x="3692895" y="2056398"/>
              <a:ext cx="4527672" cy="2787075"/>
              <a:chOff x="2758840" y="1574809"/>
              <a:chExt cx="4614418" cy="3142904"/>
            </a:xfrm>
          </p:grpSpPr>
          <p:pic>
            <p:nvPicPr>
              <p:cNvPr id="17" name="Afbeelding 16">
                <a:extLst>
                  <a:ext uri="{FF2B5EF4-FFF2-40B4-BE49-F238E27FC236}">
                    <a16:creationId xmlns:a16="http://schemas.microsoft.com/office/drawing/2014/main" id="{ACB8CEA2-753B-A247-B88C-FAF5C60804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3535"/>
              <a:stretch/>
            </p:blipFill>
            <p:spPr>
              <a:xfrm>
                <a:off x="2758840" y="1612023"/>
                <a:ext cx="4614418" cy="3068476"/>
              </a:xfrm>
              <a:prstGeom prst="rect">
                <a:avLst/>
              </a:prstGeom>
            </p:spPr>
          </p:pic>
          <p:sp>
            <p:nvSpPr>
              <p:cNvPr id="19" name="Rechthoek 18">
                <a:extLst>
                  <a:ext uri="{FF2B5EF4-FFF2-40B4-BE49-F238E27FC236}">
                    <a16:creationId xmlns:a16="http://schemas.microsoft.com/office/drawing/2014/main" id="{25C747EA-4E55-094F-95C4-DEECC876887C}"/>
                  </a:ext>
                </a:extLst>
              </p:cNvPr>
              <p:cNvSpPr/>
              <p:nvPr/>
            </p:nvSpPr>
            <p:spPr>
              <a:xfrm>
                <a:off x="3193311" y="4421192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" name="Rechthoek 17">
                <a:extLst>
                  <a:ext uri="{FF2B5EF4-FFF2-40B4-BE49-F238E27FC236}">
                    <a16:creationId xmlns:a16="http://schemas.microsoft.com/office/drawing/2014/main" id="{29AD747A-12B2-0649-9027-F52309EFD609}"/>
                  </a:ext>
                </a:extLst>
              </p:cNvPr>
              <p:cNvSpPr/>
              <p:nvPr/>
            </p:nvSpPr>
            <p:spPr>
              <a:xfrm>
                <a:off x="6209414" y="1574809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543C9A18-077F-B445-A260-1A77DDC4C099}"/>
                </a:ext>
              </a:extLst>
            </p:cNvPr>
            <p:cNvGrpSpPr/>
            <p:nvPr/>
          </p:nvGrpSpPr>
          <p:grpSpPr>
            <a:xfrm>
              <a:off x="7623993" y="2046868"/>
              <a:ext cx="4527672" cy="2787075"/>
              <a:chOff x="2758840" y="1574809"/>
              <a:chExt cx="4614418" cy="3142904"/>
            </a:xfrm>
          </p:grpSpPr>
          <p:pic>
            <p:nvPicPr>
              <p:cNvPr id="25" name="Afbeelding 24">
                <a:extLst>
                  <a:ext uri="{FF2B5EF4-FFF2-40B4-BE49-F238E27FC236}">
                    <a16:creationId xmlns:a16="http://schemas.microsoft.com/office/drawing/2014/main" id="{90564A87-FB7A-584C-BFAB-1C86934D38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3535"/>
              <a:stretch/>
            </p:blipFill>
            <p:spPr>
              <a:xfrm>
                <a:off x="2758840" y="1612023"/>
                <a:ext cx="4614418" cy="3068476"/>
              </a:xfrm>
              <a:prstGeom prst="rect">
                <a:avLst/>
              </a:prstGeom>
            </p:spPr>
          </p:pic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605FFD45-2665-A841-B89F-B3D0479C9DF5}"/>
                  </a:ext>
                </a:extLst>
              </p:cNvPr>
              <p:cNvSpPr/>
              <p:nvPr/>
            </p:nvSpPr>
            <p:spPr>
              <a:xfrm>
                <a:off x="6209414" y="1574809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DD594D51-6B58-8B46-AD14-28A5C997A5CA}"/>
                  </a:ext>
                </a:extLst>
              </p:cNvPr>
              <p:cNvSpPr/>
              <p:nvPr/>
            </p:nvSpPr>
            <p:spPr>
              <a:xfrm>
                <a:off x="3193311" y="4421192"/>
                <a:ext cx="425303" cy="296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D695E9BC-D8E1-E744-B7C3-5AC1AEB49880}"/>
                </a:ext>
              </a:extLst>
            </p:cNvPr>
            <p:cNvGrpSpPr/>
            <p:nvPr/>
          </p:nvGrpSpPr>
          <p:grpSpPr>
            <a:xfrm>
              <a:off x="-280733" y="2046869"/>
              <a:ext cx="4570202" cy="2787075"/>
              <a:chOff x="-280733" y="2046869"/>
              <a:chExt cx="4570202" cy="2787075"/>
            </a:xfrm>
          </p:grpSpPr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00201769-58BB-7247-9A96-B0D46AE0E938}"/>
                  </a:ext>
                </a:extLst>
              </p:cNvPr>
              <p:cNvGrpSpPr/>
              <p:nvPr/>
            </p:nvGrpSpPr>
            <p:grpSpPr>
              <a:xfrm>
                <a:off x="-238203" y="2046869"/>
                <a:ext cx="4527672" cy="2787075"/>
                <a:chOff x="2758840" y="1574809"/>
                <a:chExt cx="4614418" cy="3142904"/>
              </a:xfrm>
            </p:grpSpPr>
            <p:pic>
              <p:nvPicPr>
                <p:cNvPr id="21" name="Afbeelding 20">
                  <a:extLst>
                    <a:ext uri="{FF2B5EF4-FFF2-40B4-BE49-F238E27FC236}">
                      <a16:creationId xmlns:a16="http://schemas.microsoft.com/office/drawing/2014/main" id="{0AF688C4-3737-7B4D-96B5-BC7DF0901F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3535"/>
                <a:stretch/>
              </p:blipFill>
              <p:spPr>
                <a:xfrm>
                  <a:off x="2758840" y="1612023"/>
                  <a:ext cx="4614418" cy="3068476"/>
                </a:xfrm>
                <a:prstGeom prst="rect">
                  <a:avLst/>
                </a:prstGeom>
              </p:spPr>
            </p:pic>
            <p:sp>
              <p:nvSpPr>
                <p:cNvPr id="22" name="Rechthoek 21">
                  <a:extLst>
                    <a:ext uri="{FF2B5EF4-FFF2-40B4-BE49-F238E27FC236}">
                      <a16:creationId xmlns:a16="http://schemas.microsoft.com/office/drawing/2014/main" id="{58FCC0BD-2F46-B044-94C3-C85EA955C178}"/>
                    </a:ext>
                  </a:extLst>
                </p:cNvPr>
                <p:cNvSpPr/>
                <p:nvPr/>
              </p:nvSpPr>
              <p:spPr>
                <a:xfrm>
                  <a:off x="6209414" y="1574809"/>
                  <a:ext cx="425303" cy="29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3" name="Rechthoek 22">
                  <a:extLst>
                    <a:ext uri="{FF2B5EF4-FFF2-40B4-BE49-F238E27FC236}">
                      <a16:creationId xmlns:a16="http://schemas.microsoft.com/office/drawing/2014/main" id="{925B3CB1-F094-AF4C-A952-501C0833960F}"/>
                    </a:ext>
                  </a:extLst>
                </p:cNvPr>
                <p:cNvSpPr/>
                <p:nvPr/>
              </p:nvSpPr>
              <p:spPr>
                <a:xfrm>
                  <a:off x="3193311" y="4421192"/>
                  <a:ext cx="425303" cy="296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89BC88B6-B900-7A40-B8D9-3905D0564EBA}"/>
                  </a:ext>
                </a:extLst>
              </p:cNvPr>
              <p:cNvSpPr/>
              <p:nvPr/>
            </p:nvSpPr>
            <p:spPr>
              <a:xfrm>
                <a:off x="-280733" y="2532000"/>
                <a:ext cx="634256" cy="4193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pic>
          <p:nvPicPr>
            <p:cNvPr id="8" name="Tijdelijke aanduiding voor inhoud 4">
              <a:extLst>
                <a:ext uri="{FF2B5EF4-FFF2-40B4-BE49-F238E27FC236}">
                  <a16:creationId xmlns:a16="http://schemas.microsoft.com/office/drawing/2014/main" id="{6DE9D383-97FD-7748-AF88-EDA37BE05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2723" r="93387" b="-172"/>
            <a:stretch/>
          </p:blipFill>
          <p:spPr>
            <a:xfrm>
              <a:off x="230630" y="4533186"/>
              <a:ext cx="801081" cy="794083"/>
            </a:xfrm>
            <a:prstGeom prst="rect">
              <a:avLst/>
            </a:prstGeom>
          </p:spPr>
        </p:pic>
        <p:pic>
          <p:nvPicPr>
            <p:cNvPr id="30" name="Tijdelijke aanduiding voor inhoud 4">
              <a:extLst>
                <a:ext uri="{FF2B5EF4-FFF2-40B4-BE49-F238E27FC236}">
                  <a16:creationId xmlns:a16="http://schemas.microsoft.com/office/drawing/2014/main" id="{5758E624-5271-4849-84A0-4BD15FCDC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124" t="82723" r="60832" b="835"/>
            <a:stretch/>
          </p:blipFill>
          <p:spPr>
            <a:xfrm>
              <a:off x="4230613" y="4533186"/>
              <a:ext cx="732196" cy="748291"/>
            </a:xfrm>
            <a:prstGeom prst="rect">
              <a:avLst/>
            </a:prstGeom>
          </p:spPr>
        </p:pic>
        <p:pic>
          <p:nvPicPr>
            <p:cNvPr id="31" name="Tijdelijke aanduiding voor inhoud 4">
              <a:extLst>
                <a:ext uri="{FF2B5EF4-FFF2-40B4-BE49-F238E27FC236}">
                  <a16:creationId xmlns:a16="http://schemas.microsoft.com/office/drawing/2014/main" id="{364E9B43-4587-1945-BB81-97664DCA8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588" t="82723" r="25506" b="3"/>
            <a:stretch/>
          </p:blipFill>
          <p:spPr>
            <a:xfrm>
              <a:off x="7986501" y="4533186"/>
              <a:ext cx="1199880" cy="786099"/>
            </a:xfrm>
            <a:prstGeom prst="rect">
              <a:avLst/>
            </a:prstGeom>
          </p:spPr>
        </p:pic>
        <p:sp>
          <p:nvSpPr>
            <p:cNvPr id="32" name="Afgeronde rechthoek 31">
              <a:extLst>
                <a:ext uri="{FF2B5EF4-FFF2-40B4-BE49-F238E27FC236}">
                  <a16:creationId xmlns:a16="http://schemas.microsoft.com/office/drawing/2014/main" id="{487A77BA-825B-444A-A13E-525577E61F17}"/>
                </a:ext>
              </a:extLst>
            </p:cNvPr>
            <p:cNvSpPr/>
            <p:nvPr/>
          </p:nvSpPr>
          <p:spPr>
            <a:xfrm>
              <a:off x="353523" y="2532000"/>
              <a:ext cx="3198901" cy="2001186"/>
            </a:xfrm>
            <a:prstGeom prst="roundRect">
              <a:avLst>
                <a:gd name="adj" fmla="val 12417"/>
              </a:avLst>
            </a:prstGeom>
            <a:solidFill>
              <a:schemeClr val="accent6">
                <a:lumMod val="20000"/>
                <a:lumOff val="80000"/>
                <a:alpha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Afgeronde rechthoek 33">
              <a:extLst>
                <a:ext uri="{FF2B5EF4-FFF2-40B4-BE49-F238E27FC236}">
                  <a16:creationId xmlns:a16="http://schemas.microsoft.com/office/drawing/2014/main" id="{C829C715-9FAB-F244-87D0-4ABDB9A18CE4}"/>
                </a:ext>
              </a:extLst>
            </p:cNvPr>
            <p:cNvSpPr/>
            <p:nvPr/>
          </p:nvSpPr>
          <p:spPr>
            <a:xfrm>
              <a:off x="8220567" y="2532000"/>
              <a:ext cx="3198901" cy="2001186"/>
            </a:xfrm>
            <a:prstGeom prst="roundRect">
              <a:avLst>
                <a:gd name="adj" fmla="val 12417"/>
              </a:avLst>
            </a:prstGeom>
            <a:solidFill>
              <a:schemeClr val="accent6">
                <a:lumMod val="20000"/>
                <a:lumOff val="80000"/>
                <a:alpha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C65803CA-3A8B-254A-9144-4ED54EBD9871}"/>
                </a:ext>
              </a:extLst>
            </p:cNvPr>
            <p:cNvSpPr/>
            <p:nvPr/>
          </p:nvSpPr>
          <p:spPr>
            <a:xfrm>
              <a:off x="7971987" y="2561027"/>
              <a:ext cx="234066" cy="240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86C38807-1462-BE4D-85A9-A1415CAE0096}"/>
                </a:ext>
              </a:extLst>
            </p:cNvPr>
            <p:cNvSpPr txBox="1"/>
            <p:nvPr/>
          </p:nvSpPr>
          <p:spPr>
            <a:xfrm>
              <a:off x="1681231" y="3108309"/>
              <a:ext cx="543483" cy="84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4800" dirty="0"/>
                <a:t>A</a:t>
              </a:r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63FFD67B-18DB-C448-801E-3E9FEFAC60D7}"/>
                </a:ext>
              </a:extLst>
            </p:cNvPr>
            <p:cNvSpPr txBox="1"/>
            <p:nvPr/>
          </p:nvSpPr>
          <p:spPr>
            <a:xfrm>
              <a:off x="9552304" y="3108309"/>
              <a:ext cx="543483" cy="84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48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5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ep 17">
            <a:extLst>
              <a:ext uri="{FF2B5EF4-FFF2-40B4-BE49-F238E27FC236}">
                <a16:creationId xmlns:a16="http://schemas.microsoft.com/office/drawing/2014/main" id="{A53B8553-2BE0-394E-914F-52B93D542DEE}"/>
              </a:ext>
            </a:extLst>
          </p:cNvPr>
          <p:cNvGrpSpPr/>
          <p:nvPr/>
        </p:nvGrpSpPr>
        <p:grpSpPr>
          <a:xfrm>
            <a:off x="774311" y="4839286"/>
            <a:ext cx="617798" cy="590843"/>
            <a:chOff x="774311" y="4839286"/>
            <a:chExt cx="617798" cy="590843"/>
          </a:xfrm>
        </p:grpSpPr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3A59BB33-6683-904A-8ACE-7DE2F822D435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F9AC4181-A758-D14A-A499-ECB4EB1E8219}"/>
                </a:ext>
              </a:extLst>
            </p:cNvPr>
            <p:cNvSpPr txBox="1"/>
            <p:nvPr/>
          </p:nvSpPr>
          <p:spPr>
            <a:xfrm>
              <a:off x="774311" y="4934650"/>
              <a:ext cx="617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x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22E65D0C-9830-BF47-804D-32C75D93A21C}"/>
              </a:ext>
            </a:extLst>
          </p:cNvPr>
          <p:cNvGrpSpPr/>
          <p:nvPr/>
        </p:nvGrpSpPr>
        <p:grpSpPr>
          <a:xfrm>
            <a:off x="2240285" y="4834974"/>
            <a:ext cx="621004" cy="590843"/>
            <a:chOff x="774311" y="4839286"/>
            <a:chExt cx="621004" cy="590843"/>
          </a:xfrm>
        </p:grpSpPr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9ADCF8A5-86D6-0040-8DA4-F7A541EFE573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CF6EE449-94A7-F54D-9049-3F928C1DFE2E}"/>
                </a:ext>
              </a:extLst>
            </p:cNvPr>
            <p:cNvSpPr txBox="1"/>
            <p:nvPr/>
          </p:nvSpPr>
          <p:spPr>
            <a:xfrm>
              <a:off x="774311" y="4934650"/>
              <a:ext cx="621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x</a:t>
              </a:r>
              <a:r>
                <a:rPr lang="nl-NL" sz="2000" baseline="-25000" dirty="0"/>
                <a:t>t-1,n</a:t>
              </a:r>
              <a:endParaRPr lang="nl-NL" sz="2000" dirty="0"/>
            </a:p>
          </p:txBody>
        </p: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E7C0DAF6-389F-9B4F-88F0-85D45A32A7FB}"/>
              </a:ext>
            </a:extLst>
          </p:cNvPr>
          <p:cNvGrpSpPr/>
          <p:nvPr/>
        </p:nvGrpSpPr>
        <p:grpSpPr>
          <a:xfrm>
            <a:off x="4878865" y="4834974"/>
            <a:ext cx="590843" cy="590843"/>
            <a:chOff x="787790" y="4839286"/>
            <a:chExt cx="590843" cy="590843"/>
          </a:xfrm>
        </p:grpSpPr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49A4005F-1B7F-C44E-BC5B-F5BFE92C9823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A8F7F6C7-E4E2-194E-8191-8BD86357DE09}"/>
                </a:ext>
              </a:extLst>
            </p:cNvPr>
            <p:cNvSpPr txBox="1"/>
            <p:nvPr/>
          </p:nvSpPr>
          <p:spPr>
            <a:xfrm>
              <a:off x="839811" y="4949149"/>
              <a:ext cx="4868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err="1"/>
                <a:t>x</a:t>
              </a:r>
              <a:r>
                <a:rPr lang="nl-NL" sz="2000" baseline="-25000" dirty="0" err="1"/>
                <a:t>t,n</a:t>
              </a:r>
              <a:endParaRPr lang="nl-NL" sz="2000" dirty="0"/>
            </a:p>
          </p:txBody>
        </p:sp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39AEBEE4-9A2A-4947-A4DB-C7721434A2C7}"/>
              </a:ext>
            </a:extLst>
          </p:cNvPr>
          <p:cNvGrpSpPr/>
          <p:nvPr/>
        </p:nvGrpSpPr>
        <p:grpSpPr>
          <a:xfrm>
            <a:off x="5800579" y="4824833"/>
            <a:ext cx="590843" cy="590843"/>
            <a:chOff x="787790" y="4839286"/>
            <a:chExt cx="590843" cy="590843"/>
          </a:xfrm>
        </p:grpSpPr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B8AA5AD2-089B-1042-8641-E328D8AAC2E9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22292944-B86E-B148-9651-EDE756C947D3}"/>
                </a:ext>
              </a:extLst>
            </p:cNvPr>
            <p:cNvSpPr txBox="1"/>
            <p:nvPr/>
          </p:nvSpPr>
          <p:spPr>
            <a:xfrm>
              <a:off x="825767" y="4944791"/>
              <a:ext cx="5148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x</a:t>
              </a:r>
              <a:r>
                <a:rPr lang="nl-NL" sz="2000" baseline="-25000" dirty="0"/>
                <a:t>p,1</a:t>
              </a:r>
              <a:endParaRPr lang="nl-NL" sz="2000" dirty="0"/>
            </a:p>
          </p:txBody>
        </p:sp>
      </p:grpSp>
      <p:grpSp>
        <p:nvGrpSpPr>
          <p:cNvPr id="29" name="Groep 28">
            <a:extLst>
              <a:ext uri="{FF2B5EF4-FFF2-40B4-BE49-F238E27FC236}">
                <a16:creationId xmlns:a16="http://schemas.microsoft.com/office/drawing/2014/main" id="{E48ECA83-F0D7-724A-B78C-B18232A72B0E}"/>
              </a:ext>
            </a:extLst>
          </p:cNvPr>
          <p:cNvGrpSpPr/>
          <p:nvPr/>
        </p:nvGrpSpPr>
        <p:grpSpPr>
          <a:xfrm>
            <a:off x="7396670" y="4834977"/>
            <a:ext cx="590843" cy="590843"/>
            <a:chOff x="787790" y="4839286"/>
            <a:chExt cx="590843" cy="590843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020D033E-ED0B-8540-8778-7C4F5AB8A8C4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kstvak 30">
              <a:extLst>
                <a:ext uri="{FF2B5EF4-FFF2-40B4-BE49-F238E27FC236}">
                  <a16:creationId xmlns:a16="http://schemas.microsoft.com/office/drawing/2014/main" id="{E5DC490D-19F5-E84F-8357-CB5059926558}"/>
                </a:ext>
              </a:extLst>
            </p:cNvPr>
            <p:cNvSpPr txBox="1"/>
            <p:nvPr/>
          </p:nvSpPr>
          <p:spPr>
            <a:xfrm>
              <a:off x="824165" y="4924508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 err="1"/>
                <a:t>x</a:t>
              </a:r>
              <a:r>
                <a:rPr lang="nl-NL" sz="2000" baseline="-25000" dirty="0" err="1"/>
                <a:t>p,n</a:t>
              </a:r>
              <a:endParaRPr lang="nl-NL" sz="2000" dirty="0"/>
            </a:p>
          </p:txBody>
        </p:sp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A63FFA62-E3F0-FB4C-9585-874AD347C4FD}"/>
              </a:ext>
            </a:extLst>
          </p:cNvPr>
          <p:cNvGrpSpPr/>
          <p:nvPr/>
        </p:nvGrpSpPr>
        <p:grpSpPr>
          <a:xfrm>
            <a:off x="3190418" y="4838079"/>
            <a:ext cx="590843" cy="590843"/>
            <a:chOff x="787790" y="4839286"/>
            <a:chExt cx="590843" cy="590843"/>
          </a:xfrm>
        </p:grpSpPr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C0F82CA8-96D9-D843-99DB-6413F2F5D7FD}"/>
                </a:ext>
              </a:extLst>
            </p:cNvPr>
            <p:cNvSpPr/>
            <p:nvPr/>
          </p:nvSpPr>
          <p:spPr>
            <a:xfrm>
              <a:off x="787790" y="4839286"/>
              <a:ext cx="590843" cy="590843"/>
            </a:xfrm>
            <a:prstGeom prst="ellipse">
              <a:avLst/>
            </a:prstGeom>
            <a:solidFill>
              <a:srgbClr val="A3CEE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6AFC3A01-CC5E-BF46-B197-D53B0CF1CE50}"/>
                </a:ext>
              </a:extLst>
            </p:cNvPr>
            <p:cNvSpPr txBox="1"/>
            <p:nvPr/>
          </p:nvSpPr>
          <p:spPr>
            <a:xfrm>
              <a:off x="868816" y="4946044"/>
              <a:ext cx="4835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x</a:t>
              </a:r>
              <a:r>
                <a:rPr lang="nl-NL" sz="2000" baseline="-25000" dirty="0"/>
                <a:t>t,1</a:t>
              </a:r>
              <a:endParaRPr lang="nl-NL" sz="2000" dirty="0"/>
            </a:p>
          </p:txBody>
        </p:sp>
      </p:grpSp>
      <p:grpSp>
        <p:nvGrpSpPr>
          <p:cNvPr id="41" name="Groep 40">
            <a:extLst>
              <a:ext uri="{FF2B5EF4-FFF2-40B4-BE49-F238E27FC236}">
                <a16:creationId xmlns:a16="http://schemas.microsoft.com/office/drawing/2014/main" id="{24B1A44E-5CCF-C649-8A85-8734423ECEED}"/>
              </a:ext>
            </a:extLst>
          </p:cNvPr>
          <p:cNvGrpSpPr/>
          <p:nvPr/>
        </p:nvGrpSpPr>
        <p:grpSpPr>
          <a:xfrm>
            <a:off x="3903944" y="3551901"/>
            <a:ext cx="1026942" cy="675249"/>
            <a:chOff x="569739" y="3566363"/>
            <a:chExt cx="1026942" cy="675249"/>
          </a:xfrm>
        </p:grpSpPr>
        <p:sp>
          <p:nvSpPr>
            <p:cNvPr id="42" name="Afgeronde rechthoek 41">
              <a:extLst>
                <a:ext uri="{FF2B5EF4-FFF2-40B4-BE49-F238E27FC236}">
                  <a16:creationId xmlns:a16="http://schemas.microsoft.com/office/drawing/2014/main" id="{89191C8A-8B3B-9A41-BADA-9BCDA43A365C}"/>
                </a:ext>
              </a:extLst>
            </p:cNvPr>
            <p:cNvSpPr/>
            <p:nvPr/>
          </p:nvSpPr>
          <p:spPr>
            <a:xfrm>
              <a:off x="569739" y="3566363"/>
              <a:ext cx="1026942" cy="675249"/>
            </a:xfrm>
            <a:prstGeom prst="roundRect">
              <a:avLst/>
            </a:prstGeom>
            <a:solidFill>
              <a:srgbClr val="E1F7D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9B1203FC-9517-FF44-9832-ECF81E12FBB6}"/>
                </a:ext>
              </a:extLst>
            </p:cNvPr>
            <p:cNvSpPr txBox="1"/>
            <p:nvPr/>
          </p:nvSpPr>
          <p:spPr>
            <a:xfrm>
              <a:off x="851093" y="3580821"/>
              <a:ext cx="464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600" dirty="0"/>
                <a:t>A</a:t>
              </a:r>
            </a:p>
          </p:txBody>
        </p:sp>
      </p:grpSp>
      <p:grpSp>
        <p:nvGrpSpPr>
          <p:cNvPr id="44" name="Groep 43">
            <a:extLst>
              <a:ext uri="{FF2B5EF4-FFF2-40B4-BE49-F238E27FC236}">
                <a16:creationId xmlns:a16="http://schemas.microsoft.com/office/drawing/2014/main" id="{1391EA4E-ADDF-234D-BB1C-D84911F59654}"/>
              </a:ext>
            </a:extLst>
          </p:cNvPr>
          <p:cNvGrpSpPr/>
          <p:nvPr/>
        </p:nvGrpSpPr>
        <p:grpSpPr>
          <a:xfrm>
            <a:off x="6485525" y="3547783"/>
            <a:ext cx="1026942" cy="675249"/>
            <a:chOff x="569739" y="3566363"/>
            <a:chExt cx="1026942" cy="675249"/>
          </a:xfrm>
        </p:grpSpPr>
        <p:sp>
          <p:nvSpPr>
            <p:cNvPr id="45" name="Afgeronde rechthoek 44">
              <a:extLst>
                <a:ext uri="{FF2B5EF4-FFF2-40B4-BE49-F238E27FC236}">
                  <a16:creationId xmlns:a16="http://schemas.microsoft.com/office/drawing/2014/main" id="{1E3FF1E8-E24B-6C40-9549-BA887DFA4D94}"/>
                </a:ext>
              </a:extLst>
            </p:cNvPr>
            <p:cNvSpPr/>
            <p:nvPr/>
          </p:nvSpPr>
          <p:spPr>
            <a:xfrm>
              <a:off x="569739" y="3566363"/>
              <a:ext cx="1026942" cy="675249"/>
            </a:xfrm>
            <a:prstGeom prst="roundRect">
              <a:avLst/>
            </a:prstGeom>
            <a:solidFill>
              <a:srgbClr val="E1F7D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A439A42C-8055-3246-B631-A4CFA95C0CB1}"/>
                </a:ext>
              </a:extLst>
            </p:cNvPr>
            <p:cNvSpPr txBox="1"/>
            <p:nvPr/>
          </p:nvSpPr>
          <p:spPr>
            <a:xfrm>
              <a:off x="851093" y="3580821"/>
              <a:ext cx="4642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600" dirty="0"/>
                <a:t>A</a:t>
              </a:r>
            </a:p>
          </p:txBody>
        </p:sp>
      </p:grpSp>
      <p:grpSp>
        <p:nvGrpSpPr>
          <p:cNvPr id="48" name="Groep 47">
            <a:extLst>
              <a:ext uri="{FF2B5EF4-FFF2-40B4-BE49-F238E27FC236}">
                <a16:creationId xmlns:a16="http://schemas.microsoft.com/office/drawing/2014/main" id="{A6A9F9A0-5105-DB42-A033-58415C6EAE51}"/>
              </a:ext>
            </a:extLst>
          </p:cNvPr>
          <p:cNvGrpSpPr/>
          <p:nvPr/>
        </p:nvGrpSpPr>
        <p:grpSpPr>
          <a:xfrm>
            <a:off x="835916" y="2884997"/>
            <a:ext cx="439544" cy="369385"/>
            <a:chOff x="2329413" y="3139514"/>
            <a:chExt cx="439544" cy="369385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699ED95-17E2-4C4C-94CD-7D39BC9A0DA1}"/>
                </a:ext>
              </a:extLst>
            </p:cNvPr>
            <p:cNvSpPr/>
            <p:nvPr/>
          </p:nvSpPr>
          <p:spPr>
            <a:xfrm>
              <a:off x="2368066" y="3139514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Tekstvak 46">
              <a:extLst>
                <a:ext uri="{FF2B5EF4-FFF2-40B4-BE49-F238E27FC236}">
                  <a16:creationId xmlns:a16="http://schemas.microsoft.com/office/drawing/2014/main" id="{648BDCCD-4AED-5345-8FA9-752745F26F80}"/>
                </a:ext>
              </a:extLst>
            </p:cNvPr>
            <p:cNvSpPr txBox="1"/>
            <p:nvPr/>
          </p:nvSpPr>
          <p:spPr>
            <a:xfrm>
              <a:off x="2329413" y="31934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/>
                <a:t>h</a:t>
              </a:r>
              <a:r>
                <a:rPr lang="nl-NL" sz="1100" baseline="-25000" dirty="0"/>
                <a:t>t-1,1</a:t>
              </a:r>
              <a:endParaRPr lang="nl-NL" sz="1100" dirty="0"/>
            </a:p>
          </p:txBody>
        </p:sp>
      </p:grpSp>
      <p:grpSp>
        <p:nvGrpSpPr>
          <p:cNvPr id="49" name="Groep 48">
            <a:extLst>
              <a:ext uri="{FF2B5EF4-FFF2-40B4-BE49-F238E27FC236}">
                <a16:creationId xmlns:a16="http://schemas.microsoft.com/office/drawing/2014/main" id="{DB56A529-1DF5-5C4F-9A91-386BA5EB60FF}"/>
              </a:ext>
            </a:extLst>
          </p:cNvPr>
          <p:cNvGrpSpPr/>
          <p:nvPr/>
        </p:nvGrpSpPr>
        <p:grpSpPr>
          <a:xfrm>
            <a:off x="2298899" y="2884997"/>
            <a:ext cx="506957" cy="369385"/>
            <a:chOff x="2329412" y="3139514"/>
            <a:chExt cx="506957" cy="369385"/>
          </a:xfrm>
        </p:grpSpPr>
        <p:sp>
          <p:nvSpPr>
            <p:cNvPr id="50" name="Ovaal 49">
              <a:extLst>
                <a:ext uri="{FF2B5EF4-FFF2-40B4-BE49-F238E27FC236}">
                  <a16:creationId xmlns:a16="http://schemas.microsoft.com/office/drawing/2014/main" id="{624A272C-0E38-5440-BAD3-7A17115E563A}"/>
                </a:ext>
              </a:extLst>
            </p:cNvPr>
            <p:cNvSpPr/>
            <p:nvPr/>
          </p:nvSpPr>
          <p:spPr>
            <a:xfrm>
              <a:off x="2368066" y="3139514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Tekstvak 50">
              <a:extLst>
                <a:ext uri="{FF2B5EF4-FFF2-40B4-BE49-F238E27FC236}">
                  <a16:creationId xmlns:a16="http://schemas.microsoft.com/office/drawing/2014/main" id="{47F7C883-DC5D-2443-B40F-D4140BF64B8C}"/>
                </a:ext>
              </a:extLst>
            </p:cNvPr>
            <p:cNvSpPr txBox="1"/>
            <p:nvPr/>
          </p:nvSpPr>
          <p:spPr>
            <a:xfrm>
              <a:off x="2329412" y="3193400"/>
              <a:ext cx="5069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100" dirty="0"/>
                <a:t>h</a:t>
              </a:r>
              <a:r>
                <a:rPr lang="nl-NL" sz="1100" baseline="-25000" dirty="0"/>
                <a:t>t-1,m</a:t>
              </a:r>
              <a:endParaRPr lang="nl-NL" sz="1100" dirty="0"/>
            </a:p>
          </p:txBody>
        </p:sp>
      </p:grp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FFC9CE-918C-574A-BCE1-77B49A33B7B3}"/>
              </a:ext>
            </a:extLst>
          </p:cNvPr>
          <p:cNvGrpSpPr/>
          <p:nvPr/>
        </p:nvGrpSpPr>
        <p:grpSpPr>
          <a:xfrm>
            <a:off x="3280675" y="2893067"/>
            <a:ext cx="400891" cy="369385"/>
            <a:chOff x="2329413" y="3139514"/>
            <a:chExt cx="400891" cy="369385"/>
          </a:xfrm>
        </p:grpSpPr>
        <p:sp>
          <p:nvSpPr>
            <p:cNvPr id="54" name="Ovaal 53">
              <a:extLst>
                <a:ext uri="{FF2B5EF4-FFF2-40B4-BE49-F238E27FC236}">
                  <a16:creationId xmlns:a16="http://schemas.microsoft.com/office/drawing/2014/main" id="{7DC91058-6A54-2E4F-819C-AE8165D2DED9}"/>
                </a:ext>
              </a:extLst>
            </p:cNvPr>
            <p:cNvSpPr/>
            <p:nvPr/>
          </p:nvSpPr>
          <p:spPr>
            <a:xfrm>
              <a:off x="2368066" y="3139514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Tekstvak 54">
              <a:extLst>
                <a:ext uri="{FF2B5EF4-FFF2-40B4-BE49-F238E27FC236}">
                  <a16:creationId xmlns:a16="http://schemas.microsoft.com/office/drawing/2014/main" id="{48C34B2A-F4FD-AE42-B28F-6EAF00EF4FD0}"/>
                </a:ext>
              </a:extLst>
            </p:cNvPr>
            <p:cNvSpPr txBox="1"/>
            <p:nvPr/>
          </p:nvSpPr>
          <p:spPr>
            <a:xfrm>
              <a:off x="2329413" y="3193401"/>
              <a:ext cx="362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/>
                <a:t>h</a:t>
              </a:r>
              <a:r>
                <a:rPr lang="nl-NL" sz="1100" baseline="-25000" dirty="0"/>
                <a:t>t,1</a:t>
              </a:r>
              <a:endParaRPr lang="nl-NL" sz="1100" dirty="0"/>
            </a:p>
          </p:txBody>
        </p:sp>
      </p:grpSp>
      <p:grpSp>
        <p:nvGrpSpPr>
          <p:cNvPr id="56" name="Groep 55">
            <a:extLst>
              <a:ext uri="{FF2B5EF4-FFF2-40B4-BE49-F238E27FC236}">
                <a16:creationId xmlns:a16="http://schemas.microsoft.com/office/drawing/2014/main" id="{4F4A3363-AFBC-5048-A9FC-004304EC7E91}"/>
              </a:ext>
            </a:extLst>
          </p:cNvPr>
          <p:cNvGrpSpPr/>
          <p:nvPr/>
        </p:nvGrpSpPr>
        <p:grpSpPr>
          <a:xfrm>
            <a:off x="4973840" y="2884996"/>
            <a:ext cx="400891" cy="369385"/>
            <a:chOff x="2329413" y="3139514"/>
            <a:chExt cx="400891" cy="369385"/>
          </a:xfrm>
        </p:grpSpPr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7CF4784C-227D-E442-9BC7-A8CF99069764}"/>
                </a:ext>
              </a:extLst>
            </p:cNvPr>
            <p:cNvSpPr/>
            <p:nvPr/>
          </p:nvSpPr>
          <p:spPr>
            <a:xfrm>
              <a:off x="2368066" y="3139514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Tekstvak 57">
              <a:extLst>
                <a:ext uri="{FF2B5EF4-FFF2-40B4-BE49-F238E27FC236}">
                  <a16:creationId xmlns:a16="http://schemas.microsoft.com/office/drawing/2014/main" id="{0573907C-823C-B44A-8770-C4B95D32469E}"/>
                </a:ext>
              </a:extLst>
            </p:cNvPr>
            <p:cNvSpPr txBox="1"/>
            <p:nvPr/>
          </p:nvSpPr>
          <p:spPr>
            <a:xfrm>
              <a:off x="2329413" y="3193401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 err="1"/>
                <a:t>h</a:t>
              </a:r>
              <a:r>
                <a:rPr lang="nl-NL" sz="1100" baseline="-25000" dirty="0" err="1"/>
                <a:t>t,m</a:t>
              </a:r>
              <a:endParaRPr lang="nl-NL" sz="1100" dirty="0"/>
            </a:p>
          </p:txBody>
        </p:sp>
      </p:grpSp>
      <p:grpSp>
        <p:nvGrpSpPr>
          <p:cNvPr id="59" name="Groep 58">
            <a:extLst>
              <a:ext uri="{FF2B5EF4-FFF2-40B4-BE49-F238E27FC236}">
                <a16:creationId xmlns:a16="http://schemas.microsoft.com/office/drawing/2014/main" id="{BB36C392-048D-4B4B-9526-2AE482E931C6}"/>
              </a:ext>
            </a:extLst>
          </p:cNvPr>
          <p:cNvGrpSpPr/>
          <p:nvPr/>
        </p:nvGrpSpPr>
        <p:grpSpPr>
          <a:xfrm>
            <a:off x="7622172" y="4076374"/>
            <a:ext cx="400891" cy="369385"/>
            <a:chOff x="2329413" y="3139514"/>
            <a:chExt cx="400891" cy="369385"/>
          </a:xfrm>
        </p:grpSpPr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CA420FC8-CA13-3346-A404-1A14D8EBF1A2}"/>
                </a:ext>
              </a:extLst>
            </p:cNvPr>
            <p:cNvSpPr/>
            <p:nvPr/>
          </p:nvSpPr>
          <p:spPr>
            <a:xfrm>
              <a:off x="2368066" y="3139514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597330B7-A49C-EC4F-A7CD-0B8679752F81}"/>
                </a:ext>
              </a:extLst>
            </p:cNvPr>
            <p:cNvSpPr txBox="1"/>
            <p:nvPr/>
          </p:nvSpPr>
          <p:spPr>
            <a:xfrm>
              <a:off x="2329413" y="3193401"/>
              <a:ext cx="362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/>
                <a:t>h</a:t>
              </a:r>
              <a:r>
                <a:rPr lang="nl-NL" sz="1100" baseline="-25000" dirty="0"/>
                <a:t>t,1</a:t>
              </a:r>
              <a:endParaRPr lang="nl-NL" sz="1100" dirty="0"/>
            </a:p>
          </p:txBody>
        </p:sp>
      </p:grpSp>
      <p:grpSp>
        <p:nvGrpSpPr>
          <p:cNvPr id="62" name="Groep 61">
            <a:extLst>
              <a:ext uri="{FF2B5EF4-FFF2-40B4-BE49-F238E27FC236}">
                <a16:creationId xmlns:a16="http://schemas.microsoft.com/office/drawing/2014/main" id="{0485FCB9-6379-AD4F-BC63-4382A282655F}"/>
              </a:ext>
            </a:extLst>
          </p:cNvPr>
          <p:cNvGrpSpPr/>
          <p:nvPr/>
        </p:nvGrpSpPr>
        <p:grpSpPr>
          <a:xfrm>
            <a:off x="7620361" y="3157421"/>
            <a:ext cx="400891" cy="369385"/>
            <a:chOff x="2329413" y="3139514"/>
            <a:chExt cx="400891" cy="369385"/>
          </a:xfrm>
        </p:grpSpPr>
        <p:sp>
          <p:nvSpPr>
            <p:cNvPr id="63" name="Ovaal 62">
              <a:extLst>
                <a:ext uri="{FF2B5EF4-FFF2-40B4-BE49-F238E27FC236}">
                  <a16:creationId xmlns:a16="http://schemas.microsoft.com/office/drawing/2014/main" id="{5D3266F0-84A5-0C46-84AE-4A3C307C8349}"/>
                </a:ext>
              </a:extLst>
            </p:cNvPr>
            <p:cNvSpPr/>
            <p:nvPr/>
          </p:nvSpPr>
          <p:spPr>
            <a:xfrm>
              <a:off x="2368066" y="3139514"/>
              <a:ext cx="362238" cy="369385"/>
            </a:xfrm>
            <a:prstGeom prst="ellipse">
              <a:avLst/>
            </a:prstGeom>
            <a:solidFill>
              <a:srgbClr val="DDAEE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Tekstvak 63">
              <a:extLst>
                <a:ext uri="{FF2B5EF4-FFF2-40B4-BE49-F238E27FC236}">
                  <a16:creationId xmlns:a16="http://schemas.microsoft.com/office/drawing/2014/main" id="{B8ACF33C-1206-BC47-A868-6780873F6657}"/>
                </a:ext>
              </a:extLst>
            </p:cNvPr>
            <p:cNvSpPr txBox="1"/>
            <p:nvPr/>
          </p:nvSpPr>
          <p:spPr>
            <a:xfrm>
              <a:off x="2329413" y="3193401"/>
              <a:ext cx="362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/>
                <a:t>h</a:t>
              </a:r>
              <a:r>
                <a:rPr lang="nl-NL" sz="1100" baseline="-25000" dirty="0"/>
                <a:t>t,1</a:t>
              </a:r>
              <a:endParaRPr lang="nl-NL" sz="1100" dirty="0"/>
            </a:p>
          </p:txBody>
        </p:sp>
      </p:grpSp>
      <p:sp>
        <p:nvSpPr>
          <p:cNvPr id="65" name="Tekstvak 64">
            <a:extLst>
              <a:ext uri="{FF2B5EF4-FFF2-40B4-BE49-F238E27FC236}">
                <a16:creationId xmlns:a16="http://schemas.microsoft.com/office/drawing/2014/main" id="{DDD48EBB-12BC-5242-819A-C3065E6ED535}"/>
              </a:ext>
            </a:extLst>
          </p:cNvPr>
          <p:cNvSpPr txBox="1"/>
          <p:nvPr/>
        </p:nvSpPr>
        <p:spPr>
          <a:xfrm>
            <a:off x="9061941" y="1832316"/>
            <a:ext cx="3047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Parameters:</a:t>
            </a:r>
          </a:p>
          <a:p>
            <a:r>
              <a:rPr lang="nl-NL" dirty="0"/>
              <a:t>n input variables per time step</a:t>
            </a:r>
          </a:p>
          <a:p>
            <a:r>
              <a:rPr lang="nl-NL" dirty="0"/>
              <a:t>m </a:t>
            </a:r>
            <a:r>
              <a:rPr lang="nl-NL" dirty="0" err="1"/>
              <a:t>hidden</a:t>
            </a:r>
            <a:r>
              <a:rPr lang="nl-NL" dirty="0"/>
              <a:t> state </a:t>
            </a:r>
            <a:r>
              <a:rPr lang="nl-NL" dirty="0" err="1"/>
              <a:t>dimension</a:t>
            </a:r>
            <a:endParaRPr lang="nl-NL" dirty="0"/>
          </a:p>
          <a:p>
            <a:r>
              <a:rPr lang="nl-NL" dirty="0"/>
              <a:t>p time steps</a:t>
            </a:r>
          </a:p>
        </p:txBody>
      </p: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CD3F375F-0489-334B-BC04-6DE559ADAF93}"/>
              </a:ext>
            </a:extLst>
          </p:cNvPr>
          <p:cNvCxnSpPr>
            <a:cxnSpLocks/>
            <a:stCxn id="4" idx="0"/>
            <a:endCxn id="51" idx="1"/>
          </p:cNvCxnSpPr>
          <p:nvPr/>
        </p:nvCxnSpPr>
        <p:spPr>
          <a:xfrm flipV="1">
            <a:off x="1083212" y="3069688"/>
            <a:ext cx="1215687" cy="176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53450C66-1687-6148-891E-2D7DF8B02A6E}"/>
              </a:ext>
            </a:extLst>
          </p:cNvPr>
          <p:cNvCxnSpPr>
            <a:cxnSpLocks/>
            <a:stCxn id="21" idx="0"/>
            <a:endCxn id="47" idx="3"/>
          </p:cNvCxnSpPr>
          <p:nvPr/>
        </p:nvCxnSpPr>
        <p:spPr>
          <a:xfrm flipH="1" flipV="1">
            <a:off x="1275460" y="3069689"/>
            <a:ext cx="1273726" cy="176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FC599346-BDA4-704D-B883-3202C2E21C8C}"/>
              </a:ext>
            </a:extLst>
          </p:cNvPr>
          <p:cNvCxnSpPr>
            <a:stCxn id="33" idx="0"/>
            <a:endCxn id="43" idx="2"/>
          </p:cNvCxnSpPr>
          <p:nvPr/>
        </p:nvCxnSpPr>
        <p:spPr>
          <a:xfrm flipV="1">
            <a:off x="3485840" y="4212690"/>
            <a:ext cx="931575" cy="62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Rechte verbindingslijn met pijl 72">
            <a:extLst>
              <a:ext uri="{FF2B5EF4-FFF2-40B4-BE49-F238E27FC236}">
                <a16:creationId xmlns:a16="http://schemas.microsoft.com/office/drawing/2014/main" id="{F2C9A6E2-9712-0144-ACA3-9FFDE58C51D9}"/>
              </a:ext>
            </a:extLst>
          </p:cNvPr>
          <p:cNvCxnSpPr>
            <a:stCxn id="24" idx="0"/>
            <a:endCxn id="43" idx="2"/>
          </p:cNvCxnSpPr>
          <p:nvPr/>
        </p:nvCxnSpPr>
        <p:spPr>
          <a:xfrm flipH="1" flipV="1">
            <a:off x="4417415" y="4212690"/>
            <a:ext cx="756872" cy="62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echte verbindingslijn met pijl 74">
            <a:extLst>
              <a:ext uri="{FF2B5EF4-FFF2-40B4-BE49-F238E27FC236}">
                <a16:creationId xmlns:a16="http://schemas.microsoft.com/office/drawing/2014/main" id="{16CF505E-D0B5-C042-88AF-048AE79DD48E}"/>
              </a:ext>
            </a:extLst>
          </p:cNvPr>
          <p:cNvCxnSpPr>
            <a:stCxn id="27" idx="0"/>
            <a:endCxn id="46" idx="2"/>
          </p:cNvCxnSpPr>
          <p:nvPr/>
        </p:nvCxnSpPr>
        <p:spPr>
          <a:xfrm flipV="1">
            <a:off x="6096001" y="4208572"/>
            <a:ext cx="902995" cy="61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87BD7BF0-CF78-324D-91D5-D8F9CF811671}"/>
              </a:ext>
            </a:extLst>
          </p:cNvPr>
          <p:cNvCxnSpPr>
            <a:cxnSpLocks/>
            <a:stCxn id="30" idx="0"/>
            <a:endCxn id="45" idx="2"/>
          </p:cNvCxnSpPr>
          <p:nvPr/>
        </p:nvCxnSpPr>
        <p:spPr>
          <a:xfrm flipH="1" flipV="1">
            <a:off x="6998996" y="4223032"/>
            <a:ext cx="693096" cy="61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Rechte verbindingslijn met pijl 83">
            <a:extLst>
              <a:ext uri="{FF2B5EF4-FFF2-40B4-BE49-F238E27FC236}">
                <a16:creationId xmlns:a16="http://schemas.microsoft.com/office/drawing/2014/main" id="{09E83DA5-6A1A-0441-A97B-80ABA18E5555}"/>
              </a:ext>
            </a:extLst>
          </p:cNvPr>
          <p:cNvCxnSpPr>
            <a:cxnSpLocks/>
            <a:stCxn id="43" idx="0"/>
            <a:endCxn id="54" idx="6"/>
          </p:cNvCxnSpPr>
          <p:nvPr/>
        </p:nvCxnSpPr>
        <p:spPr>
          <a:xfrm flipH="1" flipV="1">
            <a:off x="3681566" y="3077760"/>
            <a:ext cx="735849" cy="48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Rechte verbindingslijn met pijl 84">
            <a:extLst>
              <a:ext uri="{FF2B5EF4-FFF2-40B4-BE49-F238E27FC236}">
                <a16:creationId xmlns:a16="http://schemas.microsoft.com/office/drawing/2014/main" id="{6E4E34E1-AA55-C24B-A4F5-B116B0850740}"/>
              </a:ext>
            </a:extLst>
          </p:cNvPr>
          <p:cNvCxnSpPr>
            <a:cxnSpLocks/>
            <a:stCxn id="45" idx="3"/>
            <a:endCxn id="61" idx="1"/>
          </p:cNvCxnSpPr>
          <p:nvPr/>
        </p:nvCxnSpPr>
        <p:spPr>
          <a:xfrm>
            <a:off x="7512467" y="3885408"/>
            <a:ext cx="109705" cy="37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Rechte verbindingslijn met pijl 85">
            <a:extLst>
              <a:ext uri="{FF2B5EF4-FFF2-40B4-BE49-F238E27FC236}">
                <a16:creationId xmlns:a16="http://schemas.microsoft.com/office/drawing/2014/main" id="{9627509E-2174-1542-952E-8BEEEF32D8B3}"/>
              </a:ext>
            </a:extLst>
          </p:cNvPr>
          <p:cNvCxnSpPr>
            <a:cxnSpLocks/>
            <a:stCxn id="43" idx="0"/>
            <a:endCxn id="58" idx="1"/>
          </p:cNvCxnSpPr>
          <p:nvPr/>
        </p:nvCxnSpPr>
        <p:spPr>
          <a:xfrm flipV="1">
            <a:off x="4417415" y="3069688"/>
            <a:ext cx="556425" cy="49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Rechte verbindingslijn met pijl 90">
            <a:extLst>
              <a:ext uri="{FF2B5EF4-FFF2-40B4-BE49-F238E27FC236}">
                <a16:creationId xmlns:a16="http://schemas.microsoft.com/office/drawing/2014/main" id="{6B67953D-0EC5-C64A-AD6C-15B78C795C90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 flipV="1">
            <a:off x="7512467" y="3342113"/>
            <a:ext cx="107894" cy="54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Kromme verbindingslijn 106">
            <a:extLst>
              <a:ext uri="{FF2B5EF4-FFF2-40B4-BE49-F238E27FC236}">
                <a16:creationId xmlns:a16="http://schemas.microsoft.com/office/drawing/2014/main" id="{CEA73807-8C08-2C49-9317-BBEC5C286A74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688423" y="3032645"/>
            <a:ext cx="1215521" cy="8568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1" name="Groep 110">
            <a:extLst>
              <a:ext uri="{FF2B5EF4-FFF2-40B4-BE49-F238E27FC236}">
                <a16:creationId xmlns:a16="http://schemas.microsoft.com/office/drawing/2014/main" id="{147875D3-C122-8D4A-8868-25742272605C}"/>
              </a:ext>
            </a:extLst>
          </p:cNvPr>
          <p:cNvGrpSpPr/>
          <p:nvPr/>
        </p:nvGrpSpPr>
        <p:grpSpPr>
          <a:xfrm>
            <a:off x="744128" y="1797124"/>
            <a:ext cx="623119" cy="590843"/>
            <a:chOff x="1473868" y="1793438"/>
            <a:chExt cx="623119" cy="590843"/>
          </a:xfrm>
        </p:grpSpPr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5128A2A6-AF4C-8C49-B900-69D0EC74637F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0" name="Tekstvak 109">
              <a:extLst>
                <a:ext uri="{FF2B5EF4-FFF2-40B4-BE49-F238E27FC236}">
                  <a16:creationId xmlns:a16="http://schemas.microsoft.com/office/drawing/2014/main" id="{B1EA5074-67BE-7A4C-B8D0-A1FB072456C7}"/>
                </a:ext>
              </a:extLst>
            </p:cNvPr>
            <p:cNvSpPr txBox="1"/>
            <p:nvPr/>
          </p:nvSpPr>
          <p:spPr>
            <a:xfrm>
              <a:off x="1473868" y="1882810"/>
              <a:ext cx="62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y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grpSp>
        <p:nvGrpSpPr>
          <p:cNvPr id="112" name="Groep 111">
            <a:extLst>
              <a:ext uri="{FF2B5EF4-FFF2-40B4-BE49-F238E27FC236}">
                <a16:creationId xmlns:a16="http://schemas.microsoft.com/office/drawing/2014/main" id="{E8A0F042-79CA-2F46-85E4-3156EB2FFD34}"/>
              </a:ext>
            </a:extLst>
          </p:cNvPr>
          <p:cNvGrpSpPr/>
          <p:nvPr/>
        </p:nvGrpSpPr>
        <p:grpSpPr>
          <a:xfrm>
            <a:off x="2220737" y="1797123"/>
            <a:ext cx="623119" cy="590843"/>
            <a:chOff x="1473868" y="1793438"/>
            <a:chExt cx="623119" cy="590843"/>
          </a:xfrm>
        </p:grpSpPr>
        <p:sp>
          <p:nvSpPr>
            <p:cNvPr id="113" name="Ovaal 112">
              <a:extLst>
                <a:ext uri="{FF2B5EF4-FFF2-40B4-BE49-F238E27FC236}">
                  <a16:creationId xmlns:a16="http://schemas.microsoft.com/office/drawing/2014/main" id="{9A605CF6-DBE0-3D49-A8E1-0A411C7E0ACF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4" name="Tekstvak 113">
              <a:extLst>
                <a:ext uri="{FF2B5EF4-FFF2-40B4-BE49-F238E27FC236}">
                  <a16:creationId xmlns:a16="http://schemas.microsoft.com/office/drawing/2014/main" id="{A66C1CC8-12A1-A043-BDD7-F0F4709ADDF0}"/>
                </a:ext>
              </a:extLst>
            </p:cNvPr>
            <p:cNvSpPr txBox="1"/>
            <p:nvPr/>
          </p:nvSpPr>
          <p:spPr>
            <a:xfrm>
              <a:off x="1473868" y="1882810"/>
              <a:ext cx="62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y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grpSp>
        <p:nvGrpSpPr>
          <p:cNvPr id="115" name="Groep 114">
            <a:extLst>
              <a:ext uri="{FF2B5EF4-FFF2-40B4-BE49-F238E27FC236}">
                <a16:creationId xmlns:a16="http://schemas.microsoft.com/office/drawing/2014/main" id="{B5F6FBAA-28F5-9B45-8721-C1584B284C6B}"/>
              </a:ext>
            </a:extLst>
          </p:cNvPr>
          <p:cNvGrpSpPr/>
          <p:nvPr/>
        </p:nvGrpSpPr>
        <p:grpSpPr>
          <a:xfrm>
            <a:off x="3190418" y="1787443"/>
            <a:ext cx="623119" cy="590843"/>
            <a:chOff x="1473868" y="1793438"/>
            <a:chExt cx="623119" cy="590843"/>
          </a:xfrm>
        </p:grpSpPr>
        <p:sp>
          <p:nvSpPr>
            <p:cNvPr id="116" name="Ovaal 115">
              <a:extLst>
                <a:ext uri="{FF2B5EF4-FFF2-40B4-BE49-F238E27FC236}">
                  <a16:creationId xmlns:a16="http://schemas.microsoft.com/office/drawing/2014/main" id="{313A1B20-FC5B-3D49-B19D-54E9BC797A65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7" name="Tekstvak 116">
              <a:extLst>
                <a:ext uri="{FF2B5EF4-FFF2-40B4-BE49-F238E27FC236}">
                  <a16:creationId xmlns:a16="http://schemas.microsoft.com/office/drawing/2014/main" id="{4F071FF8-3E60-8F47-BCA9-44C5C004162F}"/>
                </a:ext>
              </a:extLst>
            </p:cNvPr>
            <p:cNvSpPr txBox="1"/>
            <p:nvPr/>
          </p:nvSpPr>
          <p:spPr>
            <a:xfrm>
              <a:off x="1473868" y="1882810"/>
              <a:ext cx="62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y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grpSp>
        <p:nvGrpSpPr>
          <p:cNvPr id="118" name="Groep 117">
            <a:extLst>
              <a:ext uri="{FF2B5EF4-FFF2-40B4-BE49-F238E27FC236}">
                <a16:creationId xmlns:a16="http://schemas.microsoft.com/office/drawing/2014/main" id="{DE843954-55CA-9C42-AEBF-2A26AE7C0EAA}"/>
              </a:ext>
            </a:extLst>
          </p:cNvPr>
          <p:cNvGrpSpPr/>
          <p:nvPr/>
        </p:nvGrpSpPr>
        <p:grpSpPr>
          <a:xfrm>
            <a:off x="4878272" y="1797123"/>
            <a:ext cx="623119" cy="590843"/>
            <a:chOff x="1473868" y="1793438"/>
            <a:chExt cx="623119" cy="590843"/>
          </a:xfrm>
        </p:grpSpPr>
        <p:sp>
          <p:nvSpPr>
            <p:cNvPr id="119" name="Ovaal 118">
              <a:extLst>
                <a:ext uri="{FF2B5EF4-FFF2-40B4-BE49-F238E27FC236}">
                  <a16:creationId xmlns:a16="http://schemas.microsoft.com/office/drawing/2014/main" id="{4E6A5759-1C01-9441-B431-A5115260ABE5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0" name="Tekstvak 119">
              <a:extLst>
                <a:ext uri="{FF2B5EF4-FFF2-40B4-BE49-F238E27FC236}">
                  <a16:creationId xmlns:a16="http://schemas.microsoft.com/office/drawing/2014/main" id="{8736DC0D-4835-E447-80DB-08197E3E226C}"/>
                </a:ext>
              </a:extLst>
            </p:cNvPr>
            <p:cNvSpPr txBox="1"/>
            <p:nvPr/>
          </p:nvSpPr>
          <p:spPr>
            <a:xfrm>
              <a:off x="1473868" y="1882810"/>
              <a:ext cx="62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y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grpSp>
        <p:nvGrpSpPr>
          <p:cNvPr id="121" name="Groep 120">
            <a:extLst>
              <a:ext uri="{FF2B5EF4-FFF2-40B4-BE49-F238E27FC236}">
                <a16:creationId xmlns:a16="http://schemas.microsoft.com/office/drawing/2014/main" id="{6DFD3875-AF80-B343-BB7F-B561DE5679AB}"/>
              </a:ext>
            </a:extLst>
          </p:cNvPr>
          <p:cNvGrpSpPr/>
          <p:nvPr/>
        </p:nvGrpSpPr>
        <p:grpSpPr>
          <a:xfrm>
            <a:off x="5800579" y="1781448"/>
            <a:ext cx="623119" cy="590843"/>
            <a:chOff x="1473868" y="1793438"/>
            <a:chExt cx="623119" cy="590843"/>
          </a:xfrm>
        </p:grpSpPr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5DF48BC1-B966-C345-9BD1-7F760DA0D099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3" name="Tekstvak 122">
              <a:extLst>
                <a:ext uri="{FF2B5EF4-FFF2-40B4-BE49-F238E27FC236}">
                  <a16:creationId xmlns:a16="http://schemas.microsoft.com/office/drawing/2014/main" id="{CE4CBE23-D343-D941-8069-61841E6858FA}"/>
                </a:ext>
              </a:extLst>
            </p:cNvPr>
            <p:cNvSpPr txBox="1"/>
            <p:nvPr/>
          </p:nvSpPr>
          <p:spPr>
            <a:xfrm>
              <a:off x="1473868" y="1882810"/>
              <a:ext cx="62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y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grpSp>
        <p:nvGrpSpPr>
          <p:cNvPr id="124" name="Groep 123">
            <a:extLst>
              <a:ext uri="{FF2B5EF4-FFF2-40B4-BE49-F238E27FC236}">
                <a16:creationId xmlns:a16="http://schemas.microsoft.com/office/drawing/2014/main" id="{35A86843-A7CB-3347-8ED7-09FF3CB8ECF1}"/>
              </a:ext>
            </a:extLst>
          </p:cNvPr>
          <p:cNvGrpSpPr/>
          <p:nvPr/>
        </p:nvGrpSpPr>
        <p:grpSpPr>
          <a:xfrm>
            <a:off x="7396085" y="1781448"/>
            <a:ext cx="623119" cy="590843"/>
            <a:chOff x="1473868" y="1793438"/>
            <a:chExt cx="623119" cy="590843"/>
          </a:xfrm>
        </p:grpSpPr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9716FAA7-EB1D-2E43-B749-9773D99513A2}"/>
                </a:ext>
              </a:extLst>
            </p:cNvPr>
            <p:cNvSpPr/>
            <p:nvPr/>
          </p:nvSpPr>
          <p:spPr>
            <a:xfrm>
              <a:off x="1490007" y="1793438"/>
              <a:ext cx="590843" cy="59084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6" name="Tekstvak 125">
              <a:extLst>
                <a:ext uri="{FF2B5EF4-FFF2-40B4-BE49-F238E27FC236}">
                  <a16:creationId xmlns:a16="http://schemas.microsoft.com/office/drawing/2014/main" id="{BFE7D1B9-CE82-DE4F-956E-4ABB32A8B7CF}"/>
                </a:ext>
              </a:extLst>
            </p:cNvPr>
            <p:cNvSpPr txBox="1"/>
            <p:nvPr/>
          </p:nvSpPr>
          <p:spPr>
            <a:xfrm>
              <a:off x="1473868" y="1882810"/>
              <a:ext cx="62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y</a:t>
              </a:r>
              <a:r>
                <a:rPr lang="nl-NL" sz="2000" baseline="-25000" dirty="0"/>
                <a:t>t-1,1</a:t>
              </a:r>
              <a:endParaRPr lang="nl-NL" sz="2000" dirty="0"/>
            </a:p>
          </p:txBody>
        </p:sp>
      </p:grpSp>
      <p:cxnSp>
        <p:nvCxnSpPr>
          <p:cNvPr id="127" name="Kromme verbindingslijn 126">
            <a:extLst>
              <a:ext uri="{FF2B5EF4-FFF2-40B4-BE49-F238E27FC236}">
                <a16:creationId xmlns:a16="http://schemas.microsoft.com/office/drawing/2014/main" id="{F68A3E23-2C97-3041-8493-48A60D705C8F}"/>
              </a:ext>
            </a:extLst>
          </p:cNvPr>
          <p:cNvCxnSpPr>
            <a:cxnSpLocks/>
            <a:stCxn id="58" idx="3"/>
            <a:endCxn id="45" idx="1"/>
          </p:cNvCxnSpPr>
          <p:nvPr/>
        </p:nvCxnSpPr>
        <p:spPr>
          <a:xfrm>
            <a:off x="5363690" y="3069688"/>
            <a:ext cx="1121835" cy="8157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kstvak 139">
            <a:extLst>
              <a:ext uri="{FF2B5EF4-FFF2-40B4-BE49-F238E27FC236}">
                <a16:creationId xmlns:a16="http://schemas.microsoft.com/office/drawing/2014/main" id="{B540F802-936D-2447-A3CF-6B976C036CFF}"/>
              </a:ext>
            </a:extLst>
          </p:cNvPr>
          <p:cNvSpPr txBox="1"/>
          <p:nvPr/>
        </p:nvSpPr>
        <p:spPr>
          <a:xfrm>
            <a:off x="690079" y="5562510"/>
            <a:ext cx="205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t-1</a:t>
            </a:r>
            <a:r>
              <a:rPr lang="nl-NL" baseline="30000" dirty="0"/>
              <a:t>st</a:t>
            </a:r>
            <a:r>
              <a:rPr lang="nl-NL" dirty="0"/>
              <a:t> training sample</a:t>
            </a:r>
          </a:p>
        </p:txBody>
      </p:sp>
      <p:sp>
        <p:nvSpPr>
          <p:cNvPr id="142" name="Tekstvak 141">
            <a:extLst>
              <a:ext uri="{FF2B5EF4-FFF2-40B4-BE49-F238E27FC236}">
                <a16:creationId xmlns:a16="http://schemas.microsoft.com/office/drawing/2014/main" id="{45FE5ECC-9246-EE4C-801D-96F419F04B1F}"/>
              </a:ext>
            </a:extLst>
          </p:cNvPr>
          <p:cNvSpPr txBox="1"/>
          <p:nvPr/>
        </p:nvSpPr>
        <p:spPr>
          <a:xfrm>
            <a:off x="3320130" y="5598861"/>
            <a:ext cx="193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t</a:t>
            </a:r>
            <a:r>
              <a:rPr lang="nl-NL" baseline="30000" dirty="0" err="1"/>
              <a:t>st</a:t>
            </a:r>
            <a:r>
              <a:rPr lang="nl-NL" dirty="0"/>
              <a:t> training sample</a:t>
            </a:r>
          </a:p>
        </p:txBody>
      </p:sp>
      <p:sp>
        <p:nvSpPr>
          <p:cNvPr id="143" name="Tekstvak 142">
            <a:extLst>
              <a:ext uri="{FF2B5EF4-FFF2-40B4-BE49-F238E27FC236}">
                <a16:creationId xmlns:a16="http://schemas.microsoft.com/office/drawing/2014/main" id="{55A9C329-B827-B741-B471-7005E5AF253F}"/>
              </a:ext>
            </a:extLst>
          </p:cNvPr>
          <p:cNvSpPr txBox="1"/>
          <p:nvPr/>
        </p:nvSpPr>
        <p:spPr>
          <a:xfrm>
            <a:off x="5924607" y="5620228"/>
            <a:ext cx="191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</a:t>
            </a:r>
            <a:r>
              <a:rPr lang="nl-NL" baseline="30000" dirty="0" err="1"/>
              <a:t>st</a:t>
            </a:r>
            <a:r>
              <a:rPr lang="nl-NL" dirty="0"/>
              <a:t> training sample</a:t>
            </a:r>
          </a:p>
        </p:txBody>
      </p:sp>
      <p:cxnSp>
        <p:nvCxnSpPr>
          <p:cNvPr id="145" name="Rechte verbindingslijn met pijl 144">
            <a:extLst>
              <a:ext uri="{FF2B5EF4-FFF2-40B4-BE49-F238E27FC236}">
                <a16:creationId xmlns:a16="http://schemas.microsoft.com/office/drawing/2014/main" id="{7671C3CC-8021-3C40-AC05-4E99674A9B2C}"/>
              </a:ext>
            </a:extLst>
          </p:cNvPr>
          <p:cNvCxnSpPr>
            <a:cxnSpLocks/>
            <a:stCxn id="4" idx="0"/>
            <a:endCxn id="12" idx="4"/>
          </p:cNvCxnSpPr>
          <p:nvPr/>
        </p:nvCxnSpPr>
        <p:spPr>
          <a:xfrm flipH="1" flipV="1">
            <a:off x="1055688" y="3254382"/>
            <a:ext cx="27524" cy="158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Rechte verbindingslijn met pijl 148">
            <a:extLst>
              <a:ext uri="{FF2B5EF4-FFF2-40B4-BE49-F238E27FC236}">
                <a16:creationId xmlns:a16="http://schemas.microsoft.com/office/drawing/2014/main" id="{466AFA55-F872-BF4C-9867-F9BC5D957C0C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2549186" y="3200493"/>
            <a:ext cx="3192" cy="163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ep 37">
            <a:extLst>
              <a:ext uri="{FF2B5EF4-FFF2-40B4-BE49-F238E27FC236}">
                <a16:creationId xmlns:a16="http://schemas.microsoft.com/office/drawing/2014/main" id="{5E6760C8-D435-B74E-AE53-FC963D555BE2}"/>
              </a:ext>
            </a:extLst>
          </p:cNvPr>
          <p:cNvGrpSpPr/>
          <p:nvPr/>
        </p:nvGrpSpPr>
        <p:grpSpPr>
          <a:xfrm>
            <a:off x="891497" y="3494384"/>
            <a:ext cx="1853183" cy="1051009"/>
            <a:chOff x="569739" y="3566363"/>
            <a:chExt cx="1026942" cy="675249"/>
          </a:xfrm>
        </p:grpSpPr>
        <p:sp>
          <p:nvSpPr>
            <p:cNvPr id="39" name="Afgeronde rechthoek 38">
              <a:extLst>
                <a:ext uri="{FF2B5EF4-FFF2-40B4-BE49-F238E27FC236}">
                  <a16:creationId xmlns:a16="http://schemas.microsoft.com/office/drawing/2014/main" id="{AF1FB68A-19EB-A545-84EE-801F6CDBB332}"/>
                </a:ext>
              </a:extLst>
            </p:cNvPr>
            <p:cNvSpPr/>
            <p:nvPr/>
          </p:nvSpPr>
          <p:spPr>
            <a:xfrm>
              <a:off x="569739" y="3566363"/>
              <a:ext cx="1026942" cy="675249"/>
            </a:xfrm>
            <a:prstGeom prst="roundRect">
              <a:avLst/>
            </a:prstGeom>
            <a:solidFill>
              <a:srgbClr val="E1F7D0">
                <a:alpha val="85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1028C367-BC6B-CC48-A403-88609CD96E60}"/>
                </a:ext>
              </a:extLst>
            </p:cNvPr>
            <p:cNvSpPr txBox="1"/>
            <p:nvPr/>
          </p:nvSpPr>
          <p:spPr>
            <a:xfrm>
              <a:off x="961940" y="3660828"/>
              <a:ext cx="241542" cy="415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6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4676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77</Words>
  <Application>Microsoft Macintosh PowerPoint</Application>
  <PresentationFormat>Breedbeeld</PresentationFormat>
  <Paragraphs>38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Figure edit theis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edit theis</dc:title>
  <dc:creator>Sylle Hoogeveen</dc:creator>
  <cp:lastModifiedBy>Sylle Hoogeveen</cp:lastModifiedBy>
  <cp:revision>12</cp:revision>
  <dcterms:created xsi:type="dcterms:W3CDTF">2022-02-14T10:39:41Z</dcterms:created>
  <dcterms:modified xsi:type="dcterms:W3CDTF">2022-02-16T08:14:40Z</dcterms:modified>
</cp:coreProperties>
</file>