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7D0"/>
    <a:srgbClr val="DDAEEF"/>
    <a:srgbClr val="A3C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794"/>
  </p:normalViewPr>
  <p:slideViewPr>
    <p:cSldViewPr snapToGrid="0" snapToObjects="1">
      <p:cViewPr varScale="1">
        <p:scale>
          <a:sx n="90" d="100"/>
          <a:sy n="90" d="100"/>
        </p:scale>
        <p:origin x="2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B4354F-0C48-6544-B565-85B0F64A2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4EAABB4-5960-BE47-A118-A6DF93BB3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1BEA7D5-CB14-194F-AC1F-F79E85632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C6DF-5D78-8146-8AF0-DC13752353FA}" type="datetimeFigureOut">
              <a:rPr lang="nl-NL" smtClean="0"/>
              <a:t>25-02-2022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76CC2EB-18C1-E84D-B31A-AC5BF622C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83AD146-7AE6-9E40-B88F-24530858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666D-995E-7B45-B085-47C70137C0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3881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CE6AF-D819-FD41-BB8B-472AAEB4E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B93EEBE-2614-2B44-983F-FF8EF57C7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9900315-2312-6B4F-8D60-E547C6B75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C6DF-5D78-8146-8AF0-DC13752353FA}" type="datetimeFigureOut">
              <a:rPr lang="nl-NL" smtClean="0"/>
              <a:t>25-02-2022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067691-61D1-8E40-A434-86ED2A1CF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B57C7E5-8F6F-5B41-A24D-AA1B3881E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666D-995E-7B45-B085-47C70137C0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301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4F7BCB68-0300-204C-85A7-B6856BC7B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57A80D5-CE5B-C346-8EB7-6E69D2509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2F28CB0-9512-8446-8DE5-FD25EB225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C6DF-5D78-8146-8AF0-DC13752353FA}" type="datetimeFigureOut">
              <a:rPr lang="nl-NL" smtClean="0"/>
              <a:t>25-02-2022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C2079D7-18E3-1642-81AE-E9BC8D25A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7266730-0ACD-B04D-BCFB-FEF85F887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666D-995E-7B45-B085-47C70137C0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2803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5729CB-2B8C-C449-A9BC-53AF5DB13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2A8686F-7FF7-8140-8A3F-1E0FA5D50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7D35BC1-8DAE-8943-8C38-7C323B4CD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C6DF-5D78-8146-8AF0-DC13752353FA}" type="datetimeFigureOut">
              <a:rPr lang="nl-NL" smtClean="0"/>
              <a:t>25-02-2022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AD9EC21-340D-4241-BCF9-875160DE7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D65D821-2D40-5740-94DD-FED178C21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666D-995E-7B45-B085-47C70137C0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24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0E3B55-0C14-9749-BCBE-F78DC5FF6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FCAE4C0-D786-8445-954F-FFBF186E6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E10E982-ACCA-BA4C-A61D-0CF7294D3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C6DF-5D78-8146-8AF0-DC13752353FA}" type="datetimeFigureOut">
              <a:rPr lang="nl-NL" smtClean="0"/>
              <a:t>25-02-2022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82AAFC-88BC-474B-ADDA-32F40E40C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F191A01-8038-4F45-A3C4-B077A2111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666D-995E-7B45-B085-47C70137C0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0487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083BFD-8366-804C-959C-989D7D008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21FC09-D198-E046-AC48-3D7BF5E50B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AA2092F-99D7-314F-A46C-38EC4B2D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28D7DDC-2359-D046-A27F-5044FCB85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C6DF-5D78-8146-8AF0-DC13752353FA}" type="datetimeFigureOut">
              <a:rPr lang="nl-NL" smtClean="0"/>
              <a:t>25-02-2022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7E4747-CE85-6F48-BC20-FB2E2D38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8A59F0E-87B5-1049-85B6-72B6DBBD3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666D-995E-7B45-B085-47C70137C0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003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744104-459D-AB41-9F9E-F887FEEA3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404B3B6-AB3A-0443-954D-6B6DB3411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8C7ED53-84F9-CD48-8C2A-FA20F1413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3D006DD-19CB-AF4F-AA66-17F266869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A905B1B-18C7-6D49-9A8A-EA92ABDA2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E9FD4240-2BD8-C24F-842E-B9CCE107A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C6DF-5D78-8146-8AF0-DC13752353FA}" type="datetimeFigureOut">
              <a:rPr lang="nl-NL" smtClean="0"/>
              <a:t>25-02-2022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3CC66919-E0CF-7146-94F5-CEC9A488C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21D74195-3766-B04F-A636-0326FB4DF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666D-995E-7B45-B085-47C70137C0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1489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7AE6BE-9F79-F744-9F3B-D660B29F0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6CC13E8-795B-3B4C-9157-3B2CFAB05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C6DF-5D78-8146-8AF0-DC13752353FA}" type="datetimeFigureOut">
              <a:rPr lang="nl-NL" smtClean="0"/>
              <a:t>25-02-2022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C5C1DD7-CAD2-E544-B876-1A23189E5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97FF3FC-DFBD-0541-8BB6-DC9472B62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666D-995E-7B45-B085-47C70137C0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968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0927543-258F-E04C-A56D-36C3153D1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C6DF-5D78-8146-8AF0-DC13752353FA}" type="datetimeFigureOut">
              <a:rPr lang="nl-NL" smtClean="0"/>
              <a:t>25-02-2022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67CCCE9-EFD4-8B4F-9C32-5F137AE23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D592D9F-FFBD-314C-944C-5A1D581D1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666D-995E-7B45-B085-47C70137C0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5605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0A4CF3-3B37-0B45-8B71-A55B7FB70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5CCA808-5282-EB43-9190-3AF57FA00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6E7E52A-5B01-4147-900A-9CFEE2494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C814AC1-CAA6-F544-86D8-067D21C7C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C6DF-5D78-8146-8AF0-DC13752353FA}" type="datetimeFigureOut">
              <a:rPr lang="nl-NL" smtClean="0"/>
              <a:t>25-02-2022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BD43666-0E90-204D-A4BF-C7249E43D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8CDF8A0-3A17-684E-9D4A-557E592AD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666D-995E-7B45-B085-47C70137C0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1064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79116A-58B1-2B4C-917F-DEE9E605E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1CA5EF7-C6AD-5F48-A27A-BDE3391AD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7385FC9-E6CE-514B-85C8-DB87DF7C2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850BB35-0B30-844D-B06B-79562B97B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C6DF-5D78-8146-8AF0-DC13752353FA}" type="datetimeFigureOut">
              <a:rPr lang="nl-NL" smtClean="0"/>
              <a:t>25-02-2022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E08D4CA-EC83-E043-A576-2C83B7D7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E70B791-346E-0F46-8DB8-F9ED68DF9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666D-995E-7B45-B085-47C70137C0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019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7322E72-0289-8A4D-818D-ED2456049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15E062E-0ABC-064A-BD65-2D8A311C5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132583A-0FD8-774A-89E8-D2AE0CA24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5C6DF-5D78-8146-8AF0-DC13752353FA}" type="datetimeFigureOut">
              <a:rPr lang="nl-NL" smtClean="0"/>
              <a:t>25-02-2022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BDA347A-8156-DE4E-996A-8CFD35C668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5854EBF-5164-0342-B191-3AE6F94DB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A666D-995E-7B45-B085-47C70137C0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2774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DEF87E-3360-7B4C-99C0-BA118540D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Figure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theis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93E354F-D9E4-204A-9061-80E3A31DC2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3586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ep 14">
            <a:extLst>
              <a:ext uri="{FF2B5EF4-FFF2-40B4-BE49-F238E27FC236}">
                <a16:creationId xmlns:a16="http://schemas.microsoft.com/office/drawing/2014/main" id="{42DACD31-F135-BB4C-92F0-29887F28E1EC}"/>
              </a:ext>
            </a:extLst>
          </p:cNvPr>
          <p:cNvGrpSpPr/>
          <p:nvPr/>
        </p:nvGrpSpPr>
        <p:grpSpPr>
          <a:xfrm>
            <a:off x="1008257" y="1068790"/>
            <a:ext cx="10517737" cy="4033684"/>
            <a:chOff x="1066314" y="1039761"/>
            <a:chExt cx="10517737" cy="4033684"/>
          </a:xfrm>
        </p:grpSpPr>
        <p:pic>
          <p:nvPicPr>
            <p:cNvPr id="7" name="Afbeelding 6">
              <a:extLst>
                <a:ext uri="{FF2B5EF4-FFF2-40B4-BE49-F238E27FC236}">
                  <a16:creationId xmlns:a16="http://schemas.microsoft.com/office/drawing/2014/main" id="{A84B9678-8037-7948-9A82-71E9FAE5B9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6314" y="1039761"/>
              <a:ext cx="10517737" cy="4033684"/>
            </a:xfrm>
            <a:prstGeom prst="rect">
              <a:avLst/>
            </a:prstGeom>
          </p:spPr>
        </p:pic>
        <p:sp>
          <p:nvSpPr>
            <p:cNvPr id="8" name="Tekstvak 7">
              <a:extLst>
                <a:ext uri="{FF2B5EF4-FFF2-40B4-BE49-F238E27FC236}">
                  <a16:creationId xmlns:a16="http://schemas.microsoft.com/office/drawing/2014/main" id="{99D4ED33-4ACD-4347-800C-D8EBEA708DCC}"/>
                </a:ext>
              </a:extLst>
            </p:cNvPr>
            <p:cNvSpPr txBox="1"/>
            <p:nvPr/>
          </p:nvSpPr>
          <p:spPr>
            <a:xfrm>
              <a:off x="4159045" y="2136407"/>
              <a:ext cx="501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i="1" dirty="0"/>
                <a:t>c</a:t>
              </a:r>
              <a:r>
                <a:rPr lang="nl-NL" i="1" baseline="-25000" dirty="0"/>
                <a:t>t-1</a:t>
              </a:r>
              <a:endParaRPr lang="nl-NL" i="1" dirty="0"/>
            </a:p>
          </p:txBody>
        </p:sp>
        <p:sp>
          <p:nvSpPr>
            <p:cNvPr id="9" name="Tekstvak 8">
              <a:extLst>
                <a:ext uri="{FF2B5EF4-FFF2-40B4-BE49-F238E27FC236}">
                  <a16:creationId xmlns:a16="http://schemas.microsoft.com/office/drawing/2014/main" id="{9AB28FC1-775B-8E43-BF74-3A082BCCFEEB}"/>
                </a:ext>
              </a:extLst>
            </p:cNvPr>
            <p:cNvSpPr txBox="1"/>
            <p:nvPr/>
          </p:nvSpPr>
          <p:spPr>
            <a:xfrm>
              <a:off x="4733060" y="2957287"/>
              <a:ext cx="304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i="1" dirty="0"/>
                <a:t>f</a:t>
              </a:r>
              <a:r>
                <a:rPr lang="nl-NL" i="1" baseline="-25000" dirty="0"/>
                <a:t>t</a:t>
              </a:r>
              <a:endParaRPr lang="nl-NL" i="1" dirty="0"/>
            </a:p>
          </p:txBody>
        </p:sp>
        <p:sp>
          <p:nvSpPr>
            <p:cNvPr id="10" name="Tekstvak 9">
              <a:extLst>
                <a:ext uri="{FF2B5EF4-FFF2-40B4-BE49-F238E27FC236}">
                  <a16:creationId xmlns:a16="http://schemas.microsoft.com/office/drawing/2014/main" id="{309E4787-E45F-4F4B-A07F-AB4BE79B2E8A}"/>
                </a:ext>
              </a:extLst>
            </p:cNvPr>
            <p:cNvSpPr txBox="1"/>
            <p:nvPr/>
          </p:nvSpPr>
          <p:spPr>
            <a:xfrm>
              <a:off x="5161931" y="2957287"/>
              <a:ext cx="5014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i="1" dirty="0"/>
                <a:t>u</a:t>
              </a:r>
              <a:r>
                <a:rPr lang="nl-NL" i="1" baseline="-25000" dirty="0"/>
                <a:t>t</a:t>
              </a:r>
              <a:endParaRPr lang="nl-NL" i="1" dirty="0"/>
            </a:p>
          </p:txBody>
        </p:sp>
        <p:sp>
          <p:nvSpPr>
            <p:cNvPr id="11" name="Tekstvak 10">
              <a:extLst>
                <a:ext uri="{FF2B5EF4-FFF2-40B4-BE49-F238E27FC236}">
                  <a16:creationId xmlns:a16="http://schemas.microsoft.com/office/drawing/2014/main" id="{F1B56E87-9D7B-0247-8BBE-E52BE2097DB1}"/>
                </a:ext>
              </a:extLst>
            </p:cNvPr>
            <p:cNvSpPr txBox="1"/>
            <p:nvPr/>
          </p:nvSpPr>
          <p:spPr>
            <a:xfrm>
              <a:off x="7620825" y="2136407"/>
              <a:ext cx="501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i="1" dirty="0" err="1"/>
                <a:t>c</a:t>
              </a:r>
              <a:r>
                <a:rPr lang="nl-NL" i="1" baseline="-25000" dirty="0" err="1"/>
                <a:t>t</a:t>
              </a:r>
              <a:endParaRPr lang="nl-NL" i="1" dirty="0"/>
            </a:p>
          </p:txBody>
        </p:sp>
        <p:sp>
          <p:nvSpPr>
            <p:cNvPr id="12" name="Tekstvak 11">
              <a:extLst>
                <a:ext uri="{FF2B5EF4-FFF2-40B4-BE49-F238E27FC236}">
                  <a16:creationId xmlns:a16="http://schemas.microsoft.com/office/drawing/2014/main" id="{00774016-55C2-9D44-94FB-5AAE5CD9271A}"/>
                </a:ext>
              </a:extLst>
            </p:cNvPr>
            <p:cNvSpPr txBox="1"/>
            <p:nvPr/>
          </p:nvSpPr>
          <p:spPr>
            <a:xfrm>
              <a:off x="6183084" y="2957287"/>
              <a:ext cx="457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i="1" dirty="0" err="1"/>
                <a:t>o</a:t>
              </a:r>
              <a:r>
                <a:rPr lang="nl-NL" i="1" baseline="-25000" dirty="0" err="1"/>
                <a:t>t</a:t>
              </a:r>
              <a:endParaRPr lang="nl-NL" i="1" dirty="0"/>
            </a:p>
          </p:txBody>
        </p:sp>
        <p:sp>
          <p:nvSpPr>
            <p:cNvPr id="13" name="Tekstvak 12">
              <a:extLst>
                <a:ext uri="{FF2B5EF4-FFF2-40B4-BE49-F238E27FC236}">
                  <a16:creationId xmlns:a16="http://schemas.microsoft.com/office/drawing/2014/main" id="{160AF671-3D11-BD43-A158-EB5591FC0FF4}"/>
                </a:ext>
              </a:extLst>
            </p:cNvPr>
            <p:cNvSpPr txBox="1"/>
            <p:nvPr/>
          </p:nvSpPr>
          <p:spPr>
            <a:xfrm>
              <a:off x="4159045" y="3341139"/>
              <a:ext cx="501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i="1" dirty="0"/>
                <a:t>h</a:t>
              </a:r>
              <a:r>
                <a:rPr lang="nl-NL" i="1" baseline="-25000" dirty="0"/>
                <a:t>t-1</a:t>
              </a:r>
              <a:endParaRPr lang="nl-NL" i="1" dirty="0"/>
            </a:p>
          </p:txBody>
        </p:sp>
        <p:sp>
          <p:nvSpPr>
            <p:cNvPr id="14" name="Tekstvak 13">
              <a:extLst>
                <a:ext uri="{FF2B5EF4-FFF2-40B4-BE49-F238E27FC236}">
                  <a16:creationId xmlns:a16="http://schemas.microsoft.com/office/drawing/2014/main" id="{58F848AE-40F8-CA48-A5F4-7BBA260F8104}"/>
                </a:ext>
              </a:extLst>
            </p:cNvPr>
            <p:cNvSpPr txBox="1"/>
            <p:nvPr/>
          </p:nvSpPr>
          <p:spPr>
            <a:xfrm>
              <a:off x="7620825" y="3341139"/>
              <a:ext cx="501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i="1" dirty="0" err="1"/>
                <a:t>h</a:t>
              </a:r>
              <a:r>
                <a:rPr lang="nl-NL" i="1" baseline="-25000" dirty="0" err="1"/>
                <a:t>t</a:t>
              </a:r>
              <a:endParaRPr lang="nl-NL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65243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DC3D35B2-C485-4642-AF26-F2DA0455B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05" b="-1"/>
          <a:stretch/>
        </p:blipFill>
        <p:spPr>
          <a:xfrm>
            <a:off x="1580125" y="1698171"/>
            <a:ext cx="8370325" cy="3128623"/>
          </a:xfrm>
        </p:spPr>
      </p:pic>
    </p:spTree>
    <p:extLst>
      <p:ext uri="{BB962C8B-B14F-4D97-AF65-F5344CB8AC3E}">
        <p14:creationId xmlns:p14="http://schemas.microsoft.com/office/powerpoint/2010/main" val="1574461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ep 38">
            <a:extLst>
              <a:ext uri="{FF2B5EF4-FFF2-40B4-BE49-F238E27FC236}">
                <a16:creationId xmlns:a16="http://schemas.microsoft.com/office/drawing/2014/main" id="{4FE47189-19F7-7C47-9B0C-B338BCEEA9E5}"/>
              </a:ext>
            </a:extLst>
          </p:cNvPr>
          <p:cNvGrpSpPr/>
          <p:nvPr/>
        </p:nvGrpSpPr>
        <p:grpSpPr>
          <a:xfrm>
            <a:off x="-280733" y="1465227"/>
            <a:ext cx="12635766" cy="3862042"/>
            <a:chOff x="-280733" y="1465227"/>
            <a:chExt cx="12635766" cy="3862042"/>
          </a:xfrm>
        </p:grpSpPr>
        <p:pic>
          <p:nvPicPr>
            <p:cNvPr id="7" name="Tijdelijke aanduiding voor inhoud 4">
              <a:extLst>
                <a:ext uri="{FF2B5EF4-FFF2-40B4-BE49-F238E27FC236}">
                  <a16:creationId xmlns:a16="http://schemas.microsoft.com/office/drawing/2014/main" id="{72ECD700-27C4-0746-8AA7-434F095097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05" b="86254"/>
            <a:stretch/>
          </p:blipFill>
          <p:spPr>
            <a:xfrm>
              <a:off x="344078" y="1465227"/>
              <a:ext cx="12010955" cy="597487"/>
            </a:xfrm>
            <a:prstGeom prst="rect">
              <a:avLst/>
            </a:prstGeom>
          </p:spPr>
        </p:pic>
        <p:grpSp>
          <p:nvGrpSpPr>
            <p:cNvPr id="16" name="Groep 15">
              <a:extLst>
                <a:ext uri="{FF2B5EF4-FFF2-40B4-BE49-F238E27FC236}">
                  <a16:creationId xmlns:a16="http://schemas.microsoft.com/office/drawing/2014/main" id="{A418A3D0-B285-8145-B1D3-D1C2888F6798}"/>
                </a:ext>
              </a:extLst>
            </p:cNvPr>
            <p:cNvGrpSpPr/>
            <p:nvPr/>
          </p:nvGrpSpPr>
          <p:grpSpPr>
            <a:xfrm>
              <a:off x="3692895" y="2056398"/>
              <a:ext cx="4527672" cy="2787075"/>
              <a:chOff x="2758840" y="1574809"/>
              <a:chExt cx="4614418" cy="3142904"/>
            </a:xfrm>
          </p:grpSpPr>
          <p:pic>
            <p:nvPicPr>
              <p:cNvPr id="17" name="Afbeelding 16">
                <a:extLst>
                  <a:ext uri="{FF2B5EF4-FFF2-40B4-BE49-F238E27FC236}">
                    <a16:creationId xmlns:a16="http://schemas.microsoft.com/office/drawing/2014/main" id="{ACB8CEA2-753B-A247-B88C-FAF5C608047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53535"/>
              <a:stretch/>
            </p:blipFill>
            <p:spPr>
              <a:xfrm>
                <a:off x="2758840" y="1612023"/>
                <a:ext cx="4614418" cy="3068476"/>
              </a:xfrm>
              <a:prstGeom prst="rect">
                <a:avLst/>
              </a:prstGeom>
            </p:spPr>
          </p:pic>
          <p:sp>
            <p:nvSpPr>
              <p:cNvPr id="19" name="Rechthoek 18">
                <a:extLst>
                  <a:ext uri="{FF2B5EF4-FFF2-40B4-BE49-F238E27FC236}">
                    <a16:creationId xmlns:a16="http://schemas.microsoft.com/office/drawing/2014/main" id="{25C747EA-4E55-094F-95C4-DEECC876887C}"/>
                  </a:ext>
                </a:extLst>
              </p:cNvPr>
              <p:cNvSpPr/>
              <p:nvPr/>
            </p:nvSpPr>
            <p:spPr>
              <a:xfrm>
                <a:off x="3193311" y="4421192"/>
                <a:ext cx="425303" cy="2965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8" name="Rechthoek 17">
                <a:extLst>
                  <a:ext uri="{FF2B5EF4-FFF2-40B4-BE49-F238E27FC236}">
                    <a16:creationId xmlns:a16="http://schemas.microsoft.com/office/drawing/2014/main" id="{29AD747A-12B2-0649-9027-F52309EFD609}"/>
                  </a:ext>
                </a:extLst>
              </p:cNvPr>
              <p:cNvSpPr/>
              <p:nvPr/>
            </p:nvSpPr>
            <p:spPr>
              <a:xfrm>
                <a:off x="6209414" y="1574809"/>
                <a:ext cx="425303" cy="2965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24" name="Groep 23">
              <a:extLst>
                <a:ext uri="{FF2B5EF4-FFF2-40B4-BE49-F238E27FC236}">
                  <a16:creationId xmlns:a16="http://schemas.microsoft.com/office/drawing/2014/main" id="{543C9A18-077F-B445-A260-1A77DDC4C099}"/>
                </a:ext>
              </a:extLst>
            </p:cNvPr>
            <p:cNvGrpSpPr/>
            <p:nvPr/>
          </p:nvGrpSpPr>
          <p:grpSpPr>
            <a:xfrm>
              <a:off x="7623993" y="2046868"/>
              <a:ext cx="4527672" cy="2787075"/>
              <a:chOff x="2758840" y="1574809"/>
              <a:chExt cx="4614418" cy="3142904"/>
            </a:xfrm>
          </p:grpSpPr>
          <p:pic>
            <p:nvPicPr>
              <p:cNvPr id="25" name="Afbeelding 24">
                <a:extLst>
                  <a:ext uri="{FF2B5EF4-FFF2-40B4-BE49-F238E27FC236}">
                    <a16:creationId xmlns:a16="http://schemas.microsoft.com/office/drawing/2014/main" id="{90564A87-FB7A-584C-BFAB-1C86934D38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53535"/>
              <a:stretch/>
            </p:blipFill>
            <p:spPr>
              <a:xfrm>
                <a:off x="2758840" y="1612023"/>
                <a:ext cx="4614418" cy="3068476"/>
              </a:xfrm>
              <a:prstGeom prst="rect">
                <a:avLst/>
              </a:prstGeom>
            </p:spPr>
          </p:pic>
          <p:sp>
            <p:nvSpPr>
              <p:cNvPr id="26" name="Rechthoek 25">
                <a:extLst>
                  <a:ext uri="{FF2B5EF4-FFF2-40B4-BE49-F238E27FC236}">
                    <a16:creationId xmlns:a16="http://schemas.microsoft.com/office/drawing/2014/main" id="{605FFD45-2665-A841-B89F-B3D0479C9DF5}"/>
                  </a:ext>
                </a:extLst>
              </p:cNvPr>
              <p:cNvSpPr/>
              <p:nvPr/>
            </p:nvSpPr>
            <p:spPr>
              <a:xfrm>
                <a:off x="6209414" y="1574809"/>
                <a:ext cx="425303" cy="2965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7" name="Rechthoek 26">
                <a:extLst>
                  <a:ext uri="{FF2B5EF4-FFF2-40B4-BE49-F238E27FC236}">
                    <a16:creationId xmlns:a16="http://schemas.microsoft.com/office/drawing/2014/main" id="{DD594D51-6B58-8B46-AD14-28A5C997A5CA}"/>
                  </a:ext>
                </a:extLst>
              </p:cNvPr>
              <p:cNvSpPr/>
              <p:nvPr/>
            </p:nvSpPr>
            <p:spPr>
              <a:xfrm>
                <a:off x="3193311" y="4421192"/>
                <a:ext cx="425303" cy="2965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29" name="Groep 28">
              <a:extLst>
                <a:ext uri="{FF2B5EF4-FFF2-40B4-BE49-F238E27FC236}">
                  <a16:creationId xmlns:a16="http://schemas.microsoft.com/office/drawing/2014/main" id="{D695E9BC-D8E1-E744-B7C3-5AC1AEB49880}"/>
                </a:ext>
              </a:extLst>
            </p:cNvPr>
            <p:cNvGrpSpPr/>
            <p:nvPr/>
          </p:nvGrpSpPr>
          <p:grpSpPr>
            <a:xfrm>
              <a:off x="-280733" y="2046869"/>
              <a:ext cx="4570202" cy="2787075"/>
              <a:chOff x="-280733" y="2046869"/>
              <a:chExt cx="4570202" cy="2787075"/>
            </a:xfrm>
          </p:grpSpPr>
          <p:grpSp>
            <p:nvGrpSpPr>
              <p:cNvPr id="20" name="Groep 19">
                <a:extLst>
                  <a:ext uri="{FF2B5EF4-FFF2-40B4-BE49-F238E27FC236}">
                    <a16:creationId xmlns:a16="http://schemas.microsoft.com/office/drawing/2014/main" id="{00201769-58BB-7247-9A96-B0D46AE0E938}"/>
                  </a:ext>
                </a:extLst>
              </p:cNvPr>
              <p:cNvGrpSpPr/>
              <p:nvPr/>
            </p:nvGrpSpPr>
            <p:grpSpPr>
              <a:xfrm>
                <a:off x="-238203" y="2046869"/>
                <a:ext cx="4527672" cy="2787075"/>
                <a:chOff x="2758840" y="1574809"/>
                <a:chExt cx="4614418" cy="3142904"/>
              </a:xfrm>
            </p:grpSpPr>
            <p:pic>
              <p:nvPicPr>
                <p:cNvPr id="21" name="Afbeelding 20">
                  <a:extLst>
                    <a:ext uri="{FF2B5EF4-FFF2-40B4-BE49-F238E27FC236}">
                      <a16:creationId xmlns:a16="http://schemas.microsoft.com/office/drawing/2014/main" id="{0AF688C4-3737-7B4D-96B5-BC7DF0901F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r="53535"/>
                <a:stretch/>
              </p:blipFill>
              <p:spPr>
                <a:xfrm>
                  <a:off x="2758840" y="1612023"/>
                  <a:ext cx="4614418" cy="3068476"/>
                </a:xfrm>
                <a:prstGeom prst="rect">
                  <a:avLst/>
                </a:prstGeom>
              </p:spPr>
            </p:pic>
            <p:sp>
              <p:nvSpPr>
                <p:cNvPr id="22" name="Rechthoek 21">
                  <a:extLst>
                    <a:ext uri="{FF2B5EF4-FFF2-40B4-BE49-F238E27FC236}">
                      <a16:creationId xmlns:a16="http://schemas.microsoft.com/office/drawing/2014/main" id="{58FCC0BD-2F46-B044-94C3-C85EA955C178}"/>
                    </a:ext>
                  </a:extLst>
                </p:cNvPr>
                <p:cNvSpPr/>
                <p:nvPr/>
              </p:nvSpPr>
              <p:spPr>
                <a:xfrm>
                  <a:off x="6209414" y="1574809"/>
                  <a:ext cx="425303" cy="2965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23" name="Rechthoek 22">
                  <a:extLst>
                    <a:ext uri="{FF2B5EF4-FFF2-40B4-BE49-F238E27FC236}">
                      <a16:creationId xmlns:a16="http://schemas.microsoft.com/office/drawing/2014/main" id="{925B3CB1-F094-AF4C-A952-501C0833960F}"/>
                    </a:ext>
                  </a:extLst>
                </p:cNvPr>
                <p:cNvSpPr/>
                <p:nvPr/>
              </p:nvSpPr>
              <p:spPr>
                <a:xfrm>
                  <a:off x="3193311" y="4421192"/>
                  <a:ext cx="425303" cy="2965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sp>
            <p:nvSpPr>
              <p:cNvPr id="28" name="Rechthoek 27">
                <a:extLst>
                  <a:ext uri="{FF2B5EF4-FFF2-40B4-BE49-F238E27FC236}">
                    <a16:creationId xmlns:a16="http://schemas.microsoft.com/office/drawing/2014/main" id="{89BC88B6-B900-7A40-B8D9-3905D0564EBA}"/>
                  </a:ext>
                </a:extLst>
              </p:cNvPr>
              <p:cNvSpPr/>
              <p:nvPr/>
            </p:nvSpPr>
            <p:spPr>
              <a:xfrm>
                <a:off x="-280733" y="2532000"/>
                <a:ext cx="634256" cy="4193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</p:grpSp>
        <p:pic>
          <p:nvPicPr>
            <p:cNvPr id="8" name="Tijdelijke aanduiding voor inhoud 4">
              <a:extLst>
                <a:ext uri="{FF2B5EF4-FFF2-40B4-BE49-F238E27FC236}">
                  <a16:creationId xmlns:a16="http://schemas.microsoft.com/office/drawing/2014/main" id="{6DE9D383-97FD-7748-AF88-EDA37BE054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2723" r="93387" b="-172"/>
            <a:stretch/>
          </p:blipFill>
          <p:spPr>
            <a:xfrm>
              <a:off x="230630" y="4533186"/>
              <a:ext cx="801081" cy="794083"/>
            </a:xfrm>
            <a:prstGeom prst="rect">
              <a:avLst/>
            </a:prstGeom>
          </p:spPr>
        </p:pic>
        <p:pic>
          <p:nvPicPr>
            <p:cNvPr id="30" name="Tijdelijke aanduiding voor inhoud 4">
              <a:extLst>
                <a:ext uri="{FF2B5EF4-FFF2-40B4-BE49-F238E27FC236}">
                  <a16:creationId xmlns:a16="http://schemas.microsoft.com/office/drawing/2014/main" id="{5758E624-5271-4849-84A0-4BD15FCDCC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3124" t="82723" r="60832" b="835"/>
            <a:stretch/>
          </p:blipFill>
          <p:spPr>
            <a:xfrm>
              <a:off x="4230613" y="4533186"/>
              <a:ext cx="732196" cy="748291"/>
            </a:xfrm>
            <a:prstGeom prst="rect">
              <a:avLst/>
            </a:prstGeom>
          </p:spPr>
        </p:pic>
        <p:pic>
          <p:nvPicPr>
            <p:cNvPr id="31" name="Tijdelijke aanduiding voor inhoud 4">
              <a:extLst>
                <a:ext uri="{FF2B5EF4-FFF2-40B4-BE49-F238E27FC236}">
                  <a16:creationId xmlns:a16="http://schemas.microsoft.com/office/drawing/2014/main" id="{364E9B43-4587-1945-BB81-97664DCA8B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4588" t="82723" r="25506" b="3"/>
            <a:stretch/>
          </p:blipFill>
          <p:spPr>
            <a:xfrm>
              <a:off x="7986501" y="4533186"/>
              <a:ext cx="1199880" cy="786099"/>
            </a:xfrm>
            <a:prstGeom prst="rect">
              <a:avLst/>
            </a:prstGeom>
          </p:spPr>
        </p:pic>
        <p:sp>
          <p:nvSpPr>
            <p:cNvPr id="32" name="Afgeronde rechthoek 31">
              <a:extLst>
                <a:ext uri="{FF2B5EF4-FFF2-40B4-BE49-F238E27FC236}">
                  <a16:creationId xmlns:a16="http://schemas.microsoft.com/office/drawing/2014/main" id="{487A77BA-825B-444A-A13E-525577E61F17}"/>
                </a:ext>
              </a:extLst>
            </p:cNvPr>
            <p:cNvSpPr/>
            <p:nvPr/>
          </p:nvSpPr>
          <p:spPr>
            <a:xfrm>
              <a:off x="353523" y="2532000"/>
              <a:ext cx="3198901" cy="2001186"/>
            </a:xfrm>
            <a:prstGeom prst="roundRect">
              <a:avLst>
                <a:gd name="adj" fmla="val 12417"/>
              </a:avLst>
            </a:prstGeom>
            <a:solidFill>
              <a:schemeClr val="accent6">
                <a:lumMod val="20000"/>
                <a:lumOff val="80000"/>
                <a:alpha val="95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4" name="Afgeronde rechthoek 33">
              <a:extLst>
                <a:ext uri="{FF2B5EF4-FFF2-40B4-BE49-F238E27FC236}">
                  <a16:creationId xmlns:a16="http://schemas.microsoft.com/office/drawing/2014/main" id="{C829C715-9FAB-F244-87D0-4ABDB9A18CE4}"/>
                </a:ext>
              </a:extLst>
            </p:cNvPr>
            <p:cNvSpPr/>
            <p:nvPr/>
          </p:nvSpPr>
          <p:spPr>
            <a:xfrm>
              <a:off x="8220567" y="2532000"/>
              <a:ext cx="3198901" cy="2001186"/>
            </a:xfrm>
            <a:prstGeom prst="roundRect">
              <a:avLst>
                <a:gd name="adj" fmla="val 12417"/>
              </a:avLst>
            </a:prstGeom>
            <a:solidFill>
              <a:schemeClr val="accent6">
                <a:lumMod val="20000"/>
                <a:lumOff val="80000"/>
                <a:alpha val="95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5" name="Rechthoek 34">
              <a:extLst>
                <a:ext uri="{FF2B5EF4-FFF2-40B4-BE49-F238E27FC236}">
                  <a16:creationId xmlns:a16="http://schemas.microsoft.com/office/drawing/2014/main" id="{C65803CA-3A8B-254A-9144-4ED54EBD9871}"/>
                </a:ext>
              </a:extLst>
            </p:cNvPr>
            <p:cNvSpPr/>
            <p:nvPr/>
          </p:nvSpPr>
          <p:spPr>
            <a:xfrm>
              <a:off x="7971987" y="2561027"/>
              <a:ext cx="234066" cy="2402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7" name="Tekstvak 36">
              <a:extLst>
                <a:ext uri="{FF2B5EF4-FFF2-40B4-BE49-F238E27FC236}">
                  <a16:creationId xmlns:a16="http://schemas.microsoft.com/office/drawing/2014/main" id="{86C38807-1462-BE4D-85A9-A1415CAE0096}"/>
                </a:ext>
              </a:extLst>
            </p:cNvPr>
            <p:cNvSpPr txBox="1"/>
            <p:nvPr/>
          </p:nvSpPr>
          <p:spPr>
            <a:xfrm>
              <a:off x="1681231" y="3108309"/>
              <a:ext cx="543483" cy="848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4800" dirty="0"/>
                <a:t>A</a:t>
              </a:r>
            </a:p>
          </p:txBody>
        </p:sp>
        <p:sp>
          <p:nvSpPr>
            <p:cNvPr id="38" name="Tekstvak 37">
              <a:extLst>
                <a:ext uri="{FF2B5EF4-FFF2-40B4-BE49-F238E27FC236}">
                  <a16:creationId xmlns:a16="http://schemas.microsoft.com/office/drawing/2014/main" id="{63FFD67B-18DB-C448-801E-3E9FEFAC60D7}"/>
                </a:ext>
              </a:extLst>
            </p:cNvPr>
            <p:cNvSpPr txBox="1"/>
            <p:nvPr/>
          </p:nvSpPr>
          <p:spPr>
            <a:xfrm>
              <a:off x="9552304" y="3108309"/>
              <a:ext cx="543483" cy="848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4800" dirty="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4534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ep 136">
            <a:extLst>
              <a:ext uri="{FF2B5EF4-FFF2-40B4-BE49-F238E27FC236}">
                <a16:creationId xmlns:a16="http://schemas.microsoft.com/office/drawing/2014/main" id="{9F04AC64-F810-D349-B8AD-BDF54C0D67AF}"/>
              </a:ext>
            </a:extLst>
          </p:cNvPr>
          <p:cNvGrpSpPr/>
          <p:nvPr/>
        </p:nvGrpSpPr>
        <p:grpSpPr>
          <a:xfrm>
            <a:off x="690079" y="1775453"/>
            <a:ext cx="8019311" cy="4208264"/>
            <a:chOff x="690079" y="1775453"/>
            <a:chExt cx="8019311" cy="4208264"/>
          </a:xfrm>
        </p:grpSpPr>
        <p:grpSp>
          <p:nvGrpSpPr>
            <p:cNvPr id="18" name="Groep 17">
              <a:extLst>
                <a:ext uri="{FF2B5EF4-FFF2-40B4-BE49-F238E27FC236}">
                  <a16:creationId xmlns:a16="http://schemas.microsoft.com/office/drawing/2014/main" id="{A53B8553-2BE0-394E-914F-52B93D542DEE}"/>
                </a:ext>
              </a:extLst>
            </p:cNvPr>
            <p:cNvGrpSpPr/>
            <p:nvPr/>
          </p:nvGrpSpPr>
          <p:grpSpPr>
            <a:xfrm>
              <a:off x="774311" y="4839286"/>
              <a:ext cx="617798" cy="590843"/>
              <a:chOff x="774311" y="4839286"/>
              <a:chExt cx="617798" cy="590843"/>
            </a:xfrm>
          </p:grpSpPr>
          <p:sp>
            <p:nvSpPr>
              <p:cNvPr id="4" name="Ovaal 3">
                <a:extLst>
                  <a:ext uri="{FF2B5EF4-FFF2-40B4-BE49-F238E27FC236}">
                    <a16:creationId xmlns:a16="http://schemas.microsoft.com/office/drawing/2014/main" id="{3A59BB33-6683-904A-8ACE-7DE2F822D435}"/>
                  </a:ext>
                </a:extLst>
              </p:cNvPr>
              <p:cNvSpPr/>
              <p:nvPr/>
            </p:nvSpPr>
            <p:spPr>
              <a:xfrm>
                <a:off x="787790" y="4839286"/>
                <a:ext cx="590843" cy="590843"/>
              </a:xfrm>
              <a:prstGeom prst="ellipse">
                <a:avLst/>
              </a:prstGeom>
              <a:solidFill>
                <a:srgbClr val="A3CEED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" name="Tekstvak 2">
                <a:extLst>
                  <a:ext uri="{FF2B5EF4-FFF2-40B4-BE49-F238E27FC236}">
                    <a16:creationId xmlns:a16="http://schemas.microsoft.com/office/drawing/2014/main" id="{F9AC4181-A758-D14A-A499-ECB4EB1E8219}"/>
                  </a:ext>
                </a:extLst>
              </p:cNvPr>
              <p:cNvSpPr txBox="1"/>
              <p:nvPr/>
            </p:nvSpPr>
            <p:spPr>
              <a:xfrm>
                <a:off x="774311" y="4934650"/>
                <a:ext cx="6177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2000" dirty="0"/>
                  <a:t>x</a:t>
                </a:r>
                <a:r>
                  <a:rPr lang="nl-NL" sz="2000" baseline="-25000" dirty="0"/>
                  <a:t>t-1,1</a:t>
                </a:r>
                <a:endParaRPr lang="nl-NL" sz="2000" dirty="0"/>
              </a:p>
            </p:txBody>
          </p:sp>
        </p:grpSp>
        <p:grpSp>
          <p:nvGrpSpPr>
            <p:cNvPr id="20" name="Groep 19">
              <a:extLst>
                <a:ext uri="{FF2B5EF4-FFF2-40B4-BE49-F238E27FC236}">
                  <a16:creationId xmlns:a16="http://schemas.microsoft.com/office/drawing/2014/main" id="{22E65D0C-9830-BF47-804D-32C75D93A21C}"/>
                </a:ext>
              </a:extLst>
            </p:cNvPr>
            <p:cNvGrpSpPr/>
            <p:nvPr/>
          </p:nvGrpSpPr>
          <p:grpSpPr>
            <a:xfrm>
              <a:off x="2240285" y="4834974"/>
              <a:ext cx="621004" cy="590843"/>
              <a:chOff x="774311" y="4839286"/>
              <a:chExt cx="621004" cy="590843"/>
            </a:xfrm>
          </p:grpSpPr>
          <p:sp>
            <p:nvSpPr>
              <p:cNvPr id="21" name="Ovaal 20">
                <a:extLst>
                  <a:ext uri="{FF2B5EF4-FFF2-40B4-BE49-F238E27FC236}">
                    <a16:creationId xmlns:a16="http://schemas.microsoft.com/office/drawing/2014/main" id="{9ADCF8A5-86D6-0040-8DA4-F7A541EFE573}"/>
                  </a:ext>
                </a:extLst>
              </p:cNvPr>
              <p:cNvSpPr/>
              <p:nvPr/>
            </p:nvSpPr>
            <p:spPr>
              <a:xfrm>
                <a:off x="787790" y="4839286"/>
                <a:ext cx="590843" cy="590843"/>
              </a:xfrm>
              <a:prstGeom prst="ellipse">
                <a:avLst/>
              </a:prstGeom>
              <a:solidFill>
                <a:srgbClr val="A3CEED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2" name="Tekstvak 21">
                <a:extLst>
                  <a:ext uri="{FF2B5EF4-FFF2-40B4-BE49-F238E27FC236}">
                    <a16:creationId xmlns:a16="http://schemas.microsoft.com/office/drawing/2014/main" id="{CF6EE449-94A7-F54D-9049-3F928C1DFE2E}"/>
                  </a:ext>
                </a:extLst>
              </p:cNvPr>
              <p:cNvSpPr txBox="1"/>
              <p:nvPr/>
            </p:nvSpPr>
            <p:spPr>
              <a:xfrm>
                <a:off x="774311" y="4934650"/>
                <a:ext cx="6210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2000" dirty="0"/>
                  <a:t>x</a:t>
                </a:r>
                <a:r>
                  <a:rPr lang="nl-NL" sz="2000" baseline="-25000" dirty="0"/>
                  <a:t>t-1,n</a:t>
                </a:r>
                <a:endParaRPr lang="nl-NL" sz="2000" dirty="0"/>
              </a:p>
            </p:txBody>
          </p:sp>
        </p:grpSp>
        <p:grpSp>
          <p:nvGrpSpPr>
            <p:cNvPr id="23" name="Groep 22">
              <a:extLst>
                <a:ext uri="{FF2B5EF4-FFF2-40B4-BE49-F238E27FC236}">
                  <a16:creationId xmlns:a16="http://schemas.microsoft.com/office/drawing/2014/main" id="{E7C0DAF6-389F-9B4F-88F0-85D45A32A7FB}"/>
                </a:ext>
              </a:extLst>
            </p:cNvPr>
            <p:cNvGrpSpPr/>
            <p:nvPr/>
          </p:nvGrpSpPr>
          <p:grpSpPr>
            <a:xfrm>
              <a:off x="4878865" y="4834974"/>
              <a:ext cx="590843" cy="590843"/>
              <a:chOff x="787790" y="4839286"/>
              <a:chExt cx="590843" cy="590843"/>
            </a:xfrm>
          </p:grpSpPr>
          <p:sp>
            <p:nvSpPr>
              <p:cNvPr id="24" name="Ovaal 23">
                <a:extLst>
                  <a:ext uri="{FF2B5EF4-FFF2-40B4-BE49-F238E27FC236}">
                    <a16:creationId xmlns:a16="http://schemas.microsoft.com/office/drawing/2014/main" id="{49A4005F-1B7F-C44E-BC5B-F5BFE92C9823}"/>
                  </a:ext>
                </a:extLst>
              </p:cNvPr>
              <p:cNvSpPr/>
              <p:nvPr/>
            </p:nvSpPr>
            <p:spPr>
              <a:xfrm>
                <a:off x="787790" y="4839286"/>
                <a:ext cx="590843" cy="590843"/>
              </a:xfrm>
              <a:prstGeom prst="ellipse">
                <a:avLst/>
              </a:prstGeom>
              <a:solidFill>
                <a:srgbClr val="A3CEED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5" name="Tekstvak 24">
                <a:extLst>
                  <a:ext uri="{FF2B5EF4-FFF2-40B4-BE49-F238E27FC236}">
                    <a16:creationId xmlns:a16="http://schemas.microsoft.com/office/drawing/2014/main" id="{A8F7F6C7-E4E2-194E-8191-8BD86357DE09}"/>
                  </a:ext>
                </a:extLst>
              </p:cNvPr>
              <p:cNvSpPr txBox="1"/>
              <p:nvPr/>
            </p:nvSpPr>
            <p:spPr>
              <a:xfrm>
                <a:off x="839811" y="4949149"/>
                <a:ext cx="4868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2000" dirty="0" err="1"/>
                  <a:t>x</a:t>
                </a:r>
                <a:r>
                  <a:rPr lang="nl-NL" sz="2000" baseline="-25000" dirty="0" err="1"/>
                  <a:t>t,n</a:t>
                </a:r>
                <a:endParaRPr lang="nl-NL" sz="2000" dirty="0"/>
              </a:p>
            </p:txBody>
          </p:sp>
        </p:grpSp>
        <p:grpSp>
          <p:nvGrpSpPr>
            <p:cNvPr id="26" name="Groep 25">
              <a:extLst>
                <a:ext uri="{FF2B5EF4-FFF2-40B4-BE49-F238E27FC236}">
                  <a16:creationId xmlns:a16="http://schemas.microsoft.com/office/drawing/2014/main" id="{39AEBEE4-9A2A-4947-A4DB-C7721434A2C7}"/>
                </a:ext>
              </a:extLst>
            </p:cNvPr>
            <p:cNvGrpSpPr/>
            <p:nvPr/>
          </p:nvGrpSpPr>
          <p:grpSpPr>
            <a:xfrm>
              <a:off x="6471848" y="4860861"/>
              <a:ext cx="590843" cy="590843"/>
              <a:chOff x="787790" y="4839286"/>
              <a:chExt cx="590843" cy="590843"/>
            </a:xfrm>
          </p:grpSpPr>
          <p:sp>
            <p:nvSpPr>
              <p:cNvPr id="27" name="Ovaal 26">
                <a:extLst>
                  <a:ext uri="{FF2B5EF4-FFF2-40B4-BE49-F238E27FC236}">
                    <a16:creationId xmlns:a16="http://schemas.microsoft.com/office/drawing/2014/main" id="{B8AA5AD2-089B-1042-8641-E328D8AAC2E9}"/>
                  </a:ext>
                </a:extLst>
              </p:cNvPr>
              <p:cNvSpPr/>
              <p:nvPr/>
            </p:nvSpPr>
            <p:spPr>
              <a:xfrm>
                <a:off x="787790" y="4839286"/>
                <a:ext cx="590843" cy="590843"/>
              </a:xfrm>
              <a:prstGeom prst="ellipse">
                <a:avLst/>
              </a:prstGeom>
              <a:solidFill>
                <a:srgbClr val="A3CEED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8" name="Tekstvak 27">
                <a:extLst>
                  <a:ext uri="{FF2B5EF4-FFF2-40B4-BE49-F238E27FC236}">
                    <a16:creationId xmlns:a16="http://schemas.microsoft.com/office/drawing/2014/main" id="{22292944-B86E-B148-9651-EDE756C947D3}"/>
                  </a:ext>
                </a:extLst>
              </p:cNvPr>
              <p:cNvSpPr txBox="1"/>
              <p:nvPr/>
            </p:nvSpPr>
            <p:spPr>
              <a:xfrm>
                <a:off x="825767" y="4944791"/>
                <a:ext cx="5148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2000" dirty="0"/>
                  <a:t>x</a:t>
                </a:r>
                <a:r>
                  <a:rPr lang="nl-NL" sz="2000" baseline="-25000" dirty="0"/>
                  <a:t>p,1</a:t>
                </a:r>
                <a:endParaRPr lang="nl-NL" sz="2000" dirty="0"/>
              </a:p>
            </p:txBody>
          </p:sp>
        </p:grpSp>
        <p:grpSp>
          <p:nvGrpSpPr>
            <p:cNvPr id="29" name="Groep 28">
              <a:extLst>
                <a:ext uri="{FF2B5EF4-FFF2-40B4-BE49-F238E27FC236}">
                  <a16:creationId xmlns:a16="http://schemas.microsoft.com/office/drawing/2014/main" id="{E48ECA83-F0D7-724A-B78C-B18232A72B0E}"/>
                </a:ext>
              </a:extLst>
            </p:cNvPr>
            <p:cNvGrpSpPr/>
            <p:nvPr/>
          </p:nvGrpSpPr>
          <p:grpSpPr>
            <a:xfrm>
              <a:off x="8078195" y="4860861"/>
              <a:ext cx="590843" cy="590843"/>
              <a:chOff x="787790" y="4839286"/>
              <a:chExt cx="590843" cy="590843"/>
            </a:xfrm>
          </p:grpSpPr>
          <p:sp>
            <p:nvSpPr>
              <p:cNvPr id="30" name="Ovaal 29">
                <a:extLst>
                  <a:ext uri="{FF2B5EF4-FFF2-40B4-BE49-F238E27FC236}">
                    <a16:creationId xmlns:a16="http://schemas.microsoft.com/office/drawing/2014/main" id="{020D033E-ED0B-8540-8778-7C4F5AB8A8C4}"/>
                  </a:ext>
                </a:extLst>
              </p:cNvPr>
              <p:cNvSpPr/>
              <p:nvPr/>
            </p:nvSpPr>
            <p:spPr>
              <a:xfrm>
                <a:off x="787790" y="4839286"/>
                <a:ext cx="590843" cy="590843"/>
              </a:xfrm>
              <a:prstGeom prst="ellipse">
                <a:avLst/>
              </a:prstGeom>
              <a:solidFill>
                <a:srgbClr val="A3CEED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1" name="Tekstvak 30">
                <a:extLst>
                  <a:ext uri="{FF2B5EF4-FFF2-40B4-BE49-F238E27FC236}">
                    <a16:creationId xmlns:a16="http://schemas.microsoft.com/office/drawing/2014/main" id="{E5DC490D-19F5-E84F-8357-CB5059926558}"/>
                  </a:ext>
                </a:extLst>
              </p:cNvPr>
              <p:cNvSpPr txBox="1"/>
              <p:nvPr/>
            </p:nvSpPr>
            <p:spPr>
              <a:xfrm>
                <a:off x="824165" y="4924508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2000" dirty="0" err="1"/>
                  <a:t>x</a:t>
                </a:r>
                <a:r>
                  <a:rPr lang="nl-NL" sz="2000" baseline="-25000" dirty="0" err="1"/>
                  <a:t>p,n</a:t>
                </a:r>
                <a:endParaRPr lang="nl-NL" sz="2000" dirty="0"/>
              </a:p>
            </p:txBody>
          </p:sp>
        </p:grpSp>
        <p:grpSp>
          <p:nvGrpSpPr>
            <p:cNvPr id="32" name="Groep 31">
              <a:extLst>
                <a:ext uri="{FF2B5EF4-FFF2-40B4-BE49-F238E27FC236}">
                  <a16:creationId xmlns:a16="http://schemas.microsoft.com/office/drawing/2014/main" id="{A63FFA62-E3F0-FB4C-9585-874AD347C4FD}"/>
                </a:ext>
              </a:extLst>
            </p:cNvPr>
            <p:cNvGrpSpPr/>
            <p:nvPr/>
          </p:nvGrpSpPr>
          <p:grpSpPr>
            <a:xfrm>
              <a:off x="3334795" y="4849470"/>
              <a:ext cx="590843" cy="590843"/>
              <a:chOff x="787790" y="4839286"/>
              <a:chExt cx="590843" cy="590843"/>
            </a:xfrm>
          </p:grpSpPr>
          <p:sp>
            <p:nvSpPr>
              <p:cNvPr id="33" name="Ovaal 32">
                <a:extLst>
                  <a:ext uri="{FF2B5EF4-FFF2-40B4-BE49-F238E27FC236}">
                    <a16:creationId xmlns:a16="http://schemas.microsoft.com/office/drawing/2014/main" id="{C0F82CA8-96D9-D843-99DB-6413F2F5D7FD}"/>
                  </a:ext>
                </a:extLst>
              </p:cNvPr>
              <p:cNvSpPr/>
              <p:nvPr/>
            </p:nvSpPr>
            <p:spPr>
              <a:xfrm>
                <a:off x="787790" y="4839286"/>
                <a:ext cx="590843" cy="590843"/>
              </a:xfrm>
              <a:prstGeom prst="ellipse">
                <a:avLst/>
              </a:prstGeom>
              <a:solidFill>
                <a:srgbClr val="A3CEED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4" name="Tekstvak 33">
                <a:extLst>
                  <a:ext uri="{FF2B5EF4-FFF2-40B4-BE49-F238E27FC236}">
                    <a16:creationId xmlns:a16="http://schemas.microsoft.com/office/drawing/2014/main" id="{6AFC3A01-CC5E-BF46-B197-D53B0CF1CE50}"/>
                  </a:ext>
                </a:extLst>
              </p:cNvPr>
              <p:cNvSpPr txBox="1"/>
              <p:nvPr/>
            </p:nvSpPr>
            <p:spPr>
              <a:xfrm>
                <a:off x="868816" y="4946044"/>
                <a:ext cx="48359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2000" dirty="0"/>
                  <a:t>x</a:t>
                </a:r>
                <a:r>
                  <a:rPr lang="nl-NL" sz="2000" baseline="-25000" dirty="0"/>
                  <a:t>t,1</a:t>
                </a:r>
                <a:endParaRPr lang="nl-NL" sz="2000" dirty="0"/>
              </a:p>
            </p:txBody>
          </p:sp>
        </p:grpSp>
        <p:grpSp>
          <p:nvGrpSpPr>
            <p:cNvPr id="48" name="Groep 47">
              <a:extLst>
                <a:ext uri="{FF2B5EF4-FFF2-40B4-BE49-F238E27FC236}">
                  <a16:creationId xmlns:a16="http://schemas.microsoft.com/office/drawing/2014/main" id="{A6A9F9A0-5105-DB42-A033-58415C6EAE51}"/>
                </a:ext>
              </a:extLst>
            </p:cNvPr>
            <p:cNvGrpSpPr/>
            <p:nvPr/>
          </p:nvGrpSpPr>
          <p:grpSpPr>
            <a:xfrm>
              <a:off x="835916" y="2884997"/>
              <a:ext cx="439544" cy="369385"/>
              <a:chOff x="2329413" y="3139514"/>
              <a:chExt cx="439544" cy="369385"/>
            </a:xfrm>
          </p:grpSpPr>
          <p:sp>
            <p:nvSpPr>
              <p:cNvPr id="12" name="Ovaal 11">
                <a:extLst>
                  <a:ext uri="{FF2B5EF4-FFF2-40B4-BE49-F238E27FC236}">
                    <a16:creationId xmlns:a16="http://schemas.microsoft.com/office/drawing/2014/main" id="{5699ED95-17E2-4C4C-94CD-7D39BC9A0DA1}"/>
                  </a:ext>
                </a:extLst>
              </p:cNvPr>
              <p:cNvSpPr/>
              <p:nvPr/>
            </p:nvSpPr>
            <p:spPr>
              <a:xfrm>
                <a:off x="2368066" y="3139514"/>
                <a:ext cx="362238" cy="369385"/>
              </a:xfrm>
              <a:prstGeom prst="ellipse">
                <a:avLst/>
              </a:prstGeom>
              <a:solidFill>
                <a:srgbClr val="DDAEE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7" name="Tekstvak 46">
                <a:extLst>
                  <a:ext uri="{FF2B5EF4-FFF2-40B4-BE49-F238E27FC236}">
                    <a16:creationId xmlns:a16="http://schemas.microsoft.com/office/drawing/2014/main" id="{648BDCCD-4AED-5345-8FA9-752745F26F80}"/>
                  </a:ext>
                </a:extLst>
              </p:cNvPr>
              <p:cNvSpPr txBox="1"/>
              <p:nvPr/>
            </p:nvSpPr>
            <p:spPr>
              <a:xfrm>
                <a:off x="2329413" y="3193401"/>
                <a:ext cx="4395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100" dirty="0"/>
                  <a:t>h</a:t>
                </a:r>
                <a:r>
                  <a:rPr lang="nl-NL" sz="1100" baseline="-25000" dirty="0"/>
                  <a:t>t-1,1</a:t>
                </a:r>
                <a:endParaRPr lang="nl-NL" sz="1100" dirty="0"/>
              </a:p>
            </p:txBody>
          </p:sp>
        </p:grpSp>
        <p:grpSp>
          <p:nvGrpSpPr>
            <p:cNvPr id="49" name="Groep 48">
              <a:extLst>
                <a:ext uri="{FF2B5EF4-FFF2-40B4-BE49-F238E27FC236}">
                  <a16:creationId xmlns:a16="http://schemas.microsoft.com/office/drawing/2014/main" id="{DB56A529-1DF5-5C4F-9A91-386BA5EB60FF}"/>
                </a:ext>
              </a:extLst>
            </p:cNvPr>
            <p:cNvGrpSpPr/>
            <p:nvPr/>
          </p:nvGrpSpPr>
          <p:grpSpPr>
            <a:xfrm>
              <a:off x="2298899" y="2884997"/>
              <a:ext cx="506957" cy="369385"/>
              <a:chOff x="2329412" y="3139514"/>
              <a:chExt cx="506957" cy="369385"/>
            </a:xfrm>
          </p:grpSpPr>
          <p:sp>
            <p:nvSpPr>
              <p:cNvPr id="50" name="Ovaal 49">
                <a:extLst>
                  <a:ext uri="{FF2B5EF4-FFF2-40B4-BE49-F238E27FC236}">
                    <a16:creationId xmlns:a16="http://schemas.microsoft.com/office/drawing/2014/main" id="{624A272C-0E38-5440-BAD3-7A17115E563A}"/>
                  </a:ext>
                </a:extLst>
              </p:cNvPr>
              <p:cNvSpPr/>
              <p:nvPr/>
            </p:nvSpPr>
            <p:spPr>
              <a:xfrm>
                <a:off x="2368066" y="3139514"/>
                <a:ext cx="362238" cy="369385"/>
              </a:xfrm>
              <a:prstGeom prst="ellipse">
                <a:avLst/>
              </a:prstGeom>
              <a:solidFill>
                <a:srgbClr val="DDAEE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1" name="Tekstvak 50">
                <a:extLst>
                  <a:ext uri="{FF2B5EF4-FFF2-40B4-BE49-F238E27FC236}">
                    <a16:creationId xmlns:a16="http://schemas.microsoft.com/office/drawing/2014/main" id="{47F7C883-DC5D-2443-B40F-D4140BF64B8C}"/>
                  </a:ext>
                </a:extLst>
              </p:cNvPr>
              <p:cNvSpPr txBox="1"/>
              <p:nvPr/>
            </p:nvSpPr>
            <p:spPr>
              <a:xfrm>
                <a:off x="2329412" y="3193400"/>
                <a:ext cx="50695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1100" dirty="0"/>
                  <a:t>h</a:t>
                </a:r>
                <a:r>
                  <a:rPr lang="nl-NL" sz="1100" baseline="-25000" dirty="0"/>
                  <a:t>t-1,m</a:t>
                </a:r>
                <a:endParaRPr lang="nl-NL" sz="1100" dirty="0"/>
              </a:p>
            </p:txBody>
          </p:sp>
        </p:grpSp>
        <p:grpSp>
          <p:nvGrpSpPr>
            <p:cNvPr id="53" name="Groep 52">
              <a:extLst>
                <a:ext uri="{FF2B5EF4-FFF2-40B4-BE49-F238E27FC236}">
                  <a16:creationId xmlns:a16="http://schemas.microsoft.com/office/drawing/2014/main" id="{EAFFC9CE-918C-574A-BCE1-77B49A33B7B3}"/>
                </a:ext>
              </a:extLst>
            </p:cNvPr>
            <p:cNvGrpSpPr/>
            <p:nvPr/>
          </p:nvGrpSpPr>
          <p:grpSpPr>
            <a:xfrm>
              <a:off x="3440417" y="2906607"/>
              <a:ext cx="400891" cy="369385"/>
              <a:chOff x="2329413" y="3139514"/>
              <a:chExt cx="400891" cy="369385"/>
            </a:xfrm>
          </p:grpSpPr>
          <p:sp>
            <p:nvSpPr>
              <p:cNvPr id="54" name="Ovaal 53">
                <a:extLst>
                  <a:ext uri="{FF2B5EF4-FFF2-40B4-BE49-F238E27FC236}">
                    <a16:creationId xmlns:a16="http://schemas.microsoft.com/office/drawing/2014/main" id="{7DC91058-6A54-2E4F-819C-AE8165D2DED9}"/>
                  </a:ext>
                </a:extLst>
              </p:cNvPr>
              <p:cNvSpPr/>
              <p:nvPr/>
            </p:nvSpPr>
            <p:spPr>
              <a:xfrm>
                <a:off x="2368066" y="3139514"/>
                <a:ext cx="362238" cy="369385"/>
              </a:xfrm>
              <a:prstGeom prst="ellipse">
                <a:avLst/>
              </a:prstGeom>
              <a:solidFill>
                <a:srgbClr val="DDAEE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5" name="Tekstvak 54">
                <a:extLst>
                  <a:ext uri="{FF2B5EF4-FFF2-40B4-BE49-F238E27FC236}">
                    <a16:creationId xmlns:a16="http://schemas.microsoft.com/office/drawing/2014/main" id="{48C34B2A-F4FD-AE42-B28F-6EAF00EF4FD0}"/>
                  </a:ext>
                </a:extLst>
              </p:cNvPr>
              <p:cNvSpPr txBox="1"/>
              <p:nvPr/>
            </p:nvSpPr>
            <p:spPr>
              <a:xfrm>
                <a:off x="2329413" y="3193401"/>
                <a:ext cx="36260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100" dirty="0"/>
                  <a:t>h</a:t>
                </a:r>
                <a:r>
                  <a:rPr lang="nl-NL" sz="1100" baseline="-25000" dirty="0"/>
                  <a:t>t,1</a:t>
                </a:r>
                <a:endParaRPr lang="nl-NL" sz="1100" dirty="0"/>
              </a:p>
            </p:txBody>
          </p:sp>
        </p:grpSp>
        <p:grpSp>
          <p:nvGrpSpPr>
            <p:cNvPr id="56" name="Groep 55">
              <a:extLst>
                <a:ext uri="{FF2B5EF4-FFF2-40B4-BE49-F238E27FC236}">
                  <a16:creationId xmlns:a16="http://schemas.microsoft.com/office/drawing/2014/main" id="{4F4A3363-AFBC-5048-A9FC-004304EC7E91}"/>
                </a:ext>
              </a:extLst>
            </p:cNvPr>
            <p:cNvGrpSpPr/>
            <p:nvPr/>
          </p:nvGrpSpPr>
          <p:grpSpPr>
            <a:xfrm>
              <a:off x="4973840" y="2884996"/>
              <a:ext cx="400891" cy="369385"/>
              <a:chOff x="2329413" y="3139514"/>
              <a:chExt cx="400891" cy="369385"/>
            </a:xfrm>
          </p:grpSpPr>
          <p:sp>
            <p:nvSpPr>
              <p:cNvPr id="57" name="Ovaal 56">
                <a:extLst>
                  <a:ext uri="{FF2B5EF4-FFF2-40B4-BE49-F238E27FC236}">
                    <a16:creationId xmlns:a16="http://schemas.microsoft.com/office/drawing/2014/main" id="{7CF4784C-227D-E442-9BC7-A8CF99069764}"/>
                  </a:ext>
                </a:extLst>
              </p:cNvPr>
              <p:cNvSpPr/>
              <p:nvPr/>
            </p:nvSpPr>
            <p:spPr>
              <a:xfrm>
                <a:off x="2368066" y="3139514"/>
                <a:ext cx="362238" cy="369385"/>
              </a:xfrm>
              <a:prstGeom prst="ellipse">
                <a:avLst/>
              </a:prstGeom>
              <a:solidFill>
                <a:srgbClr val="DDAEE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8" name="Tekstvak 57">
                <a:extLst>
                  <a:ext uri="{FF2B5EF4-FFF2-40B4-BE49-F238E27FC236}">
                    <a16:creationId xmlns:a16="http://schemas.microsoft.com/office/drawing/2014/main" id="{0573907C-823C-B44A-8770-C4B95D32469E}"/>
                  </a:ext>
                </a:extLst>
              </p:cNvPr>
              <p:cNvSpPr txBox="1"/>
              <p:nvPr/>
            </p:nvSpPr>
            <p:spPr>
              <a:xfrm>
                <a:off x="2329413" y="3193401"/>
                <a:ext cx="38985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100" dirty="0" err="1"/>
                  <a:t>h</a:t>
                </a:r>
                <a:r>
                  <a:rPr lang="nl-NL" sz="1100" baseline="-25000" dirty="0" err="1"/>
                  <a:t>t,m</a:t>
                </a:r>
                <a:endParaRPr lang="nl-NL" sz="1100" dirty="0"/>
              </a:p>
            </p:txBody>
          </p:sp>
        </p:grpSp>
        <p:grpSp>
          <p:nvGrpSpPr>
            <p:cNvPr id="59" name="Groep 58">
              <a:extLst>
                <a:ext uri="{FF2B5EF4-FFF2-40B4-BE49-F238E27FC236}">
                  <a16:creationId xmlns:a16="http://schemas.microsoft.com/office/drawing/2014/main" id="{BB36C392-048D-4B4B-9526-2AE482E931C6}"/>
                </a:ext>
              </a:extLst>
            </p:cNvPr>
            <p:cNvGrpSpPr/>
            <p:nvPr/>
          </p:nvGrpSpPr>
          <p:grpSpPr>
            <a:xfrm>
              <a:off x="8193101" y="2893066"/>
              <a:ext cx="407484" cy="369385"/>
              <a:chOff x="2329413" y="3139514"/>
              <a:chExt cx="407484" cy="369385"/>
            </a:xfrm>
          </p:grpSpPr>
          <p:sp>
            <p:nvSpPr>
              <p:cNvPr id="60" name="Ovaal 59">
                <a:extLst>
                  <a:ext uri="{FF2B5EF4-FFF2-40B4-BE49-F238E27FC236}">
                    <a16:creationId xmlns:a16="http://schemas.microsoft.com/office/drawing/2014/main" id="{CA420FC8-CA13-3346-A404-1A14D8EBF1A2}"/>
                  </a:ext>
                </a:extLst>
              </p:cNvPr>
              <p:cNvSpPr/>
              <p:nvPr/>
            </p:nvSpPr>
            <p:spPr>
              <a:xfrm>
                <a:off x="2368066" y="3139514"/>
                <a:ext cx="362238" cy="369385"/>
              </a:xfrm>
              <a:prstGeom prst="ellipse">
                <a:avLst/>
              </a:prstGeom>
              <a:solidFill>
                <a:srgbClr val="DDAEE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61" name="Tekstvak 60">
                <a:extLst>
                  <a:ext uri="{FF2B5EF4-FFF2-40B4-BE49-F238E27FC236}">
                    <a16:creationId xmlns:a16="http://schemas.microsoft.com/office/drawing/2014/main" id="{597330B7-A49C-EC4F-A7CD-0B8679752F81}"/>
                  </a:ext>
                </a:extLst>
              </p:cNvPr>
              <p:cNvSpPr txBox="1"/>
              <p:nvPr/>
            </p:nvSpPr>
            <p:spPr>
              <a:xfrm>
                <a:off x="2329413" y="3193401"/>
                <a:ext cx="40748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100" dirty="0" err="1"/>
                  <a:t>h</a:t>
                </a:r>
                <a:r>
                  <a:rPr lang="nl-NL" sz="1100" baseline="-25000" dirty="0" err="1"/>
                  <a:t>p,m</a:t>
                </a:r>
                <a:endParaRPr lang="nl-NL" sz="1100" dirty="0"/>
              </a:p>
            </p:txBody>
          </p:sp>
        </p:grpSp>
        <p:grpSp>
          <p:nvGrpSpPr>
            <p:cNvPr id="62" name="Groep 61">
              <a:extLst>
                <a:ext uri="{FF2B5EF4-FFF2-40B4-BE49-F238E27FC236}">
                  <a16:creationId xmlns:a16="http://schemas.microsoft.com/office/drawing/2014/main" id="{0485FCB9-6379-AD4F-BC63-4382A282655F}"/>
                </a:ext>
              </a:extLst>
            </p:cNvPr>
            <p:cNvGrpSpPr/>
            <p:nvPr/>
          </p:nvGrpSpPr>
          <p:grpSpPr>
            <a:xfrm>
              <a:off x="6547498" y="2869690"/>
              <a:ext cx="400891" cy="369385"/>
              <a:chOff x="2329413" y="3139514"/>
              <a:chExt cx="400891" cy="369385"/>
            </a:xfrm>
          </p:grpSpPr>
          <p:sp>
            <p:nvSpPr>
              <p:cNvPr id="63" name="Ovaal 62">
                <a:extLst>
                  <a:ext uri="{FF2B5EF4-FFF2-40B4-BE49-F238E27FC236}">
                    <a16:creationId xmlns:a16="http://schemas.microsoft.com/office/drawing/2014/main" id="{5D3266F0-84A5-0C46-84AE-4A3C307C8349}"/>
                  </a:ext>
                </a:extLst>
              </p:cNvPr>
              <p:cNvSpPr/>
              <p:nvPr/>
            </p:nvSpPr>
            <p:spPr>
              <a:xfrm>
                <a:off x="2368066" y="3139514"/>
                <a:ext cx="362238" cy="369385"/>
              </a:xfrm>
              <a:prstGeom prst="ellipse">
                <a:avLst/>
              </a:prstGeom>
              <a:solidFill>
                <a:srgbClr val="DDAEE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64" name="Tekstvak 63">
                <a:extLst>
                  <a:ext uri="{FF2B5EF4-FFF2-40B4-BE49-F238E27FC236}">
                    <a16:creationId xmlns:a16="http://schemas.microsoft.com/office/drawing/2014/main" id="{B8ACF33C-1206-BC47-A868-6780873F6657}"/>
                  </a:ext>
                </a:extLst>
              </p:cNvPr>
              <p:cNvSpPr txBox="1"/>
              <p:nvPr/>
            </p:nvSpPr>
            <p:spPr>
              <a:xfrm>
                <a:off x="2329413" y="3193401"/>
                <a:ext cx="3802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100" dirty="0"/>
                  <a:t>h</a:t>
                </a:r>
                <a:r>
                  <a:rPr lang="nl-NL" sz="1100" baseline="-25000" dirty="0"/>
                  <a:t>p,1</a:t>
                </a:r>
                <a:endParaRPr lang="nl-NL" sz="1100" dirty="0"/>
              </a:p>
            </p:txBody>
          </p:sp>
        </p:grpSp>
        <p:cxnSp>
          <p:nvCxnSpPr>
            <p:cNvPr id="67" name="Rechte verbindingslijn met pijl 66">
              <a:extLst>
                <a:ext uri="{FF2B5EF4-FFF2-40B4-BE49-F238E27FC236}">
                  <a16:creationId xmlns:a16="http://schemas.microsoft.com/office/drawing/2014/main" id="{CD3F375F-0489-334B-BC04-6DE559ADAF93}"/>
                </a:ext>
              </a:extLst>
            </p:cNvPr>
            <p:cNvCxnSpPr>
              <a:cxnSpLocks/>
              <a:stCxn id="4" idx="0"/>
              <a:endCxn id="51" idx="1"/>
            </p:cNvCxnSpPr>
            <p:nvPr/>
          </p:nvCxnSpPr>
          <p:spPr>
            <a:xfrm flipV="1">
              <a:off x="1083212" y="3069688"/>
              <a:ext cx="1215687" cy="17695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Rechte verbindingslijn met pijl 68">
              <a:extLst>
                <a:ext uri="{FF2B5EF4-FFF2-40B4-BE49-F238E27FC236}">
                  <a16:creationId xmlns:a16="http://schemas.microsoft.com/office/drawing/2014/main" id="{53450C66-1687-6148-891E-2D7DF8B02A6E}"/>
                </a:ext>
              </a:extLst>
            </p:cNvPr>
            <p:cNvCxnSpPr>
              <a:cxnSpLocks/>
              <a:stCxn id="21" idx="0"/>
              <a:endCxn id="47" idx="3"/>
            </p:cNvCxnSpPr>
            <p:nvPr/>
          </p:nvCxnSpPr>
          <p:spPr>
            <a:xfrm flipH="1" flipV="1">
              <a:off x="1275460" y="3069689"/>
              <a:ext cx="1273726" cy="17652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Rechte verbindingslijn met pijl 70">
              <a:extLst>
                <a:ext uri="{FF2B5EF4-FFF2-40B4-BE49-F238E27FC236}">
                  <a16:creationId xmlns:a16="http://schemas.microsoft.com/office/drawing/2014/main" id="{FC599346-BDA4-704D-B883-3202C2E21C8C}"/>
                </a:ext>
              </a:extLst>
            </p:cNvPr>
            <p:cNvCxnSpPr>
              <a:cxnSpLocks/>
              <a:stCxn id="33" idx="0"/>
              <a:endCxn id="55" idx="2"/>
            </p:cNvCxnSpPr>
            <p:nvPr/>
          </p:nvCxnSpPr>
          <p:spPr>
            <a:xfrm flipH="1" flipV="1">
              <a:off x="3621717" y="3222104"/>
              <a:ext cx="8500" cy="16273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Rechte verbindingslijn met pijl 72">
              <a:extLst>
                <a:ext uri="{FF2B5EF4-FFF2-40B4-BE49-F238E27FC236}">
                  <a16:creationId xmlns:a16="http://schemas.microsoft.com/office/drawing/2014/main" id="{F2C9A6E2-9712-0144-ACA3-9FFDE58C51D9}"/>
                </a:ext>
              </a:extLst>
            </p:cNvPr>
            <p:cNvCxnSpPr>
              <a:cxnSpLocks/>
              <a:stCxn id="24" idx="0"/>
              <a:endCxn id="57" idx="4"/>
            </p:cNvCxnSpPr>
            <p:nvPr/>
          </p:nvCxnSpPr>
          <p:spPr>
            <a:xfrm flipV="1">
              <a:off x="5174287" y="3254381"/>
              <a:ext cx="19325" cy="15805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Rechte verbindingslijn met pijl 74">
              <a:extLst>
                <a:ext uri="{FF2B5EF4-FFF2-40B4-BE49-F238E27FC236}">
                  <a16:creationId xmlns:a16="http://schemas.microsoft.com/office/drawing/2014/main" id="{16CF505E-D0B5-C042-88AF-048AE79DD48E}"/>
                </a:ext>
              </a:extLst>
            </p:cNvPr>
            <p:cNvCxnSpPr>
              <a:cxnSpLocks/>
              <a:stCxn id="27" idx="0"/>
              <a:endCxn id="61" idx="1"/>
            </p:cNvCxnSpPr>
            <p:nvPr/>
          </p:nvCxnSpPr>
          <p:spPr>
            <a:xfrm flipV="1">
              <a:off x="6767270" y="3077758"/>
              <a:ext cx="1425831" cy="17831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Rechte verbindingslijn met pijl 76">
              <a:extLst>
                <a:ext uri="{FF2B5EF4-FFF2-40B4-BE49-F238E27FC236}">
                  <a16:creationId xmlns:a16="http://schemas.microsoft.com/office/drawing/2014/main" id="{87BD7BF0-CF78-324D-91D5-D8F9CF811671}"/>
                </a:ext>
              </a:extLst>
            </p:cNvPr>
            <p:cNvCxnSpPr>
              <a:cxnSpLocks/>
              <a:stCxn id="30" idx="0"/>
              <a:endCxn id="64" idx="3"/>
            </p:cNvCxnSpPr>
            <p:nvPr/>
          </p:nvCxnSpPr>
          <p:spPr>
            <a:xfrm flipH="1" flipV="1">
              <a:off x="6927730" y="3054382"/>
              <a:ext cx="1445887" cy="1806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Rechte verbindingslijn met pijl 83">
              <a:extLst>
                <a:ext uri="{FF2B5EF4-FFF2-40B4-BE49-F238E27FC236}">
                  <a16:creationId xmlns:a16="http://schemas.microsoft.com/office/drawing/2014/main" id="{09E83DA5-6A1A-0441-A97B-80ABA18E5555}"/>
                </a:ext>
              </a:extLst>
            </p:cNvPr>
            <p:cNvCxnSpPr>
              <a:cxnSpLocks/>
              <a:stCxn id="24" idx="0"/>
              <a:endCxn id="54" idx="6"/>
            </p:cNvCxnSpPr>
            <p:nvPr/>
          </p:nvCxnSpPr>
          <p:spPr>
            <a:xfrm flipH="1" flipV="1">
              <a:off x="3841308" y="3091300"/>
              <a:ext cx="1332979" cy="1743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Rechte verbindingslijn met pijl 85">
              <a:extLst>
                <a:ext uri="{FF2B5EF4-FFF2-40B4-BE49-F238E27FC236}">
                  <a16:creationId xmlns:a16="http://schemas.microsoft.com/office/drawing/2014/main" id="{9627509E-2174-1542-952E-8BEEEF32D8B3}"/>
                </a:ext>
              </a:extLst>
            </p:cNvPr>
            <p:cNvCxnSpPr>
              <a:cxnSpLocks/>
              <a:stCxn id="33" idx="0"/>
              <a:endCxn id="58" idx="1"/>
            </p:cNvCxnSpPr>
            <p:nvPr/>
          </p:nvCxnSpPr>
          <p:spPr>
            <a:xfrm flipV="1">
              <a:off x="3630217" y="3069688"/>
              <a:ext cx="1343623" cy="17797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Kromme verbindingslijn 106">
              <a:extLst>
                <a:ext uri="{FF2B5EF4-FFF2-40B4-BE49-F238E27FC236}">
                  <a16:creationId xmlns:a16="http://schemas.microsoft.com/office/drawing/2014/main" id="{CEA73807-8C08-2C49-9317-BBEC5C286A74}"/>
                </a:ext>
              </a:extLst>
            </p:cNvPr>
            <p:cNvCxnSpPr>
              <a:cxnSpLocks/>
            </p:cNvCxnSpPr>
            <p:nvPr/>
          </p:nvCxnSpPr>
          <p:spPr>
            <a:xfrm>
              <a:off x="2688423" y="3017211"/>
              <a:ext cx="971923" cy="952137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1" name="Groep 110">
              <a:extLst>
                <a:ext uri="{FF2B5EF4-FFF2-40B4-BE49-F238E27FC236}">
                  <a16:creationId xmlns:a16="http://schemas.microsoft.com/office/drawing/2014/main" id="{147875D3-C122-8D4A-8868-25742272605C}"/>
                </a:ext>
              </a:extLst>
            </p:cNvPr>
            <p:cNvGrpSpPr/>
            <p:nvPr/>
          </p:nvGrpSpPr>
          <p:grpSpPr>
            <a:xfrm>
              <a:off x="744128" y="1797124"/>
              <a:ext cx="623119" cy="590843"/>
              <a:chOff x="1473868" y="1793438"/>
              <a:chExt cx="623119" cy="590843"/>
            </a:xfrm>
          </p:grpSpPr>
          <p:sp>
            <p:nvSpPr>
              <p:cNvPr id="16" name="Ovaal 15">
                <a:extLst>
                  <a:ext uri="{FF2B5EF4-FFF2-40B4-BE49-F238E27FC236}">
                    <a16:creationId xmlns:a16="http://schemas.microsoft.com/office/drawing/2014/main" id="{5128A2A6-AF4C-8C49-B900-69D0EC74637F}"/>
                  </a:ext>
                </a:extLst>
              </p:cNvPr>
              <p:cNvSpPr/>
              <p:nvPr/>
            </p:nvSpPr>
            <p:spPr>
              <a:xfrm>
                <a:off x="1490007" y="1793438"/>
                <a:ext cx="590843" cy="59084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110" name="Tekstvak 109">
                <a:extLst>
                  <a:ext uri="{FF2B5EF4-FFF2-40B4-BE49-F238E27FC236}">
                    <a16:creationId xmlns:a16="http://schemas.microsoft.com/office/drawing/2014/main" id="{B1EA5074-67BE-7A4C-B8D0-A1FB072456C7}"/>
                  </a:ext>
                </a:extLst>
              </p:cNvPr>
              <p:cNvSpPr txBox="1"/>
              <p:nvPr/>
            </p:nvSpPr>
            <p:spPr>
              <a:xfrm>
                <a:off x="1473868" y="1882810"/>
                <a:ext cx="6231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2000" dirty="0"/>
                  <a:t>y</a:t>
                </a:r>
                <a:r>
                  <a:rPr lang="nl-NL" sz="2000" baseline="-25000" dirty="0"/>
                  <a:t>t-1,1</a:t>
                </a:r>
                <a:endParaRPr lang="nl-NL" sz="2000" dirty="0"/>
              </a:p>
            </p:txBody>
          </p:sp>
        </p:grpSp>
        <p:grpSp>
          <p:nvGrpSpPr>
            <p:cNvPr id="112" name="Groep 111">
              <a:extLst>
                <a:ext uri="{FF2B5EF4-FFF2-40B4-BE49-F238E27FC236}">
                  <a16:creationId xmlns:a16="http://schemas.microsoft.com/office/drawing/2014/main" id="{E8A0F042-79CA-2F46-85E4-3156EB2FFD34}"/>
                </a:ext>
              </a:extLst>
            </p:cNvPr>
            <p:cNvGrpSpPr/>
            <p:nvPr/>
          </p:nvGrpSpPr>
          <p:grpSpPr>
            <a:xfrm>
              <a:off x="2220737" y="1797123"/>
              <a:ext cx="606982" cy="590843"/>
              <a:chOff x="1473868" y="1793438"/>
              <a:chExt cx="606982" cy="590843"/>
            </a:xfrm>
          </p:grpSpPr>
          <p:sp>
            <p:nvSpPr>
              <p:cNvPr id="113" name="Ovaal 112">
                <a:extLst>
                  <a:ext uri="{FF2B5EF4-FFF2-40B4-BE49-F238E27FC236}">
                    <a16:creationId xmlns:a16="http://schemas.microsoft.com/office/drawing/2014/main" id="{9A605CF6-DBE0-3D49-A8E1-0A411C7E0ACF}"/>
                  </a:ext>
                </a:extLst>
              </p:cNvPr>
              <p:cNvSpPr/>
              <p:nvPr/>
            </p:nvSpPr>
            <p:spPr>
              <a:xfrm>
                <a:off x="1490007" y="1793438"/>
                <a:ext cx="590843" cy="59084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114" name="Tekstvak 113">
                <a:extLst>
                  <a:ext uri="{FF2B5EF4-FFF2-40B4-BE49-F238E27FC236}">
                    <a16:creationId xmlns:a16="http://schemas.microsoft.com/office/drawing/2014/main" id="{A66C1CC8-12A1-A043-BDD7-F0F4709ADDF0}"/>
                  </a:ext>
                </a:extLst>
              </p:cNvPr>
              <p:cNvSpPr txBox="1"/>
              <p:nvPr/>
            </p:nvSpPr>
            <p:spPr>
              <a:xfrm>
                <a:off x="1473868" y="1882810"/>
                <a:ext cx="60388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2000" dirty="0"/>
                  <a:t>y</a:t>
                </a:r>
                <a:r>
                  <a:rPr lang="nl-NL" sz="2000" baseline="-25000" dirty="0"/>
                  <a:t>t-1,s</a:t>
                </a:r>
                <a:endParaRPr lang="nl-NL" sz="2000" dirty="0"/>
              </a:p>
            </p:txBody>
          </p:sp>
        </p:grpSp>
        <p:grpSp>
          <p:nvGrpSpPr>
            <p:cNvPr id="115" name="Groep 114">
              <a:extLst>
                <a:ext uri="{FF2B5EF4-FFF2-40B4-BE49-F238E27FC236}">
                  <a16:creationId xmlns:a16="http://schemas.microsoft.com/office/drawing/2014/main" id="{B5F6FBAA-28F5-9B45-8721-C1584B284C6B}"/>
                </a:ext>
              </a:extLst>
            </p:cNvPr>
            <p:cNvGrpSpPr/>
            <p:nvPr/>
          </p:nvGrpSpPr>
          <p:grpSpPr>
            <a:xfrm>
              <a:off x="3346802" y="1775453"/>
              <a:ext cx="606982" cy="590843"/>
              <a:chOff x="1473868" y="1793438"/>
              <a:chExt cx="606982" cy="590843"/>
            </a:xfrm>
          </p:grpSpPr>
          <p:sp>
            <p:nvSpPr>
              <p:cNvPr id="116" name="Ovaal 115">
                <a:extLst>
                  <a:ext uri="{FF2B5EF4-FFF2-40B4-BE49-F238E27FC236}">
                    <a16:creationId xmlns:a16="http://schemas.microsoft.com/office/drawing/2014/main" id="{313A1B20-FC5B-3D49-B19D-54E9BC797A65}"/>
                  </a:ext>
                </a:extLst>
              </p:cNvPr>
              <p:cNvSpPr/>
              <p:nvPr/>
            </p:nvSpPr>
            <p:spPr>
              <a:xfrm>
                <a:off x="1490007" y="1793438"/>
                <a:ext cx="590843" cy="59084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117" name="Tekstvak 116">
                <a:extLst>
                  <a:ext uri="{FF2B5EF4-FFF2-40B4-BE49-F238E27FC236}">
                    <a16:creationId xmlns:a16="http://schemas.microsoft.com/office/drawing/2014/main" id="{4F071FF8-3E60-8F47-BCA9-44C5C004162F}"/>
                  </a:ext>
                </a:extLst>
              </p:cNvPr>
              <p:cNvSpPr txBox="1"/>
              <p:nvPr/>
            </p:nvSpPr>
            <p:spPr>
              <a:xfrm>
                <a:off x="1473868" y="1882810"/>
                <a:ext cx="4889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2000" dirty="0"/>
                  <a:t>y</a:t>
                </a:r>
                <a:r>
                  <a:rPr lang="nl-NL" sz="2000" baseline="-25000" dirty="0"/>
                  <a:t>t,1</a:t>
                </a:r>
                <a:endParaRPr lang="nl-NL" sz="2000" dirty="0"/>
              </a:p>
            </p:txBody>
          </p:sp>
        </p:grpSp>
        <p:grpSp>
          <p:nvGrpSpPr>
            <p:cNvPr id="118" name="Groep 117">
              <a:extLst>
                <a:ext uri="{FF2B5EF4-FFF2-40B4-BE49-F238E27FC236}">
                  <a16:creationId xmlns:a16="http://schemas.microsoft.com/office/drawing/2014/main" id="{DE843954-55CA-9C42-AEBF-2A26AE7C0EAA}"/>
                </a:ext>
              </a:extLst>
            </p:cNvPr>
            <p:cNvGrpSpPr/>
            <p:nvPr/>
          </p:nvGrpSpPr>
          <p:grpSpPr>
            <a:xfrm>
              <a:off x="4878272" y="1797123"/>
              <a:ext cx="606982" cy="590843"/>
              <a:chOff x="1473868" y="1793438"/>
              <a:chExt cx="606982" cy="590843"/>
            </a:xfrm>
          </p:grpSpPr>
          <p:sp>
            <p:nvSpPr>
              <p:cNvPr id="119" name="Ovaal 118">
                <a:extLst>
                  <a:ext uri="{FF2B5EF4-FFF2-40B4-BE49-F238E27FC236}">
                    <a16:creationId xmlns:a16="http://schemas.microsoft.com/office/drawing/2014/main" id="{4E6A5759-1C01-9441-B431-A5115260ABE5}"/>
                  </a:ext>
                </a:extLst>
              </p:cNvPr>
              <p:cNvSpPr/>
              <p:nvPr/>
            </p:nvSpPr>
            <p:spPr>
              <a:xfrm>
                <a:off x="1490007" y="1793438"/>
                <a:ext cx="590843" cy="59084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120" name="Tekstvak 119">
                <a:extLst>
                  <a:ext uri="{FF2B5EF4-FFF2-40B4-BE49-F238E27FC236}">
                    <a16:creationId xmlns:a16="http://schemas.microsoft.com/office/drawing/2014/main" id="{8736DC0D-4835-E447-80DB-08197E3E226C}"/>
                  </a:ext>
                </a:extLst>
              </p:cNvPr>
              <p:cNvSpPr txBox="1"/>
              <p:nvPr/>
            </p:nvSpPr>
            <p:spPr>
              <a:xfrm>
                <a:off x="1473868" y="1882810"/>
                <a:ext cx="4696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2000" dirty="0" err="1"/>
                  <a:t>y</a:t>
                </a:r>
                <a:r>
                  <a:rPr lang="nl-NL" sz="2000" baseline="-25000" dirty="0" err="1"/>
                  <a:t>t,s</a:t>
                </a:r>
                <a:endParaRPr lang="nl-NL" sz="2000" dirty="0"/>
              </a:p>
            </p:txBody>
          </p:sp>
        </p:grpSp>
        <p:grpSp>
          <p:nvGrpSpPr>
            <p:cNvPr id="121" name="Groep 120">
              <a:extLst>
                <a:ext uri="{FF2B5EF4-FFF2-40B4-BE49-F238E27FC236}">
                  <a16:creationId xmlns:a16="http://schemas.microsoft.com/office/drawing/2014/main" id="{6DFD3875-AF80-B343-BB7F-B561DE5679AB}"/>
                </a:ext>
              </a:extLst>
            </p:cNvPr>
            <p:cNvGrpSpPr/>
            <p:nvPr/>
          </p:nvGrpSpPr>
          <p:grpSpPr>
            <a:xfrm>
              <a:off x="6443037" y="1810914"/>
              <a:ext cx="606982" cy="590843"/>
              <a:chOff x="1473868" y="1793438"/>
              <a:chExt cx="606982" cy="590843"/>
            </a:xfrm>
          </p:grpSpPr>
          <p:sp>
            <p:nvSpPr>
              <p:cNvPr id="122" name="Ovaal 121">
                <a:extLst>
                  <a:ext uri="{FF2B5EF4-FFF2-40B4-BE49-F238E27FC236}">
                    <a16:creationId xmlns:a16="http://schemas.microsoft.com/office/drawing/2014/main" id="{5DF48BC1-B966-C345-9BD1-7F760DA0D099}"/>
                  </a:ext>
                </a:extLst>
              </p:cNvPr>
              <p:cNvSpPr/>
              <p:nvPr/>
            </p:nvSpPr>
            <p:spPr>
              <a:xfrm>
                <a:off x="1490007" y="1793438"/>
                <a:ext cx="590843" cy="59084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123" name="Tekstvak 122">
                <a:extLst>
                  <a:ext uri="{FF2B5EF4-FFF2-40B4-BE49-F238E27FC236}">
                    <a16:creationId xmlns:a16="http://schemas.microsoft.com/office/drawing/2014/main" id="{CE4CBE23-D343-D941-8069-61841E6858FA}"/>
                  </a:ext>
                </a:extLst>
              </p:cNvPr>
              <p:cNvSpPr txBox="1"/>
              <p:nvPr/>
            </p:nvSpPr>
            <p:spPr>
              <a:xfrm>
                <a:off x="1473868" y="1882810"/>
                <a:ext cx="51969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2000" dirty="0"/>
                  <a:t>y</a:t>
                </a:r>
                <a:r>
                  <a:rPr lang="nl-NL" sz="2000" baseline="-25000" dirty="0"/>
                  <a:t>p,1</a:t>
                </a:r>
                <a:endParaRPr lang="nl-NL" sz="2000" dirty="0"/>
              </a:p>
            </p:txBody>
          </p:sp>
        </p:grpSp>
        <p:grpSp>
          <p:nvGrpSpPr>
            <p:cNvPr id="124" name="Groep 123">
              <a:extLst>
                <a:ext uri="{FF2B5EF4-FFF2-40B4-BE49-F238E27FC236}">
                  <a16:creationId xmlns:a16="http://schemas.microsoft.com/office/drawing/2014/main" id="{35A86843-A7CB-3347-8ED7-09FF3CB8ECF1}"/>
                </a:ext>
              </a:extLst>
            </p:cNvPr>
            <p:cNvGrpSpPr/>
            <p:nvPr/>
          </p:nvGrpSpPr>
          <p:grpSpPr>
            <a:xfrm>
              <a:off x="8102408" y="1811459"/>
              <a:ext cx="606982" cy="590843"/>
              <a:chOff x="1473868" y="1793438"/>
              <a:chExt cx="606982" cy="590843"/>
            </a:xfrm>
          </p:grpSpPr>
          <p:sp>
            <p:nvSpPr>
              <p:cNvPr id="125" name="Ovaal 124">
                <a:extLst>
                  <a:ext uri="{FF2B5EF4-FFF2-40B4-BE49-F238E27FC236}">
                    <a16:creationId xmlns:a16="http://schemas.microsoft.com/office/drawing/2014/main" id="{9716FAA7-EB1D-2E43-B749-9773D99513A2}"/>
                  </a:ext>
                </a:extLst>
              </p:cNvPr>
              <p:cNvSpPr/>
              <p:nvPr/>
            </p:nvSpPr>
            <p:spPr>
              <a:xfrm>
                <a:off x="1490007" y="1793438"/>
                <a:ext cx="590843" cy="59084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126" name="Tekstvak 125">
                <a:extLst>
                  <a:ext uri="{FF2B5EF4-FFF2-40B4-BE49-F238E27FC236}">
                    <a16:creationId xmlns:a16="http://schemas.microsoft.com/office/drawing/2014/main" id="{BFE7D1B9-CE82-DE4F-956E-4ABB32A8B7CF}"/>
                  </a:ext>
                </a:extLst>
              </p:cNvPr>
              <p:cNvSpPr txBox="1"/>
              <p:nvPr/>
            </p:nvSpPr>
            <p:spPr>
              <a:xfrm>
                <a:off x="1473868" y="1882810"/>
                <a:ext cx="5004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2000" dirty="0" err="1"/>
                  <a:t>y</a:t>
                </a:r>
                <a:r>
                  <a:rPr lang="nl-NL" sz="2000" baseline="-25000" dirty="0" err="1"/>
                  <a:t>p,s</a:t>
                </a:r>
                <a:endParaRPr lang="nl-NL" sz="2000" dirty="0"/>
              </a:p>
            </p:txBody>
          </p:sp>
        </p:grpSp>
        <p:cxnSp>
          <p:nvCxnSpPr>
            <p:cNvPr id="127" name="Kromme verbindingslijn 126">
              <a:extLst>
                <a:ext uri="{FF2B5EF4-FFF2-40B4-BE49-F238E27FC236}">
                  <a16:creationId xmlns:a16="http://schemas.microsoft.com/office/drawing/2014/main" id="{F68A3E23-2C97-3041-8493-48A60D705C8F}"/>
                </a:ext>
              </a:extLst>
            </p:cNvPr>
            <p:cNvCxnSpPr>
              <a:cxnSpLocks/>
              <a:stCxn id="58" idx="3"/>
            </p:cNvCxnSpPr>
            <p:nvPr/>
          </p:nvCxnSpPr>
          <p:spPr>
            <a:xfrm>
              <a:off x="5363690" y="3069688"/>
              <a:ext cx="1472571" cy="94804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0" name="Tekstvak 139">
              <a:extLst>
                <a:ext uri="{FF2B5EF4-FFF2-40B4-BE49-F238E27FC236}">
                  <a16:creationId xmlns:a16="http://schemas.microsoft.com/office/drawing/2014/main" id="{B540F802-936D-2447-A3CF-6B976C036CFF}"/>
                </a:ext>
              </a:extLst>
            </p:cNvPr>
            <p:cNvSpPr txBox="1"/>
            <p:nvPr/>
          </p:nvSpPr>
          <p:spPr>
            <a:xfrm>
              <a:off x="690079" y="5562510"/>
              <a:ext cx="2054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t-1</a:t>
              </a:r>
              <a:r>
                <a:rPr lang="nl-NL" baseline="30000" dirty="0"/>
                <a:t>st</a:t>
              </a:r>
              <a:r>
                <a:rPr lang="nl-NL" dirty="0"/>
                <a:t> training sample</a:t>
              </a:r>
            </a:p>
          </p:txBody>
        </p:sp>
        <p:sp>
          <p:nvSpPr>
            <p:cNvPr id="142" name="Tekstvak 141">
              <a:extLst>
                <a:ext uri="{FF2B5EF4-FFF2-40B4-BE49-F238E27FC236}">
                  <a16:creationId xmlns:a16="http://schemas.microsoft.com/office/drawing/2014/main" id="{45FE5ECC-9246-EE4C-801D-96F419F04B1F}"/>
                </a:ext>
              </a:extLst>
            </p:cNvPr>
            <p:cNvSpPr txBox="1"/>
            <p:nvPr/>
          </p:nvSpPr>
          <p:spPr>
            <a:xfrm>
              <a:off x="3403840" y="5614385"/>
              <a:ext cx="1937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err="1"/>
                <a:t>t</a:t>
              </a:r>
              <a:r>
                <a:rPr lang="nl-NL" baseline="30000" dirty="0" err="1"/>
                <a:t>st</a:t>
              </a:r>
              <a:r>
                <a:rPr lang="nl-NL" dirty="0"/>
                <a:t> training sample</a:t>
              </a:r>
            </a:p>
          </p:txBody>
        </p:sp>
        <p:sp>
          <p:nvSpPr>
            <p:cNvPr id="143" name="Tekstvak 142">
              <a:extLst>
                <a:ext uri="{FF2B5EF4-FFF2-40B4-BE49-F238E27FC236}">
                  <a16:creationId xmlns:a16="http://schemas.microsoft.com/office/drawing/2014/main" id="{55A9C329-B827-B741-B471-7005E5AF253F}"/>
                </a:ext>
              </a:extLst>
            </p:cNvPr>
            <p:cNvSpPr txBox="1"/>
            <p:nvPr/>
          </p:nvSpPr>
          <p:spPr>
            <a:xfrm>
              <a:off x="6625937" y="5605256"/>
              <a:ext cx="1917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err="1"/>
                <a:t>p</a:t>
              </a:r>
              <a:r>
                <a:rPr lang="nl-NL" baseline="30000" dirty="0" err="1"/>
                <a:t>st</a:t>
              </a:r>
              <a:r>
                <a:rPr lang="nl-NL" dirty="0"/>
                <a:t> training sample</a:t>
              </a:r>
            </a:p>
          </p:txBody>
        </p:sp>
        <p:cxnSp>
          <p:nvCxnSpPr>
            <p:cNvPr id="145" name="Rechte verbindingslijn met pijl 144">
              <a:extLst>
                <a:ext uri="{FF2B5EF4-FFF2-40B4-BE49-F238E27FC236}">
                  <a16:creationId xmlns:a16="http://schemas.microsoft.com/office/drawing/2014/main" id="{7671C3CC-8021-3C40-AC05-4E99674A9B2C}"/>
                </a:ext>
              </a:extLst>
            </p:cNvPr>
            <p:cNvCxnSpPr>
              <a:cxnSpLocks/>
              <a:stCxn id="4" idx="0"/>
              <a:endCxn id="12" idx="4"/>
            </p:cNvCxnSpPr>
            <p:nvPr/>
          </p:nvCxnSpPr>
          <p:spPr>
            <a:xfrm flipH="1" flipV="1">
              <a:off x="1055688" y="3254382"/>
              <a:ext cx="27524" cy="15849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Rechte verbindingslijn met pijl 148">
              <a:extLst>
                <a:ext uri="{FF2B5EF4-FFF2-40B4-BE49-F238E27FC236}">
                  <a16:creationId xmlns:a16="http://schemas.microsoft.com/office/drawing/2014/main" id="{466AFA55-F872-BF4C-9867-F9BC5D957C0C}"/>
                </a:ext>
              </a:extLst>
            </p:cNvPr>
            <p:cNvCxnSpPr>
              <a:cxnSpLocks/>
              <a:stCxn id="21" idx="0"/>
              <a:endCxn id="50" idx="4"/>
            </p:cNvCxnSpPr>
            <p:nvPr/>
          </p:nvCxnSpPr>
          <p:spPr>
            <a:xfrm flipH="1" flipV="1">
              <a:off x="2518672" y="3254382"/>
              <a:ext cx="30514" cy="15805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8" name="Groep 37">
              <a:extLst>
                <a:ext uri="{FF2B5EF4-FFF2-40B4-BE49-F238E27FC236}">
                  <a16:creationId xmlns:a16="http://schemas.microsoft.com/office/drawing/2014/main" id="{5E6760C8-D435-B74E-AE53-FC963D555BE2}"/>
                </a:ext>
              </a:extLst>
            </p:cNvPr>
            <p:cNvGrpSpPr/>
            <p:nvPr/>
          </p:nvGrpSpPr>
          <p:grpSpPr>
            <a:xfrm>
              <a:off x="891497" y="3494384"/>
              <a:ext cx="1853183" cy="1051009"/>
              <a:chOff x="569739" y="3566363"/>
              <a:chExt cx="1026942" cy="675249"/>
            </a:xfrm>
          </p:grpSpPr>
          <p:sp>
            <p:nvSpPr>
              <p:cNvPr id="39" name="Afgeronde rechthoek 38">
                <a:extLst>
                  <a:ext uri="{FF2B5EF4-FFF2-40B4-BE49-F238E27FC236}">
                    <a16:creationId xmlns:a16="http://schemas.microsoft.com/office/drawing/2014/main" id="{AF1FB68A-19EB-A545-84EE-801F6CDBB332}"/>
                  </a:ext>
                </a:extLst>
              </p:cNvPr>
              <p:cNvSpPr/>
              <p:nvPr/>
            </p:nvSpPr>
            <p:spPr>
              <a:xfrm>
                <a:off x="569739" y="3566363"/>
                <a:ext cx="1026942" cy="675249"/>
              </a:xfrm>
              <a:prstGeom prst="roundRect">
                <a:avLst/>
              </a:prstGeom>
              <a:solidFill>
                <a:srgbClr val="E1F7D0">
                  <a:alpha val="85000"/>
                </a:srgb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0" name="Tekstvak 39">
                <a:extLst>
                  <a:ext uri="{FF2B5EF4-FFF2-40B4-BE49-F238E27FC236}">
                    <a16:creationId xmlns:a16="http://schemas.microsoft.com/office/drawing/2014/main" id="{1028C367-BC6B-CC48-A403-88609CD96E60}"/>
                  </a:ext>
                </a:extLst>
              </p:cNvPr>
              <p:cNvSpPr txBox="1"/>
              <p:nvPr/>
            </p:nvSpPr>
            <p:spPr>
              <a:xfrm>
                <a:off x="961940" y="3660828"/>
                <a:ext cx="241542" cy="415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3600" dirty="0"/>
                  <a:t>A</a:t>
                </a:r>
              </a:p>
            </p:txBody>
          </p:sp>
        </p:grpSp>
        <p:grpSp>
          <p:nvGrpSpPr>
            <p:cNvPr id="87" name="Groep 86">
              <a:extLst>
                <a:ext uri="{FF2B5EF4-FFF2-40B4-BE49-F238E27FC236}">
                  <a16:creationId xmlns:a16="http://schemas.microsoft.com/office/drawing/2014/main" id="{C33A02BB-9DDE-E841-B798-27EBF07B7EA5}"/>
                </a:ext>
              </a:extLst>
            </p:cNvPr>
            <p:cNvGrpSpPr/>
            <p:nvPr/>
          </p:nvGrpSpPr>
          <p:grpSpPr>
            <a:xfrm>
              <a:off x="3483281" y="3482296"/>
              <a:ext cx="1853183" cy="1051009"/>
              <a:chOff x="569739" y="3566363"/>
              <a:chExt cx="1026942" cy="675249"/>
            </a:xfrm>
          </p:grpSpPr>
          <p:sp>
            <p:nvSpPr>
              <p:cNvPr id="88" name="Afgeronde rechthoek 87">
                <a:extLst>
                  <a:ext uri="{FF2B5EF4-FFF2-40B4-BE49-F238E27FC236}">
                    <a16:creationId xmlns:a16="http://schemas.microsoft.com/office/drawing/2014/main" id="{BBAB723E-4B23-1E4D-83A9-5E8165017FBD}"/>
                  </a:ext>
                </a:extLst>
              </p:cNvPr>
              <p:cNvSpPr/>
              <p:nvPr/>
            </p:nvSpPr>
            <p:spPr>
              <a:xfrm>
                <a:off x="569739" y="3566363"/>
                <a:ext cx="1026942" cy="675249"/>
              </a:xfrm>
              <a:prstGeom prst="roundRect">
                <a:avLst/>
              </a:prstGeom>
              <a:solidFill>
                <a:srgbClr val="E1F7D0">
                  <a:alpha val="85000"/>
                </a:srgb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89" name="Tekstvak 88">
                <a:extLst>
                  <a:ext uri="{FF2B5EF4-FFF2-40B4-BE49-F238E27FC236}">
                    <a16:creationId xmlns:a16="http://schemas.microsoft.com/office/drawing/2014/main" id="{D761D963-094D-1142-A7F7-BEBA9E60B5FF}"/>
                  </a:ext>
                </a:extLst>
              </p:cNvPr>
              <p:cNvSpPr txBox="1"/>
              <p:nvPr/>
            </p:nvSpPr>
            <p:spPr>
              <a:xfrm>
                <a:off x="961940" y="3660828"/>
                <a:ext cx="241542" cy="415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3600" dirty="0"/>
                  <a:t>A</a:t>
                </a:r>
              </a:p>
            </p:txBody>
          </p:sp>
        </p:grpSp>
        <p:cxnSp>
          <p:nvCxnSpPr>
            <p:cNvPr id="101" name="Rechte verbindingslijn met pijl 100">
              <a:extLst>
                <a:ext uri="{FF2B5EF4-FFF2-40B4-BE49-F238E27FC236}">
                  <a16:creationId xmlns:a16="http://schemas.microsoft.com/office/drawing/2014/main" id="{59BD0A10-CE90-C046-88A8-25B2EE6049A1}"/>
                </a:ext>
              </a:extLst>
            </p:cNvPr>
            <p:cNvCxnSpPr>
              <a:cxnSpLocks/>
              <a:stCxn id="27" idx="0"/>
              <a:endCxn id="63" idx="4"/>
            </p:cNvCxnSpPr>
            <p:nvPr/>
          </p:nvCxnSpPr>
          <p:spPr>
            <a:xfrm flipV="1">
              <a:off x="6767270" y="3239075"/>
              <a:ext cx="0" cy="1621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Rechte verbindingslijn met pijl 103">
              <a:extLst>
                <a:ext uri="{FF2B5EF4-FFF2-40B4-BE49-F238E27FC236}">
                  <a16:creationId xmlns:a16="http://schemas.microsoft.com/office/drawing/2014/main" id="{8CBAD9FD-2E36-3346-A5B6-EE6AAD9CEA2B}"/>
                </a:ext>
              </a:extLst>
            </p:cNvPr>
            <p:cNvCxnSpPr>
              <a:cxnSpLocks/>
              <a:stCxn id="30" idx="0"/>
              <a:endCxn id="61" idx="2"/>
            </p:cNvCxnSpPr>
            <p:nvPr/>
          </p:nvCxnSpPr>
          <p:spPr>
            <a:xfrm flipV="1">
              <a:off x="8373617" y="3208563"/>
              <a:ext cx="23226" cy="16522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4" name="Groep 93">
              <a:extLst>
                <a:ext uri="{FF2B5EF4-FFF2-40B4-BE49-F238E27FC236}">
                  <a16:creationId xmlns:a16="http://schemas.microsoft.com/office/drawing/2014/main" id="{C3E9838C-3383-B947-9344-C981545803D5}"/>
                </a:ext>
              </a:extLst>
            </p:cNvPr>
            <p:cNvGrpSpPr/>
            <p:nvPr/>
          </p:nvGrpSpPr>
          <p:grpSpPr>
            <a:xfrm>
              <a:off x="6655603" y="3477548"/>
              <a:ext cx="1853183" cy="1051009"/>
              <a:chOff x="569739" y="3566363"/>
              <a:chExt cx="1026942" cy="675249"/>
            </a:xfrm>
          </p:grpSpPr>
          <p:sp>
            <p:nvSpPr>
              <p:cNvPr id="95" name="Afgeronde rechthoek 94">
                <a:extLst>
                  <a:ext uri="{FF2B5EF4-FFF2-40B4-BE49-F238E27FC236}">
                    <a16:creationId xmlns:a16="http://schemas.microsoft.com/office/drawing/2014/main" id="{066219ED-26E0-4C4E-9E4F-D9B3D66D61F8}"/>
                  </a:ext>
                </a:extLst>
              </p:cNvPr>
              <p:cNvSpPr/>
              <p:nvPr/>
            </p:nvSpPr>
            <p:spPr>
              <a:xfrm>
                <a:off x="569739" y="3566363"/>
                <a:ext cx="1026942" cy="675249"/>
              </a:xfrm>
              <a:prstGeom prst="roundRect">
                <a:avLst/>
              </a:prstGeom>
              <a:solidFill>
                <a:srgbClr val="E1F7D0">
                  <a:alpha val="85000"/>
                </a:srgb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96" name="Tekstvak 95">
                <a:extLst>
                  <a:ext uri="{FF2B5EF4-FFF2-40B4-BE49-F238E27FC236}">
                    <a16:creationId xmlns:a16="http://schemas.microsoft.com/office/drawing/2014/main" id="{67D4C5B7-3A5B-2244-84E8-91CE171EB3E2}"/>
                  </a:ext>
                </a:extLst>
              </p:cNvPr>
              <p:cNvSpPr txBox="1"/>
              <p:nvPr/>
            </p:nvSpPr>
            <p:spPr>
              <a:xfrm>
                <a:off x="961940" y="3660828"/>
                <a:ext cx="241542" cy="415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3600" dirty="0"/>
                  <a:t>A</a:t>
                </a:r>
              </a:p>
            </p:txBody>
          </p:sp>
        </p:grpSp>
        <p:cxnSp>
          <p:nvCxnSpPr>
            <p:cNvPr id="108" name="Rechte verbindingslijn met pijl 107">
              <a:extLst>
                <a:ext uri="{FF2B5EF4-FFF2-40B4-BE49-F238E27FC236}">
                  <a16:creationId xmlns:a16="http://schemas.microsoft.com/office/drawing/2014/main" id="{75B6A6FD-D17C-A246-88E6-B3B7E29D275D}"/>
                </a:ext>
              </a:extLst>
            </p:cNvPr>
            <p:cNvCxnSpPr>
              <a:cxnSpLocks/>
              <a:stCxn id="54" idx="0"/>
              <a:endCxn id="116" idx="4"/>
            </p:cNvCxnSpPr>
            <p:nvPr/>
          </p:nvCxnSpPr>
          <p:spPr>
            <a:xfrm flipH="1" flipV="1">
              <a:off x="3658363" y="2366296"/>
              <a:ext cx="1826" cy="5403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Rechte verbindingslijn met pijl 127">
              <a:extLst>
                <a:ext uri="{FF2B5EF4-FFF2-40B4-BE49-F238E27FC236}">
                  <a16:creationId xmlns:a16="http://schemas.microsoft.com/office/drawing/2014/main" id="{81963CF3-F137-A54A-87B5-41D8D4C653B3}"/>
                </a:ext>
              </a:extLst>
            </p:cNvPr>
            <p:cNvCxnSpPr>
              <a:cxnSpLocks/>
              <a:stCxn id="12" idx="0"/>
              <a:endCxn id="16" idx="4"/>
            </p:cNvCxnSpPr>
            <p:nvPr/>
          </p:nvCxnSpPr>
          <p:spPr>
            <a:xfrm flipV="1">
              <a:off x="1055688" y="2387967"/>
              <a:ext cx="1" cy="4970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Rechte verbindingslijn met pijl 128">
              <a:extLst>
                <a:ext uri="{FF2B5EF4-FFF2-40B4-BE49-F238E27FC236}">
                  <a16:creationId xmlns:a16="http://schemas.microsoft.com/office/drawing/2014/main" id="{470523F0-2BB4-BE4C-82BC-2B384B40B3C4}"/>
                </a:ext>
              </a:extLst>
            </p:cNvPr>
            <p:cNvCxnSpPr>
              <a:cxnSpLocks/>
              <a:stCxn id="50" idx="0"/>
              <a:endCxn id="113" idx="4"/>
            </p:cNvCxnSpPr>
            <p:nvPr/>
          </p:nvCxnSpPr>
          <p:spPr>
            <a:xfrm flipV="1">
              <a:off x="2518672" y="2387966"/>
              <a:ext cx="13626" cy="4970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Rechte verbindingslijn met pijl 129">
              <a:extLst>
                <a:ext uri="{FF2B5EF4-FFF2-40B4-BE49-F238E27FC236}">
                  <a16:creationId xmlns:a16="http://schemas.microsoft.com/office/drawing/2014/main" id="{D53A032F-50E0-B44F-B03A-833AACAA439C}"/>
                </a:ext>
              </a:extLst>
            </p:cNvPr>
            <p:cNvCxnSpPr>
              <a:cxnSpLocks/>
              <a:stCxn id="57" idx="0"/>
              <a:endCxn id="119" idx="4"/>
            </p:cNvCxnSpPr>
            <p:nvPr/>
          </p:nvCxnSpPr>
          <p:spPr>
            <a:xfrm flipH="1" flipV="1">
              <a:off x="5189833" y="2387966"/>
              <a:ext cx="3779" cy="4970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Rechte verbindingslijn met pijl 130">
              <a:extLst>
                <a:ext uri="{FF2B5EF4-FFF2-40B4-BE49-F238E27FC236}">
                  <a16:creationId xmlns:a16="http://schemas.microsoft.com/office/drawing/2014/main" id="{556C8359-535B-654D-A443-800D72D77722}"/>
                </a:ext>
              </a:extLst>
            </p:cNvPr>
            <p:cNvCxnSpPr>
              <a:cxnSpLocks/>
              <a:stCxn id="63" idx="0"/>
              <a:endCxn id="122" idx="4"/>
            </p:cNvCxnSpPr>
            <p:nvPr/>
          </p:nvCxnSpPr>
          <p:spPr>
            <a:xfrm flipH="1" flipV="1">
              <a:off x="6754598" y="2401757"/>
              <a:ext cx="12672" cy="4679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Rechte verbindingslijn met pijl 131">
              <a:extLst>
                <a:ext uri="{FF2B5EF4-FFF2-40B4-BE49-F238E27FC236}">
                  <a16:creationId xmlns:a16="http://schemas.microsoft.com/office/drawing/2014/main" id="{627001A0-88E3-5A42-9132-9B315DE3F451}"/>
                </a:ext>
              </a:extLst>
            </p:cNvPr>
            <p:cNvCxnSpPr>
              <a:cxnSpLocks/>
              <a:stCxn id="60" idx="0"/>
              <a:endCxn id="125" idx="4"/>
            </p:cNvCxnSpPr>
            <p:nvPr/>
          </p:nvCxnSpPr>
          <p:spPr>
            <a:xfrm flipV="1">
              <a:off x="8412873" y="2402302"/>
              <a:ext cx="1096" cy="4907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Rechte verbindingslijn met pijl 132">
              <a:extLst>
                <a:ext uri="{FF2B5EF4-FFF2-40B4-BE49-F238E27FC236}">
                  <a16:creationId xmlns:a16="http://schemas.microsoft.com/office/drawing/2014/main" id="{BAC4EAC9-61D2-5447-891A-464A91AA9064}"/>
                </a:ext>
              </a:extLst>
            </p:cNvPr>
            <p:cNvCxnSpPr>
              <a:cxnSpLocks/>
              <a:endCxn id="119" idx="4"/>
            </p:cNvCxnSpPr>
            <p:nvPr/>
          </p:nvCxnSpPr>
          <p:spPr>
            <a:xfrm flipV="1">
              <a:off x="3658363" y="2387966"/>
              <a:ext cx="1531470" cy="481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Rechte verbindingslijn met pijl 133">
              <a:extLst>
                <a:ext uri="{FF2B5EF4-FFF2-40B4-BE49-F238E27FC236}">
                  <a16:creationId xmlns:a16="http://schemas.microsoft.com/office/drawing/2014/main" id="{E28186E4-D1B5-6840-A326-E63A991A7163}"/>
                </a:ext>
              </a:extLst>
            </p:cNvPr>
            <p:cNvCxnSpPr>
              <a:cxnSpLocks/>
              <a:stCxn id="12" idx="0"/>
              <a:endCxn id="113" idx="4"/>
            </p:cNvCxnSpPr>
            <p:nvPr/>
          </p:nvCxnSpPr>
          <p:spPr>
            <a:xfrm flipV="1">
              <a:off x="1055688" y="2387966"/>
              <a:ext cx="1476610" cy="4970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Rechte verbindingslijn met pijl 134">
              <a:extLst>
                <a:ext uri="{FF2B5EF4-FFF2-40B4-BE49-F238E27FC236}">
                  <a16:creationId xmlns:a16="http://schemas.microsoft.com/office/drawing/2014/main" id="{6BE93997-4BB1-A343-84DF-E6B5CE4E3098}"/>
                </a:ext>
              </a:extLst>
            </p:cNvPr>
            <p:cNvCxnSpPr>
              <a:cxnSpLocks/>
              <a:stCxn id="63" idx="0"/>
              <a:endCxn id="125" idx="4"/>
            </p:cNvCxnSpPr>
            <p:nvPr/>
          </p:nvCxnSpPr>
          <p:spPr>
            <a:xfrm flipV="1">
              <a:off x="6767270" y="2402302"/>
              <a:ext cx="1646699" cy="467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Rechte verbindingslijn met pijl 135">
              <a:extLst>
                <a:ext uri="{FF2B5EF4-FFF2-40B4-BE49-F238E27FC236}">
                  <a16:creationId xmlns:a16="http://schemas.microsoft.com/office/drawing/2014/main" id="{A0348F15-C2FA-B042-AC58-87F2F582762F}"/>
                </a:ext>
              </a:extLst>
            </p:cNvPr>
            <p:cNvCxnSpPr>
              <a:cxnSpLocks/>
              <a:stCxn id="50" idx="0"/>
              <a:endCxn id="16" idx="4"/>
            </p:cNvCxnSpPr>
            <p:nvPr/>
          </p:nvCxnSpPr>
          <p:spPr>
            <a:xfrm flipH="1" flipV="1">
              <a:off x="1055689" y="2387967"/>
              <a:ext cx="1462983" cy="4970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Rechte verbindingslijn met pijl 137">
              <a:extLst>
                <a:ext uri="{FF2B5EF4-FFF2-40B4-BE49-F238E27FC236}">
                  <a16:creationId xmlns:a16="http://schemas.microsoft.com/office/drawing/2014/main" id="{2A8B9966-A14C-FB4A-B1BF-19FA3EF8A2E4}"/>
                </a:ext>
              </a:extLst>
            </p:cNvPr>
            <p:cNvCxnSpPr>
              <a:cxnSpLocks/>
              <a:stCxn id="57" idx="0"/>
              <a:endCxn id="116" idx="4"/>
            </p:cNvCxnSpPr>
            <p:nvPr/>
          </p:nvCxnSpPr>
          <p:spPr>
            <a:xfrm flipH="1" flipV="1">
              <a:off x="3658363" y="2366296"/>
              <a:ext cx="1535249" cy="518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Rechte verbindingslijn met pijl 140">
              <a:extLst>
                <a:ext uri="{FF2B5EF4-FFF2-40B4-BE49-F238E27FC236}">
                  <a16:creationId xmlns:a16="http://schemas.microsoft.com/office/drawing/2014/main" id="{27FF9A33-B462-0546-B0AE-2B360031257F}"/>
                </a:ext>
              </a:extLst>
            </p:cNvPr>
            <p:cNvCxnSpPr>
              <a:cxnSpLocks/>
              <a:stCxn id="60" idx="0"/>
              <a:endCxn id="122" idx="4"/>
            </p:cNvCxnSpPr>
            <p:nvPr/>
          </p:nvCxnSpPr>
          <p:spPr>
            <a:xfrm flipH="1" flipV="1">
              <a:off x="6754598" y="2401757"/>
              <a:ext cx="1658275" cy="4913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4" name="Groep 143">
              <a:extLst>
                <a:ext uri="{FF2B5EF4-FFF2-40B4-BE49-F238E27FC236}">
                  <a16:creationId xmlns:a16="http://schemas.microsoft.com/office/drawing/2014/main" id="{F2E63BEF-80F5-F141-ABEE-B4379BB6BEC0}"/>
                </a:ext>
              </a:extLst>
            </p:cNvPr>
            <p:cNvGrpSpPr/>
            <p:nvPr/>
          </p:nvGrpSpPr>
          <p:grpSpPr>
            <a:xfrm rot="5400000">
              <a:off x="7421173" y="1726512"/>
              <a:ext cx="276881" cy="788660"/>
              <a:chOff x="7767783" y="3082781"/>
              <a:chExt cx="276881" cy="788660"/>
            </a:xfrm>
          </p:grpSpPr>
          <p:sp>
            <p:nvSpPr>
              <p:cNvPr id="146" name="Ovaal 145">
                <a:extLst>
                  <a:ext uri="{FF2B5EF4-FFF2-40B4-BE49-F238E27FC236}">
                    <a16:creationId xmlns:a16="http://schemas.microsoft.com/office/drawing/2014/main" id="{94DE2C27-93E5-F244-A64C-A339166EB195}"/>
                  </a:ext>
                </a:extLst>
              </p:cNvPr>
              <p:cNvSpPr/>
              <p:nvPr/>
            </p:nvSpPr>
            <p:spPr>
              <a:xfrm flipH="1" flipV="1">
                <a:off x="7773483" y="3082781"/>
                <a:ext cx="258623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47" name="Ovaal 146">
                <a:extLst>
                  <a:ext uri="{FF2B5EF4-FFF2-40B4-BE49-F238E27FC236}">
                    <a16:creationId xmlns:a16="http://schemas.microsoft.com/office/drawing/2014/main" id="{8549325A-7872-A244-92B2-76C9F25B99FF}"/>
                  </a:ext>
                </a:extLst>
              </p:cNvPr>
              <p:cNvSpPr/>
              <p:nvPr/>
            </p:nvSpPr>
            <p:spPr>
              <a:xfrm flipH="1" flipV="1">
                <a:off x="7773483" y="3383760"/>
                <a:ext cx="258623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48" name="Ovaal 147">
                <a:extLst>
                  <a:ext uri="{FF2B5EF4-FFF2-40B4-BE49-F238E27FC236}">
                    <a16:creationId xmlns:a16="http://schemas.microsoft.com/office/drawing/2014/main" id="{82FCD902-4502-874F-958B-EA3048EC33C3}"/>
                  </a:ext>
                </a:extLst>
              </p:cNvPr>
              <p:cNvSpPr/>
              <p:nvPr/>
            </p:nvSpPr>
            <p:spPr>
              <a:xfrm flipH="1" flipV="1">
                <a:off x="7767783" y="3684740"/>
                <a:ext cx="276881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150" name="Groep 149">
              <a:extLst>
                <a:ext uri="{FF2B5EF4-FFF2-40B4-BE49-F238E27FC236}">
                  <a16:creationId xmlns:a16="http://schemas.microsoft.com/office/drawing/2014/main" id="{639540DD-06AE-7240-9258-4A5D2F440DF7}"/>
                </a:ext>
              </a:extLst>
            </p:cNvPr>
            <p:cNvGrpSpPr/>
            <p:nvPr/>
          </p:nvGrpSpPr>
          <p:grpSpPr>
            <a:xfrm rot="5400000">
              <a:off x="4302304" y="1691967"/>
              <a:ext cx="276881" cy="788660"/>
              <a:chOff x="7767783" y="3082781"/>
              <a:chExt cx="276881" cy="788660"/>
            </a:xfrm>
          </p:grpSpPr>
          <p:sp>
            <p:nvSpPr>
              <p:cNvPr id="151" name="Ovaal 150">
                <a:extLst>
                  <a:ext uri="{FF2B5EF4-FFF2-40B4-BE49-F238E27FC236}">
                    <a16:creationId xmlns:a16="http://schemas.microsoft.com/office/drawing/2014/main" id="{CE90DDC9-EC16-1E41-B3BB-AC1554EF711F}"/>
                  </a:ext>
                </a:extLst>
              </p:cNvPr>
              <p:cNvSpPr/>
              <p:nvPr/>
            </p:nvSpPr>
            <p:spPr>
              <a:xfrm flipH="1" flipV="1">
                <a:off x="7773483" y="3082781"/>
                <a:ext cx="258623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60037017-E418-7648-99F5-C804CDA85697}"/>
                  </a:ext>
                </a:extLst>
              </p:cNvPr>
              <p:cNvSpPr/>
              <p:nvPr/>
            </p:nvSpPr>
            <p:spPr>
              <a:xfrm flipH="1" flipV="1">
                <a:off x="7773483" y="3383760"/>
                <a:ext cx="258623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53" name="Ovaal 152">
                <a:extLst>
                  <a:ext uri="{FF2B5EF4-FFF2-40B4-BE49-F238E27FC236}">
                    <a16:creationId xmlns:a16="http://schemas.microsoft.com/office/drawing/2014/main" id="{95FAD5DF-93F2-7747-9B05-2C8A50FF2D70}"/>
                  </a:ext>
                </a:extLst>
              </p:cNvPr>
              <p:cNvSpPr/>
              <p:nvPr/>
            </p:nvSpPr>
            <p:spPr>
              <a:xfrm flipH="1" flipV="1">
                <a:off x="7767783" y="3684740"/>
                <a:ext cx="276881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154" name="Groep 153">
              <a:extLst>
                <a:ext uri="{FF2B5EF4-FFF2-40B4-BE49-F238E27FC236}">
                  <a16:creationId xmlns:a16="http://schemas.microsoft.com/office/drawing/2014/main" id="{46E414E9-84C5-9D45-B3F3-93C625721412}"/>
                </a:ext>
              </a:extLst>
            </p:cNvPr>
            <p:cNvGrpSpPr/>
            <p:nvPr/>
          </p:nvGrpSpPr>
          <p:grpSpPr>
            <a:xfrm rot="5400000">
              <a:off x="1654406" y="1698214"/>
              <a:ext cx="276881" cy="788660"/>
              <a:chOff x="7767783" y="3082781"/>
              <a:chExt cx="276881" cy="788660"/>
            </a:xfrm>
          </p:grpSpPr>
          <p:sp>
            <p:nvSpPr>
              <p:cNvPr id="155" name="Ovaal 154">
                <a:extLst>
                  <a:ext uri="{FF2B5EF4-FFF2-40B4-BE49-F238E27FC236}">
                    <a16:creationId xmlns:a16="http://schemas.microsoft.com/office/drawing/2014/main" id="{04253E12-265A-8146-881B-EE301BB303C5}"/>
                  </a:ext>
                </a:extLst>
              </p:cNvPr>
              <p:cNvSpPr/>
              <p:nvPr/>
            </p:nvSpPr>
            <p:spPr>
              <a:xfrm flipH="1" flipV="1">
                <a:off x="7773483" y="3082781"/>
                <a:ext cx="258623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56" name="Ovaal 155">
                <a:extLst>
                  <a:ext uri="{FF2B5EF4-FFF2-40B4-BE49-F238E27FC236}">
                    <a16:creationId xmlns:a16="http://schemas.microsoft.com/office/drawing/2014/main" id="{DEC3509A-28A4-8946-B8F1-BEE1443F0E93}"/>
                  </a:ext>
                </a:extLst>
              </p:cNvPr>
              <p:cNvSpPr/>
              <p:nvPr/>
            </p:nvSpPr>
            <p:spPr>
              <a:xfrm flipH="1" flipV="1">
                <a:off x="7773483" y="3383760"/>
                <a:ext cx="258623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57" name="Ovaal 156">
                <a:extLst>
                  <a:ext uri="{FF2B5EF4-FFF2-40B4-BE49-F238E27FC236}">
                    <a16:creationId xmlns:a16="http://schemas.microsoft.com/office/drawing/2014/main" id="{20CD2CD6-6586-C042-B800-C619B256F20A}"/>
                  </a:ext>
                </a:extLst>
              </p:cNvPr>
              <p:cNvSpPr/>
              <p:nvPr/>
            </p:nvSpPr>
            <p:spPr>
              <a:xfrm flipH="1" flipV="1">
                <a:off x="7767783" y="3684740"/>
                <a:ext cx="276881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158" name="Groep 157">
              <a:extLst>
                <a:ext uri="{FF2B5EF4-FFF2-40B4-BE49-F238E27FC236}">
                  <a16:creationId xmlns:a16="http://schemas.microsoft.com/office/drawing/2014/main" id="{E79A6C69-F296-634E-B2B8-6B90606D9AFE}"/>
                </a:ext>
              </a:extLst>
            </p:cNvPr>
            <p:cNvGrpSpPr/>
            <p:nvPr/>
          </p:nvGrpSpPr>
          <p:grpSpPr>
            <a:xfrm rot="5400000">
              <a:off x="1664279" y="4735847"/>
              <a:ext cx="276881" cy="788660"/>
              <a:chOff x="7767783" y="3082781"/>
              <a:chExt cx="276881" cy="788660"/>
            </a:xfrm>
          </p:grpSpPr>
          <p:sp>
            <p:nvSpPr>
              <p:cNvPr id="159" name="Ovaal 158">
                <a:extLst>
                  <a:ext uri="{FF2B5EF4-FFF2-40B4-BE49-F238E27FC236}">
                    <a16:creationId xmlns:a16="http://schemas.microsoft.com/office/drawing/2014/main" id="{9BEB68CB-C372-1444-A366-1D0F3FEB6416}"/>
                  </a:ext>
                </a:extLst>
              </p:cNvPr>
              <p:cNvSpPr/>
              <p:nvPr/>
            </p:nvSpPr>
            <p:spPr>
              <a:xfrm flipH="1" flipV="1">
                <a:off x="7773483" y="3082781"/>
                <a:ext cx="258623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60" name="Ovaal 159">
                <a:extLst>
                  <a:ext uri="{FF2B5EF4-FFF2-40B4-BE49-F238E27FC236}">
                    <a16:creationId xmlns:a16="http://schemas.microsoft.com/office/drawing/2014/main" id="{427B9F0A-FE90-1540-8461-991848D8C3E9}"/>
                  </a:ext>
                </a:extLst>
              </p:cNvPr>
              <p:cNvSpPr/>
              <p:nvPr/>
            </p:nvSpPr>
            <p:spPr>
              <a:xfrm flipH="1" flipV="1">
                <a:off x="7773483" y="3383760"/>
                <a:ext cx="258623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61" name="Ovaal 160">
                <a:extLst>
                  <a:ext uri="{FF2B5EF4-FFF2-40B4-BE49-F238E27FC236}">
                    <a16:creationId xmlns:a16="http://schemas.microsoft.com/office/drawing/2014/main" id="{1FDB764D-8263-8342-BF04-D987C72B79CB}"/>
                  </a:ext>
                </a:extLst>
              </p:cNvPr>
              <p:cNvSpPr/>
              <p:nvPr/>
            </p:nvSpPr>
            <p:spPr>
              <a:xfrm flipH="1" flipV="1">
                <a:off x="7767783" y="3684740"/>
                <a:ext cx="276881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162" name="Groep 161">
              <a:extLst>
                <a:ext uri="{FF2B5EF4-FFF2-40B4-BE49-F238E27FC236}">
                  <a16:creationId xmlns:a16="http://schemas.microsoft.com/office/drawing/2014/main" id="{62F56EC4-9575-BB43-8F99-E5B03E1C1DA1}"/>
                </a:ext>
              </a:extLst>
            </p:cNvPr>
            <p:cNvGrpSpPr/>
            <p:nvPr/>
          </p:nvGrpSpPr>
          <p:grpSpPr>
            <a:xfrm rot="5400000">
              <a:off x="4246561" y="4761952"/>
              <a:ext cx="276881" cy="788660"/>
              <a:chOff x="7767783" y="3082781"/>
              <a:chExt cx="276881" cy="788660"/>
            </a:xfrm>
          </p:grpSpPr>
          <p:sp>
            <p:nvSpPr>
              <p:cNvPr id="163" name="Ovaal 162">
                <a:extLst>
                  <a:ext uri="{FF2B5EF4-FFF2-40B4-BE49-F238E27FC236}">
                    <a16:creationId xmlns:a16="http://schemas.microsoft.com/office/drawing/2014/main" id="{6730A6D9-03C7-8C43-88B5-067ABA7FE8AA}"/>
                  </a:ext>
                </a:extLst>
              </p:cNvPr>
              <p:cNvSpPr/>
              <p:nvPr/>
            </p:nvSpPr>
            <p:spPr>
              <a:xfrm flipH="1" flipV="1">
                <a:off x="7773483" y="3082781"/>
                <a:ext cx="258623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64" name="Ovaal 163">
                <a:extLst>
                  <a:ext uri="{FF2B5EF4-FFF2-40B4-BE49-F238E27FC236}">
                    <a16:creationId xmlns:a16="http://schemas.microsoft.com/office/drawing/2014/main" id="{C81E2D95-EB1C-A047-A0C8-89235304E70A}"/>
                  </a:ext>
                </a:extLst>
              </p:cNvPr>
              <p:cNvSpPr/>
              <p:nvPr/>
            </p:nvSpPr>
            <p:spPr>
              <a:xfrm flipH="1" flipV="1">
                <a:off x="7773483" y="3383760"/>
                <a:ext cx="258623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65" name="Ovaal 164">
                <a:extLst>
                  <a:ext uri="{FF2B5EF4-FFF2-40B4-BE49-F238E27FC236}">
                    <a16:creationId xmlns:a16="http://schemas.microsoft.com/office/drawing/2014/main" id="{8F4510BD-8004-6B40-BA4F-9CDE114D8921}"/>
                  </a:ext>
                </a:extLst>
              </p:cNvPr>
              <p:cNvSpPr/>
              <p:nvPr/>
            </p:nvSpPr>
            <p:spPr>
              <a:xfrm flipH="1" flipV="1">
                <a:off x="7767783" y="3684740"/>
                <a:ext cx="276881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166" name="Groep 165">
              <a:extLst>
                <a:ext uri="{FF2B5EF4-FFF2-40B4-BE49-F238E27FC236}">
                  <a16:creationId xmlns:a16="http://schemas.microsoft.com/office/drawing/2014/main" id="{A359402A-D58B-6B47-AF04-9F60EDB89C9F}"/>
                </a:ext>
              </a:extLst>
            </p:cNvPr>
            <p:cNvGrpSpPr/>
            <p:nvPr/>
          </p:nvGrpSpPr>
          <p:grpSpPr>
            <a:xfrm rot="5400000">
              <a:off x="7399343" y="4758523"/>
              <a:ext cx="276881" cy="788660"/>
              <a:chOff x="7767783" y="3082781"/>
              <a:chExt cx="276881" cy="788660"/>
            </a:xfrm>
          </p:grpSpPr>
          <p:sp>
            <p:nvSpPr>
              <p:cNvPr id="167" name="Ovaal 166">
                <a:extLst>
                  <a:ext uri="{FF2B5EF4-FFF2-40B4-BE49-F238E27FC236}">
                    <a16:creationId xmlns:a16="http://schemas.microsoft.com/office/drawing/2014/main" id="{CE76A77D-A796-C14C-94D0-983E9C7A14CB}"/>
                  </a:ext>
                </a:extLst>
              </p:cNvPr>
              <p:cNvSpPr/>
              <p:nvPr/>
            </p:nvSpPr>
            <p:spPr>
              <a:xfrm flipH="1" flipV="1">
                <a:off x="7773483" y="3082781"/>
                <a:ext cx="258623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68" name="Ovaal 167">
                <a:extLst>
                  <a:ext uri="{FF2B5EF4-FFF2-40B4-BE49-F238E27FC236}">
                    <a16:creationId xmlns:a16="http://schemas.microsoft.com/office/drawing/2014/main" id="{0FF57249-8CF2-014B-8962-9AFD11277AA7}"/>
                  </a:ext>
                </a:extLst>
              </p:cNvPr>
              <p:cNvSpPr/>
              <p:nvPr/>
            </p:nvSpPr>
            <p:spPr>
              <a:xfrm flipH="1" flipV="1">
                <a:off x="7773483" y="3383760"/>
                <a:ext cx="258623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69" name="Ovaal 168">
                <a:extLst>
                  <a:ext uri="{FF2B5EF4-FFF2-40B4-BE49-F238E27FC236}">
                    <a16:creationId xmlns:a16="http://schemas.microsoft.com/office/drawing/2014/main" id="{BA3777B9-B775-6A42-AD83-FE489F7AEBF6}"/>
                  </a:ext>
                </a:extLst>
              </p:cNvPr>
              <p:cNvSpPr/>
              <p:nvPr/>
            </p:nvSpPr>
            <p:spPr>
              <a:xfrm flipH="1" flipV="1">
                <a:off x="7767783" y="3684740"/>
                <a:ext cx="276881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170" name="Groep 169">
              <a:extLst>
                <a:ext uri="{FF2B5EF4-FFF2-40B4-BE49-F238E27FC236}">
                  <a16:creationId xmlns:a16="http://schemas.microsoft.com/office/drawing/2014/main" id="{F048F074-83B1-EB40-BA7F-C22C27433A7F}"/>
                </a:ext>
              </a:extLst>
            </p:cNvPr>
            <p:cNvGrpSpPr/>
            <p:nvPr/>
          </p:nvGrpSpPr>
          <p:grpSpPr>
            <a:xfrm rot="5400000">
              <a:off x="5842000" y="3631074"/>
              <a:ext cx="276881" cy="788660"/>
              <a:chOff x="7767783" y="3082781"/>
              <a:chExt cx="276881" cy="788660"/>
            </a:xfrm>
          </p:grpSpPr>
          <p:sp>
            <p:nvSpPr>
              <p:cNvPr id="171" name="Ovaal 170">
                <a:extLst>
                  <a:ext uri="{FF2B5EF4-FFF2-40B4-BE49-F238E27FC236}">
                    <a16:creationId xmlns:a16="http://schemas.microsoft.com/office/drawing/2014/main" id="{02F76FDC-F374-9E45-8623-F128A8CA6249}"/>
                  </a:ext>
                </a:extLst>
              </p:cNvPr>
              <p:cNvSpPr/>
              <p:nvPr/>
            </p:nvSpPr>
            <p:spPr>
              <a:xfrm flipH="1" flipV="1">
                <a:off x="7773483" y="3082781"/>
                <a:ext cx="258623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72" name="Ovaal 171">
                <a:extLst>
                  <a:ext uri="{FF2B5EF4-FFF2-40B4-BE49-F238E27FC236}">
                    <a16:creationId xmlns:a16="http://schemas.microsoft.com/office/drawing/2014/main" id="{1D073B24-6D3A-9749-86A4-5E2718560D25}"/>
                  </a:ext>
                </a:extLst>
              </p:cNvPr>
              <p:cNvSpPr/>
              <p:nvPr/>
            </p:nvSpPr>
            <p:spPr>
              <a:xfrm flipH="1" flipV="1">
                <a:off x="7773483" y="3383760"/>
                <a:ext cx="258623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73" name="Ovaal 172">
                <a:extLst>
                  <a:ext uri="{FF2B5EF4-FFF2-40B4-BE49-F238E27FC236}">
                    <a16:creationId xmlns:a16="http://schemas.microsoft.com/office/drawing/2014/main" id="{CBE0874C-5984-264D-B13C-A852260511CC}"/>
                  </a:ext>
                </a:extLst>
              </p:cNvPr>
              <p:cNvSpPr/>
              <p:nvPr/>
            </p:nvSpPr>
            <p:spPr>
              <a:xfrm flipH="1" flipV="1">
                <a:off x="7767783" y="3684740"/>
                <a:ext cx="276881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174" name="Groep 173">
              <a:extLst>
                <a:ext uri="{FF2B5EF4-FFF2-40B4-BE49-F238E27FC236}">
                  <a16:creationId xmlns:a16="http://schemas.microsoft.com/office/drawing/2014/main" id="{00A5E325-01A8-0048-BDF8-2B6B531200DA}"/>
                </a:ext>
              </a:extLst>
            </p:cNvPr>
            <p:cNvGrpSpPr/>
            <p:nvPr/>
          </p:nvGrpSpPr>
          <p:grpSpPr>
            <a:xfrm rot="5400000">
              <a:off x="1733854" y="2835091"/>
              <a:ext cx="138438" cy="532316"/>
              <a:chOff x="7767783" y="3082781"/>
              <a:chExt cx="276881" cy="788660"/>
            </a:xfrm>
          </p:grpSpPr>
          <p:sp>
            <p:nvSpPr>
              <p:cNvPr id="175" name="Ovaal 174">
                <a:extLst>
                  <a:ext uri="{FF2B5EF4-FFF2-40B4-BE49-F238E27FC236}">
                    <a16:creationId xmlns:a16="http://schemas.microsoft.com/office/drawing/2014/main" id="{AA0B4197-D231-214D-9BC2-7B770F3EF165}"/>
                  </a:ext>
                </a:extLst>
              </p:cNvPr>
              <p:cNvSpPr/>
              <p:nvPr/>
            </p:nvSpPr>
            <p:spPr>
              <a:xfrm flipH="1" flipV="1">
                <a:off x="7773483" y="3082781"/>
                <a:ext cx="258623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76" name="Ovaal 175">
                <a:extLst>
                  <a:ext uri="{FF2B5EF4-FFF2-40B4-BE49-F238E27FC236}">
                    <a16:creationId xmlns:a16="http://schemas.microsoft.com/office/drawing/2014/main" id="{32894105-B0BE-A34B-9838-EA3296233274}"/>
                  </a:ext>
                </a:extLst>
              </p:cNvPr>
              <p:cNvSpPr/>
              <p:nvPr/>
            </p:nvSpPr>
            <p:spPr>
              <a:xfrm flipH="1" flipV="1">
                <a:off x="7773483" y="3383760"/>
                <a:ext cx="258623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77" name="Ovaal 176">
                <a:extLst>
                  <a:ext uri="{FF2B5EF4-FFF2-40B4-BE49-F238E27FC236}">
                    <a16:creationId xmlns:a16="http://schemas.microsoft.com/office/drawing/2014/main" id="{34DDB07E-86EC-C94C-B24C-938C2A9F999A}"/>
                  </a:ext>
                </a:extLst>
              </p:cNvPr>
              <p:cNvSpPr/>
              <p:nvPr/>
            </p:nvSpPr>
            <p:spPr>
              <a:xfrm flipH="1" flipV="1">
                <a:off x="7767783" y="3684740"/>
                <a:ext cx="276881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178" name="Groep 177">
              <a:extLst>
                <a:ext uri="{FF2B5EF4-FFF2-40B4-BE49-F238E27FC236}">
                  <a16:creationId xmlns:a16="http://schemas.microsoft.com/office/drawing/2014/main" id="{7028653B-5742-F04C-84E6-B57D230D4A2C}"/>
                </a:ext>
              </a:extLst>
            </p:cNvPr>
            <p:cNvGrpSpPr/>
            <p:nvPr/>
          </p:nvGrpSpPr>
          <p:grpSpPr>
            <a:xfrm rot="5400000">
              <a:off x="4343822" y="2803530"/>
              <a:ext cx="138438" cy="532316"/>
              <a:chOff x="7767783" y="3082781"/>
              <a:chExt cx="276881" cy="788660"/>
            </a:xfrm>
          </p:grpSpPr>
          <p:sp>
            <p:nvSpPr>
              <p:cNvPr id="179" name="Ovaal 178">
                <a:extLst>
                  <a:ext uri="{FF2B5EF4-FFF2-40B4-BE49-F238E27FC236}">
                    <a16:creationId xmlns:a16="http://schemas.microsoft.com/office/drawing/2014/main" id="{B9BDA813-9146-E749-8694-82B51FD1696A}"/>
                  </a:ext>
                </a:extLst>
              </p:cNvPr>
              <p:cNvSpPr/>
              <p:nvPr/>
            </p:nvSpPr>
            <p:spPr>
              <a:xfrm flipH="1" flipV="1">
                <a:off x="7773483" y="3082781"/>
                <a:ext cx="258623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80" name="Ovaal 179">
                <a:extLst>
                  <a:ext uri="{FF2B5EF4-FFF2-40B4-BE49-F238E27FC236}">
                    <a16:creationId xmlns:a16="http://schemas.microsoft.com/office/drawing/2014/main" id="{4C51F708-ED0B-9E46-8FD5-F03E1C67A11E}"/>
                  </a:ext>
                </a:extLst>
              </p:cNvPr>
              <p:cNvSpPr/>
              <p:nvPr/>
            </p:nvSpPr>
            <p:spPr>
              <a:xfrm flipH="1" flipV="1">
                <a:off x="7773483" y="3383760"/>
                <a:ext cx="258623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81" name="Ovaal 180">
                <a:extLst>
                  <a:ext uri="{FF2B5EF4-FFF2-40B4-BE49-F238E27FC236}">
                    <a16:creationId xmlns:a16="http://schemas.microsoft.com/office/drawing/2014/main" id="{953544CC-B72A-CB4C-B7C4-F50F90863C42}"/>
                  </a:ext>
                </a:extLst>
              </p:cNvPr>
              <p:cNvSpPr/>
              <p:nvPr/>
            </p:nvSpPr>
            <p:spPr>
              <a:xfrm flipH="1" flipV="1">
                <a:off x="7767783" y="3684740"/>
                <a:ext cx="276881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182" name="Groep 181">
              <a:extLst>
                <a:ext uri="{FF2B5EF4-FFF2-40B4-BE49-F238E27FC236}">
                  <a16:creationId xmlns:a16="http://schemas.microsoft.com/office/drawing/2014/main" id="{C288DFEB-7A60-7744-B8B1-406BC84BF343}"/>
                </a:ext>
              </a:extLst>
            </p:cNvPr>
            <p:cNvGrpSpPr/>
            <p:nvPr/>
          </p:nvGrpSpPr>
          <p:grpSpPr>
            <a:xfrm rot="5400000">
              <a:off x="7554648" y="2798136"/>
              <a:ext cx="138438" cy="532316"/>
              <a:chOff x="7767783" y="3082781"/>
              <a:chExt cx="276881" cy="788660"/>
            </a:xfrm>
          </p:grpSpPr>
          <p:sp>
            <p:nvSpPr>
              <p:cNvPr id="183" name="Ovaal 182">
                <a:extLst>
                  <a:ext uri="{FF2B5EF4-FFF2-40B4-BE49-F238E27FC236}">
                    <a16:creationId xmlns:a16="http://schemas.microsoft.com/office/drawing/2014/main" id="{CE2F230B-EEB0-D141-9035-925576224888}"/>
                  </a:ext>
                </a:extLst>
              </p:cNvPr>
              <p:cNvSpPr/>
              <p:nvPr/>
            </p:nvSpPr>
            <p:spPr>
              <a:xfrm flipH="1" flipV="1">
                <a:off x="7773483" y="3082781"/>
                <a:ext cx="258623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84" name="Ovaal 183">
                <a:extLst>
                  <a:ext uri="{FF2B5EF4-FFF2-40B4-BE49-F238E27FC236}">
                    <a16:creationId xmlns:a16="http://schemas.microsoft.com/office/drawing/2014/main" id="{8387F746-956E-4D4C-A5C2-AD5819B761C8}"/>
                  </a:ext>
                </a:extLst>
              </p:cNvPr>
              <p:cNvSpPr/>
              <p:nvPr/>
            </p:nvSpPr>
            <p:spPr>
              <a:xfrm flipH="1" flipV="1">
                <a:off x="7773483" y="3383760"/>
                <a:ext cx="258623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85" name="Ovaal 184">
                <a:extLst>
                  <a:ext uri="{FF2B5EF4-FFF2-40B4-BE49-F238E27FC236}">
                    <a16:creationId xmlns:a16="http://schemas.microsoft.com/office/drawing/2014/main" id="{D7A2F2DC-CE49-2F46-A3D0-1EAACED91D08}"/>
                  </a:ext>
                </a:extLst>
              </p:cNvPr>
              <p:cNvSpPr/>
              <p:nvPr/>
            </p:nvSpPr>
            <p:spPr>
              <a:xfrm flipH="1" flipV="1">
                <a:off x="7767783" y="3684740"/>
                <a:ext cx="276881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</p:grpSp>
      <p:sp>
        <p:nvSpPr>
          <p:cNvPr id="186" name="Tekstvak 185">
            <a:extLst>
              <a:ext uri="{FF2B5EF4-FFF2-40B4-BE49-F238E27FC236}">
                <a16:creationId xmlns:a16="http://schemas.microsoft.com/office/drawing/2014/main" id="{2442C6CD-EA76-0047-B3FC-BF5F031D5A04}"/>
              </a:ext>
            </a:extLst>
          </p:cNvPr>
          <p:cNvSpPr txBox="1"/>
          <p:nvPr/>
        </p:nvSpPr>
        <p:spPr>
          <a:xfrm>
            <a:off x="8887928" y="2810420"/>
            <a:ext cx="31609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Parameters:</a:t>
            </a:r>
          </a:p>
          <a:p>
            <a:r>
              <a:rPr lang="nl-NL" dirty="0"/>
              <a:t>n input variables per time step</a:t>
            </a:r>
          </a:p>
          <a:p>
            <a:r>
              <a:rPr lang="nl-NL" dirty="0"/>
              <a:t>m </a:t>
            </a:r>
            <a:r>
              <a:rPr lang="nl-NL" dirty="0" err="1"/>
              <a:t>hidden</a:t>
            </a:r>
            <a:r>
              <a:rPr lang="nl-NL" dirty="0"/>
              <a:t> state </a:t>
            </a:r>
            <a:r>
              <a:rPr lang="nl-NL" dirty="0" err="1"/>
              <a:t>dimension</a:t>
            </a:r>
            <a:endParaRPr lang="nl-NL" dirty="0"/>
          </a:p>
          <a:p>
            <a:r>
              <a:rPr lang="nl-NL" dirty="0"/>
              <a:t>p time steps</a:t>
            </a:r>
          </a:p>
          <a:p>
            <a:r>
              <a:rPr lang="nl-NL" dirty="0"/>
              <a:t>s output variables per time step</a:t>
            </a:r>
          </a:p>
        </p:txBody>
      </p:sp>
    </p:spTree>
    <p:extLst>
      <p:ext uri="{BB962C8B-B14F-4D97-AF65-F5344CB8AC3E}">
        <p14:creationId xmlns:p14="http://schemas.microsoft.com/office/powerpoint/2010/main" val="4235467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E0A2B9-9617-9A45-9D1F-F006C2E06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grpSp>
        <p:nvGrpSpPr>
          <p:cNvPr id="115" name="Groep 114">
            <a:extLst>
              <a:ext uri="{FF2B5EF4-FFF2-40B4-BE49-F238E27FC236}">
                <a16:creationId xmlns:a16="http://schemas.microsoft.com/office/drawing/2014/main" id="{361BDBF8-72FE-8C46-9421-9096F9499E8B}"/>
              </a:ext>
            </a:extLst>
          </p:cNvPr>
          <p:cNvGrpSpPr/>
          <p:nvPr/>
        </p:nvGrpSpPr>
        <p:grpSpPr>
          <a:xfrm>
            <a:off x="838200" y="2850355"/>
            <a:ext cx="4849027" cy="2920133"/>
            <a:chOff x="658696" y="2750342"/>
            <a:chExt cx="4849027" cy="2920133"/>
          </a:xfrm>
        </p:grpSpPr>
        <p:grpSp>
          <p:nvGrpSpPr>
            <p:cNvPr id="4" name="Groep 3">
              <a:extLst>
                <a:ext uri="{FF2B5EF4-FFF2-40B4-BE49-F238E27FC236}">
                  <a16:creationId xmlns:a16="http://schemas.microsoft.com/office/drawing/2014/main" id="{54069CC1-A9EC-FB43-95D8-4CA861C20057}"/>
                </a:ext>
              </a:extLst>
            </p:cNvPr>
            <p:cNvGrpSpPr/>
            <p:nvPr/>
          </p:nvGrpSpPr>
          <p:grpSpPr>
            <a:xfrm>
              <a:off x="658696" y="4422007"/>
              <a:ext cx="835485" cy="1248468"/>
              <a:chOff x="658697" y="4839286"/>
              <a:chExt cx="835485" cy="1248468"/>
            </a:xfrm>
          </p:grpSpPr>
          <p:sp>
            <p:nvSpPr>
              <p:cNvPr id="5" name="Ovaal 4">
                <a:extLst>
                  <a:ext uri="{FF2B5EF4-FFF2-40B4-BE49-F238E27FC236}">
                    <a16:creationId xmlns:a16="http://schemas.microsoft.com/office/drawing/2014/main" id="{467850B9-4281-5549-9502-BF9E3132225A}"/>
                  </a:ext>
                </a:extLst>
              </p:cNvPr>
              <p:cNvSpPr/>
              <p:nvPr/>
            </p:nvSpPr>
            <p:spPr>
              <a:xfrm>
                <a:off x="787790" y="4839286"/>
                <a:ext cx="590843" cy="590843"/>
              </a:xfrm>
              <a:prstGeom prst="ellipse">
                <a:avLst/>
              </a:prstGeom>
              <a:solidFill>
                <a:srgbClr val="A3CEED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6" name="Tekstvak 5">
                <a:extLst>
                  <a:ext uri="{FF2B5EF4-FFF2-40B4-BE49-F238E27FC236}">
                    <a16:creationId xmlns:a16="http://schemas.microsoft.com/office/drawing/2014/main" id="{FAB03480-18D1-0B47-BF77-0FADB8DF8D2A}"/>
                  </a:ext>
                </a:extLst>
              </p:cNvPr>
              <p:cNvSpPr txBox="1"/>
              <p:nvPr/>
            </p:nvSpPr>
            <p:spPr>
              <a:xfrm>
                <a:off x="658697" y="5687644"/>
                <a:ext cx="8354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2000" dirty="0" err="1"/>
                  <a:t>inputs</a:t>
                </a:r>
                <a:endParaRPr lang="nl-NL" sz="2000" dirty="0"/>
              </a:p>
            </p:txBody>
          </p:sp>
        </p:grpSp>
        <p:sp>
          <p:nvSpPr>
            <p:cNvPr id="8" name="Ovaal 7">
              <a:extLst>
                <a:ext uri="{FF2B5EF4-FFF2-40B4-BE49-F238E27FC236}">
                  <a16:creationId xmlns:a16="http://schemas.microsoft.com/office/drawing/2014/main" id="{65CAED39-2811-0D46-927F-F49D9AE22B95}"/>
                </a:ext>
              </a:extLst>
            </p:cNvPr>
            <p:cNvSpPr/>
            <p:nvPr/>
          </p:nvSpPr>
          <p:spPr>
            <a:xfrm>
              <a:off x="2392824" y="4425896"/>
              <a:ext cx="362238" cy="369385"/>
            </a:xfrm>
            <a:prstGeom prst="ellipse">
              <a:avLst/>
            </a:prstGeom>
            <a:solidFill>
              <a:srgbClr val="DDAEE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" name="Tekstvak 8">
              <a:extLst>
                <a:ext uri="{FF2B5EF4-FFF2-40B4-BE49-F238E27FC236}">
                  <a16:creationId xmlns:a16="http://schemas.microsoft.com/office/drawing/2014/main" id="{30F3C77C-8C3D-604C-844E-7B11907ACD6D}"/>
                </a:ext>
              </a:extLst>
            </p:cNvPr>
            <p:cNvSpPr txBox="1"/>
            <p:nvPr/>
          </p:nvSpPr>
          <p:spPr>
            <a:xfrm>
              <a:off x="2240879" y="4914263"/>
              <a:ext cx="15990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000" dirty="0" err="1"/>
                <a:t>Hidden</a:t>
              </a:r>
              <a:r>
                <a:rPr lang="nl-NL" sz="2000" dirty="0"/>
                <a:t> </a:t>
              </a:r>
              <a:r>
                <a:rPr lang="nl-NL" sz="2000" dirty="0" err="1"/>
                <a:t>layers</a:t>
              </a:r>
              <a:endParaRPr lang="nl-NL" sz="2000" dirty="0"/>
            </a:p>
          </p:txBody>
        </p:sp>
        <p:grpSp>
          <p:nvGrpSpPr>
            <p:cNvPr id="10" name="Groep 9">
              <a:extLst>
                <a:ext uri="{FF2B5EF4-FFF2-40B4-BE49-F238E27FC236}">
                  <a16:creationId xmlns:a16="http://schemas.microsoft.com/office/drawing/2014/main" id="{222C3E8B-FB24-0E4F-9C03-D5C3222CBDB1}"/>
                </a:ext>
              </a:extLst>
            </p:cNvPr>
            <p:cNvGrpSpPr/>
            <p:nvPr/>
          </p:nvGrpSpPr>
          <p:grpSpPr>
            <a:xfrm>
              <a:off x="4510334" y="4422007"/>
              <a:ext cx="997389" cy="1220477"/>
              <a:chOff x="1282436" y="1793438"/>
              <a:chExt cx="997389" cy="1220477"/>
            </a:xfrm>
          </p:grpSpPr>
          <p:sp>
            <p:nvSpPr>
              <p:cNvPr id="11" name="Ovaal 10">
                <a:extLst>
                  <a:ext uri="{FF2B5EF4-FFF2-40B4-BE49-F238E27FC236}">
                    <a16:creationId xmlns:a16="http://schemas.microsoft.com/office/drawing/2014/main" id="{B614287C-4861-8A4A-AE3A-FCE053A580FD}"/>
                  </a:ext>
                </a:extLst>
              </p:cNvPr>
              <p:cNvSpPr/>
              <p:nvPr/>
            </p:nvSpPr>
            <p:spPr>
              <a:xfrm>
                <a:off x="1490007" y="1793438"/>
                <a:ext cx="590843" cy="59084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12" name="Tekstvak 11">
                <a:extLst>
                  <a:ext uri="{FF2B5EF4-FFF2-40B4-BE49-F238E27FC236}">
                    <a16:creationId xmlns:a16="http://schemas.microsoft.com/office/drawing/2014/main" id="{EE442307-00D9-2E4F-B213-53D76A797476}"/>
                  </a:ext>
                </a:extLst>
              </p:cNvPr>
              <p:cNvSpPr txBox="1"/>
              <p:nvPr/>
            </p:nvSpPr>
            <p:spPr>
              <a:xfrm>
                <a:off x="1282436" y="2613805"/>
                <a:ext cx="9973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2000" dirty="0" err="1"/>
                  <a:t>outputs</a:t>
                </a:r>
                <a:endParaRPr lang="nl-NL" sz="2000" dirty="0"/>
              </a:p>
            </p:txBody>
          </p:sp>
        </p:grp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D3522AC9-9A4E-3D42-AFD1-F31C6AD9862C}"/>
                </a:ext>
              </a:extLst>
            </p:cNvPr>
            <p:cNvSpPr/>
            <p:nvPr/>
          </p:nvSpPr>
          <p:spPr>
            <a:xfrm>
              <a:off x="787790" y="2752143"/>
              <a:ext cx="590843" cy="590843"/>
            </a:xfrm>
            <a:prstGeom prst="ellipse">
              <a:avLst/>
            </a:prstGeom>
            <a:solidFill>
              <a:srgbClr val="A3CEED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Ovaal 15">
              <a:extLst>
                <a:ext uri="{FF2B5EF4-FFF2-40B4-BE49-F238E27FC236}">
                  <a16:creationId xmlns:a16="http://schemas.microsoft.com/office/drawing/2014/main" id="{E7E4C347-092F-8541-A111-5E2F3D8E03A5}"/>
                </a:ext>
              </a:extLst>
            </p:cNvPr>
            <p:cNvSpPr/>
            <p:nvPr/>
          </p:nvSpPr>
          <p:spPr>
            <a:xfrm>
              <a:off x="3341475" y="4425896"/>
              <a:ext cx="362238" cy="369385"/>
            </a:xfrm>
            <a:prstGeom prst="ellipse">
              <a:avLst/>
            </a:prstGeom>
            <a:solidFill>
              <a:srgbClr val="DDAEE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AD55AC1A-5D7C-5649-BE21-7310C1006DDD}"/>
                </a:ext>
              </a:extLst>
            </p:cNvPr>
            <p:cNvSpPr/>
            <p:nvPr/>
          </p:nvSpPr>
          <p:spPr>
            <a:xfrm>
              <a:off x="3344700" y="3007541"/>
              <a:ext cx="362238" cy="369385"/>
            </a:xfrm>
            <a:prstGeom prst="ellipse">
              <a:avLst/>
            </a:prstGeom>
            <a:solidFill>
              <a:srgbClr val="DDAEE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Ovaal 17">
              <a:extLst>
                <a:ext uri="{FF2B5EF4-FFF2-40B4-BE49-F238E27FC236}">
                  <a16:creationId xmlns:a16="http://schemas.microsoft.com/office/drawing/2014/main" id="{F9B2DA2D-8BFD-F249-A8D3-7F338100DF22}"/>
                </a:ext>
              </a:extLst>
            </p:cNvPr>
            <p:cNvSpPr/>
            <p:nvPr/>
          </p:nvSpPr>
          <p:spPr>
            <a:xfrm>
              <a:off x="2392824" y="3006361"/>
              <a:ext cx="362238" cy="369385"/>
            </a:xfrm>
            <a:prstGeom prst="ellipse">
              <a:avLst/>
            </a:prstGeom>
            <a:solidFill>
              <a:srgbClr val="DDAEE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Ovaal 18">
              <a:extLst>
                <a:ext uri="{FF2B5EF4-FFF2-40B4-BE49-F238E27FC236}">
                  <a16:creationId xmlns:a16="http://schemas.microsoft.com/office/drawing/2014/main" id="{FACACF8B-DF7A-3D4F-AE88-CC45F4735E6A}"/>
                </a:ext>
              </a:extLst>
            </p:cNvPr>
            <p:cNvSpPr/>
            <p:nvPr/>
          </p:nvSpPr>
          <p:spPr>
            <a:xfrm>
              <a:off x="4717904" y="2750342"/>
              <a:ext cx="590843" cy="59084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grpSp>
          <p:nvGrpSpPr>
            <p:cNvPr id="23" name="Groep 22">
              <a:extLst>
                <a:ext uri="{FF2B5EF4-FFF2-40B4-BE49-F238E27FC236}">
                  <a16:creationId xmlns:a16="http://schemas.microsoft.com/office/drawing/2014/main" id="{594EDDCC-2782-874F-B09B-7EE0BC2C41FD}"/>
                </a:ext>
              </a:extLst>
            </p:cNvPr>
            <p:cNvGrpSpPr/>
            <p:nvPr/>
          </p:nvGrpSpPr>
          <p:grpSpPr>
            <a:xfrm>
              <a:off x="1018092" y="3576169"/>
              <a:ext cx="130237" cy="612655"/>
              <a:chOff x="984188" y="3652977"/>
              <a:chExt cx="212027" cy="970692"/>
            </a:xfrm>
          </p:grpSpPr>
          <p:sp>
            <p:nvSpPr>
              <p:cNvPr id="20" name="Ovaal 19">
                <a:extLst>
                  <a:ext uri="{FF2B5EF4-FFF2-40B4-BE49-F238E27FC236}">
                    <a16:creationId xmlns:a16="http://schemas.microsoft.com/office/drawing/2014/main" id="{D1917D53-E3A2-7F49-B208-DFF4FD809441}"/>
                  </a:ext>
                </a:extLst>
              </p:cNvPr>
              <p:cNvSpPr/>
              <p:nvPr/>
            </p:nvSpPr>
            <p:spPr>
              <a:xfrm>
                <a:off x="984188" y="3652977"/>
                <a:ext cx="198046" cy="19805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1" name="Ovaal 20">
                <a:extLst>
                  <a:ext uri="{FF2B5EF4-FFF2-40B4-BE49-F238E27FC236}">
                    <a16:creationId xmlns:a16="http://schemas.microsoft.com/office/drawing/2014/main" id="{46401D2C-2753-BE43-9D74-0E56225146BE}"/>
                  </a:ext>
                </a:extLst>
              </p:cNvPr>
              <p:cNvSpPr/>
              <p:nvPr/>
            </p:nvSpPr>
            <p:spPr>
              <a:xfrm>
                <a:off x="984188" y="4039297"/>
                <a:ext cx="198046" cy="19805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2" name="Ovaal 21">
                <a:extLst>
                  <a:ext uri="{FF2B5EF4-FFF2-40B4-BE49-F238E27FC236}">
                    <a16:creationId xmlns:a16="http://schemas.microsoft.com/office/drawing/2014/main" id="{778160A5-4E05-1A46-8646-4E28B0D60539}"/>
                  </a:ext>
                </a:extLst>
              </p:cNvPr>
              <p:cNvSpPr/>
              <p:nvPr/>
            </p:nvSpPr>
            <p:spPr>
              <a:xfrm>
                <a:off x="984188" y="4425619"/>
                <a:ext cx="212027" cy="19805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24" name="Groep 23">
              <a:extLst>
                <a:ext uri="{FF2B5EF4-FFF2-40B4-BE49-F238E27FC236}">
                  <a16:creationId xmlns:a16="http://schemas.microsoft.com/office/drawing/2014/main" id="{3AB40ADA-7651-CE4E-9F92-9D8088CD7A2B}"/>
                </a:ext>
              </a:extLst>
            </p:cNvPr>
            <p:cNvGrpSpPr/>
            <p:nvPr/>
          </p:nvGrpSpPr>
          <p:grpSpPr>
            <a:xfrm>
              <a:off x="4948205" y="3528235"/>
              <a:ext cx="130237" cy="612655"/>
              <a:chOff x="984188" y="3652977"/>
              <a:chExt cx="212027" cy="970692"/>
            </a:xfrm>
          </p:grpSpPr>
          <p:sp>
            <p:nvSpPr>
              <p:cNvPr id="25" name="Ovaal 24">
                <a:extLst>
                  <a:ext uri="{FF2B5EF4-FFF2-40B4-BE49-F238E27FC236}">
                    <a16:creationId xmlns:a16="http://schemas.microsoft.com/office/drawing/2014/main" id="{4F9CCB8C-F35E-6049-936F-DC596B12E9CA}"/>
                  </a:ext>
                </a:extLst>
              </p:cNvPr>
              <p:cNvSpPr/>
              <p:nvPr/>
            </p:nvSpPr>
            <p:spPr>
              <a:xfrm>
                <a:off x="984188" y="3652977"/>
                <a:ext cx="198046" cy="19805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6" name="Ovaal 25">
                <a:extLst>
                  <a:ext uri="{FF2B5EF4-FFF2-40B4-BE49-F238E27FC236}">
                    <a16:creationId xmlns:a16="http://schemas.microsoft.com/office/drawing/2014/main" id="{A85AC281-FA9A-E145-8F6B-182F7C52A678}"/>
                  </a:ext>
                </a:extLst>
              </p:cNvPr>
              <p:cNvSpPr/>
              <p:nvPr/>
            </p:nvSpPr>
            <p:spPr>
              <a:xfrm>
                <a:off x="984188" y="4039297"/>
                <a:ext cx="198046" cy="19805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7" name="Ovaal 26">
                <a:extLst>
                  <a:ext uri="{FF2B5EF4-FFF2-40B4-BE49-F238E27FC236}">
                    <a16:creationId xmlns:a16="http://schemas.microsoft.com/office/drawing/2014/main" id="{9FA174F4-ED75-BA4F-A931-D74414402722}"/>
                  </a:ext>
                </a:extLst>
              </p:cNvPr>
              <p:cNvSpPr/>
              <p:nvPr/>
            </p:nvSpPr>
            <p:spPr>
              <a:xfrm>
                <a:off x="984188" y="4425619"/>
                <a:ext cx="212027" cy="19805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28" name="Groep 27">
              <a:extLst>
                <a:ext uri="{FF2B5EF4-FFF2-40B4-BE49-F238E27FC236}">
                  <a16:creationId xmlns:a16="http://schemas.microsoft.com/office/drawing/2014/main" id="{613F5861-A43C-1C4D-8BC9-C28C56BF1700}"/>
                </a:ext>
              </a:extLst>
            </p:cNvPr>
            <p:cNvGrpSpPr/>
            <p:nvPr/>
          </p:nvGrpSpPr>
          <p:grpSpPr>
            <a:xfrm>
              <a:off x="2497715" y="3662644"/>
              <a:ext cx="121649" cy="369385"/>
              <a:chOff x="984188" y="3652977"/>
              <a:chExt cx="212027" cy="970692"/>
            </a:xfrm>
          </p:grpSpPr>
          <p:sp>
            <p:nvSpPr>
              <p:cNvPr id="29" name="Ovaal 28">
                <a:extLst>
                  <a:ext uri="{FF2B5EF4-FFF2-40B4-BE49-F238E27FC236}">
                    <a16:creationId xmlns:a16="http://schemas.microsoft.com/office/drawing/2014/main" id="{962E5AD7-3561-F04D-AF3C-93324F63885B}"/>
                  </a:ext>
                </a:extLst>
              </p:cNvPr>
              <p:cNvSpPr/>
              <p:nvPr/>
            </p:nvSpPr>
            <p:spPr>
              <a:xfrm>
                <a:off x="984188" y="3652977"/>
                <a:ext cx="198046" cy="19805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0" name="Ovaal 29">
                <a:extLst>
                  <a:ext uri="{FF2B5EF4-FFF2-40B4-BE49-F238E27FC236}">
                    <a16:creationId xmlns:a16="http://schemas.microsoft.com/office/drawing/2014/main" id="{DE93815D-D98B-0040-8D1F-A9EAAC9AD22B}"/>
                  </a:ext>
                </a:extLst>
              </p:cNvPr>
              <p:cNvSpPr/>
              <p:nvPr/>
            </p:nvSpPr>
            <p:spPr>
              <a:xfrm>
                <a:off x="984188" y="4039297"/>
                <a:ext cx="198046" cy="19805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1" name="Ovaal 30">
                <a:extLst>
                  <a:ext uri="{FF2B5EF4-FFF2-40B4-BE49-F238E27FC236}">
                    <a16:creationId xmlns:a16="http://schemas.microsoft.com/office/drawing/2014/main" id="{E42AF710-FC1E-714F-986A-80E0216AE9A9}"/>
                  </a:ext>
                </a:extLst>
              </p:cNvPr>
              <p:cNvSpPr/>
              <p:nvPr/>
            </p:nvSpPr>
            <p:spPr>
              <a:xfrm>
                <a:off x="984188" y="4425619"/>
                <a:ext cx="212027" cy="19805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32" name="Groep 31">
              <a:extLst>
                <a:ext uri="{FF2B5EF4-FFF2-40B4-BE49-F238E27FC236}">
                  <a16:creationId xmlns:a16="http://schemas.microsoft.com/office/drawing/2014/main" id="{90ADA38C-EEA6-D84F-85E4-EB7CDFDB3373}"/>
                </a:ext>
              </a:extLst>
            </p:cNvPr>
            <p:cNvGrpSpPr/>
            <p:nvPr/>
          </p:nvGrpSpPr>
          <p:grpSpPr>
            <a:xfrm>
              <a:off x="3463380" y="3649870"/>
              <a:ext cx="113627" cy="428241"/>
              <a:chOff x="984188" y="3652977"/>
              <a:chExt cx="198046" cy="1125358"/>
            </a:xfrm>
          </p:grpSpPr>
          <p:sp>
            <p:nvSpPr>
              <p:cNvPr id="33" name="Ovaal 32">
                <a:extLst>
                  <a:ext uri="{FF2B5EF4-FFF2-40B4-BE49-F238E27FC236}">
                    <a16:creationId xmlns:a16="http://schemas.microsoft.com/office/drawing/2014/main" id="{D0CD008E-A7E9-5645-82CD-851ED908A15D}"/>
                  </a:ext>
                </a:extLst>
              </p:cNvPr>
              <p:cNvSpPr/>
              <p:nvPr/>
            </p:nvSpPr>
            <p:spPr>
              <a:xfrm>
                <a:off x="984188" y="3652977"/>
                <a:ext cx="198046" cy="19805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4" name="Ovaal 33">
                <a:extLst>
                  <a:ext uri="{FF2B5EF4-FFF2-40B4-BE49-F238E27FC236}">
                    <a16:creationId xmlns:a16="http://schemas.microsoft.com/office/drawing/2014/main" id="{BC50F314-C569-2E42-A31D-E256CBD78AD6}"/>
                  </a:ext>
                </a:extLst>
              </p:cNvPr>
              <p:cNvSpPr/>
              <p:nvPr/>
            </p:nvSpPr>
            <p:spPr>
              <a:xfrm>
                <a:off x="984190" y="4039294"/>
                <a:ext cx="198044" cy="263267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5" name="Ovaal 34">
                <a:extLst>
                  <a:ext uri="{FF2B5EF4-FFF2-40B4-BE49-F238E27FC236}">
                    <a16:creationId xmlns:a16="http://schemas.microsoft.com/office/drawing/2014/main" id="{19170E5F-98A7-EA44-BB96-AA8C5448A9A6}"/>
                  </a:ext>
                </a:extLst>
              </p:cNvPr>
              <p:cNvSpPr/>
              <p:nvPr/>
            </p:nvSpPr>
            <p:spPr>
              <a:xfrm>
                <a:off x="984188" y="4463165"/>
                <a:ext cx="198044" cy="31517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40" name="Groep 39">
              <a:extLst>
                <a:ext uri="{FF2B5EF4-FFF2-40B4-BE49-F238E27FC236}">
                  <a16:creationId xmlns:a16="http://schemas.microsoft.com/office/drawing/2014/main" id="{304C55E4-D98F-5546-813A-5786E10A30FE}"/>
                </a:ext>
              </a:extLst>
            </p:cNvPr>
            <p:cNvGrpSpPr/>
            <p:nvPr/>
          </p:nvGrpSpPr>
          <p:grpSpPr>
            <a:xfrm rot="5400000">
              <a:off x="2997744" y="4432366"/>
              <a:ext cx="79611" cy="383676"/>
              <a:chOff x="954469" y="3615424"/>
              <a:chExt cx="277586" cy="1008246"/>
            </a:xfrm>
          </p:grpSpPr>
          <p:sp>
            <p:nvSpPr>
              <p:cNvPr id="41" name="Ovaal 40">
                <a:extLst>
                  <a:ext uri="{FF2B5EF4-FFF2-40B4-BE49-F238E27FC236}">
                    <a16:creationId xmlns:a16="http://schemas.microsoft.com/office/drawing/2014/main" id="{34E40A6F-9DDB-264D-88F9-66FF65A8C52A}"/>
                  </a:ext>
                </a:extLst>
              </p:cNvPr>
              <p:cNvSpPr/>
              <p:nvPr/>
            </p:nvSpPr>
            <p:spPr>
              <a:xfrm>
                <a:off x="984195" y="3615424"/>
                <a:ext cx="247860" cy="235606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2" name="Ovaal 41">
                <a:extLst>
                  <a:ext uri="{FF2B5EF4-FFF2-40B4-BE49-F238E27FC236}">
                    <a16:creationId xmlns:a16="http://schemas.microsoft.com/office/drawing/2014/main" id="{A6A14538-A294-E04C-A4AA-C8642517A847}"/>
                  </a:ext>
                </a:extLst>
              </p:cNvPr>
              <p:cNvSpPr/>
              <p:nvPr/>
            </p:nvSpPr>
            <p:spPr>
              <a:xfrm>
                <a:off x="984194" y="4022290"/>
                <a:ext cx="241763" cy="179399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3" name="Ovaal 42">
                <a:extLst>
                  <a:ext uri="{FF2B5EF4-FFF2-40B4-BE49-F238E27FC236}">
                    <a16:creationId xmlns:a16="http://schemas.microsoft.com/office/drawing/2014/main" id="{F65B0B7B-B0E6-7F4F-BF69-42BE67A4E66B}"/>
                  </a:ext>
                </a:extLst>
              </p:cNvPr>
              <p:cNvSpPr/>
              <p:nvPr/>
            </p:nvSpPr>
            <p:spPr>
              <a:xfrm>
                <a:off x="954469" y="4425616"/>
                <a:ext cx="241752" cy="198054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cxnSp>
          <p:nvCxnSpPr>
            <p:cNvPr id="44" name="Rechte verbindingslijn met pijl 43">
              <a:extLst>
                <a:ext uri="{FF2B5EF4-FFF2-40B4-BE49-F238E27FC236}">
                  <a16:creationId xmlns:a16="http://schemas.microsoft.com/office/drawing/2014/main" id="{52F4DF51-BA89-FE44-B06D-44685267A4A5}"/>
                </a:ext>
              </a:extLst>
            </p:cNvPr>
            <p:cNvCxnSpPr>
              <a:cxnSpLocks/>
              <a:stCxn id="5" idx="6"/>
              <a:endCxn id="18" idx="2"/>
            </p:cNvCxnSpPr>
            <p:nvPr/>
          </p:nvCxnSpPr>
          <p:spPr>
            <a:xfrm flipV="1">
              <a:off x="1378632" y="3191054"/>
              <a:ext cx="1014192" cy="15263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Rechte verbindingslijn met pijl 45">
              <a:extLst>
                <a:ext uri="{FF2B5EF4-FFF2-40B4-BE49-F238E27FC236}">
                  <a16:creationId xmlns:a16="http://schemas.microsoft.com/office/drawing/2014/main" id="{82EC0656-288D-654F-A9B6-1468D7850E34}"/>
                </a:ext>
              </a:extLst>
            </p:cNvPr>
            <p:cNvCxnSpPr>
              <a:cxnSpLocks/>
              <a:stCxn id="15" idx="6"/>
              <a:endCxn id="8" idx="2"/>
            </p:cNvCxnSpPr>
            <p:nvPr/>
          </p:nvCxnSpPr>
          <p:spPr>
            <a:xfrm>
              <a:off x="1378633" y="3047565"/>
              <a:ext cx="1014191" cy="15630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Rechte verbindingslijn met pijl 48">
              <a:extLst>
                <a:ext uri="{FF2B5EF4-FFF2-40B4-BE49-F238E27FC236}">
                  <a16:creationId xmlns:a16="http://schemas.microsoft.com/office/drawing/2014/main" id="{F665606E-3F92-A940-B8DB-F33F4E8EEF77}"/>
                </a:ext>
              </a:extLst>
            </p:cNvPr>
            <p:cNvCxnSpPr>
              <a:cxnSpLocks/>
              <a:stCxn id="15" idx="6"/>
              <a:endCxn id="18" idx="2"/>
            </p:cNvCxnSpPr>
            <p:nvPr/>
          </p:nvCxnSpPr>
          <p:spPr>
            <a:xfrm>
              <a:off x="1378633" y="3047565"/>
              <a:ext cx="1014191" cy="143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Rechte verbindingslijn met pijl 51">
              <a:extLst>
                <a:ext uri="{FF2B5EF4-FFF2-40B4-BE49-F238E27FC236}">
                  <a16:creationId xmlns:a16="http://schemas.microsoft.com/office/drawing/2014/main" id="{8C03B8F5-F217-FA4B-8330-4A124D409A4F}"/>
                </a:ext>
              </a:extLst>
            </p:cNvPr>
            <p:cNvCxnSpPr>
              <a:cxnSpLocks/>
              <a:stCxn id="5" idx="6"/>
              <a:endCxn id="8" idx="2"/>
            </p:cNvCxnSpPr>
            <p:nvPr/>
          </p:nvCxnSpPr>
          <p:spPr>
            <a:xfrm flipV="1">
              <a:off x="1378632" y="4610589"/>
              <a:ext cx="1014192" cy="1068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Rechte verbindingslijn met pijl 55">
              <a:extLst>
                <a:ext uri="{FF2B5EF4-FFF2-40B4-BE49-F238E27FC236}">
                  <a16:creationId xmlns:a16="http://schemas.microsoft.com/office/drawing/2014/main" id="{1900A2BE-B36C-5949-8F2E-59066316DAE8}"/>
                </a:ext>
              </a:extLst>
            </p:cNvPr>
            <p:cNvCxnSpPr>
              <a:cxnSpLocks/>
              <a:stCxn id="18" idx="5"/>
              <a:endCxn id="16" idx="1"/>
            </p:cNvCxnSpPr>
            <p:nvPr/>
          </p:nvCxnSpPr>
          <p:spPr>
            <a:xfrm>
              <a:off x="2702013" y="3321651"/>
              <a:ext cx="692511" cy="11583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Rechte verbindingslijn met pijl 59">
              <a:extLst>
                <a:ext uri="{FF2B5EF4-FFF2-40B4-BE49-F238E27FC236}">
                  <a16:creationId xmlns:a16="http://schemas.microsoft.com/office/drawing/2014/main" id="{11F42FEF-2A8D-2C47-AED3-1940C46C1048}"/>
                </a:ext>
              </a:extLst>
            </p:cNvPr>
            <p:cNvCxnSpPr>
              <a:cxnSpLocks/>
              <a:stCxn id="8" idx="7"/>
              <a:endCxn id="17" idx="3"/>
            </p:cNvCxnSpPr>
            <p:nvPr/>
          </p:nvCxnSpPr>
          <p:spPr>
            <a:xfrm flipV="1">
              <a:off x="2702013" y="3322831"/>
              <a:ext cx="695736" cy="1157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Rechte verbindingslijn met pijl 62">
              <a:extLst>
                <a:ext uri="{FF2B5EF4-FFF2-40B4-BE49-F238E27FC236}">
                  <a16:creationId xmlns:a16="http://schemas.microsoft.com/office/drawing/2014/main" id="{62F6B1E0-5138-FE44-8F7C-8800FCBA0A3F}"/>
                </a:ext>
              </a:extLst>
            </p:cNvPr>
            <p:cNvCxnSpPr>
              <a:cxnSpLocks/>
              <a:stCxn id="18" idx="6"/>
              <a:endCxn id="17" idx="2"/>
            </p:cNvCxnSpPr>
            <p:nvPr/>
          </p:nvCxnSpPr>
          <p:spPr>
            <a:xfrm>
              <a:off x="2755062" y="3191054"/>
              <a:ext cx="589638" cy="1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Rechte verbindingslijn met pijl 65">
              <a:extLst>
                <a:ext uri="{FF2B5EF4-FFF2-40B4-BE49-F238E27FC236}">
                  <a16:creationId xmlns:a16="http://schemas.microsoft.com/office/drawing/2014/main" id="{7FBCF4B5-F639-2D4A-8304-102E60EC5194}"/>
                </a:ext>
              </a:extLst>
            </p:cNvPr>
            <p:cNvCxnSpPr>
              <a:cxnSpLocks/>
              <a:stCxn id="8" idx="6"/>
              <a:endCxn id="16" idx="2"/>
            </p:cNvCxnSpPr>
            <p:nvPr/>
          </p:nvCxnSpPr>
          <p:spPr>
            <a:xfrm>
              <a:off x="2755062" y="4610589"/>
              <a:ext cx="5864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Rechte verbindingslijn met pijl 69">
              <a:extLst>
                <a:ext uri="{FF2B5EF4-FFF2-40B4-BE49-F238E27FC236}">
                  <a16:creationId xmlns:a16="http://schemas.microsoft.com/office/drawing/2014/main" id="{F7C2DC44-54DD-874B-ABDB-A5653361D3C6}"/>
                </a:ext>
              </a:extLst>
            </p:cNvPr>
            <p:cNvCxnSpPr>
              <a:cxnSpLocks/>
              <a:stCxn id="17" idx="6"/>
              <a:endCxn id="19" idx="2"/>
            </p:cNvCxnSpPr>
            <p:nvPr/>
          </p:nvCxnSpPr>
          <p:spPr>
            <a:xfrm flipV="1">
              <a:off x="3706938" y="3045764"/>
              <a:ext cx="1010966" cy="1464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Rechte verbindingslijn met pijl 72">
              <a:extLst>
                <a:ext uri="{FF2B5EF4-FFF2-40B4-BE49-F238E27FC236}">
                  <a16:creationId xmlns:a16="http://schemas.microsoft.com/office/drawing/2014/main" id="{7E26D1E0-A65F-7C47-8DED-4BDCB1C28253}"/>
                </a:ext>
              </a:extLst>
            </p:cNvPr>
            <p:cNvCxnSpPr>
              <a:cxnSpLocks/>
              <a:stCxn id="17" idx="6"/>
              <a:endCxn id="11" idx="2"/>
            </p:cNvCxnSpPr>
            <p:nvPr/>
          </p:nvCxnSpPr>
          <p:spPr>
            <a:xfrm>
              <a:off x="3706938" y="3192234"/>
              <a:ext cx="1010967" cy="15251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Rechte verbindingslijn met pijl 75">
              <a:extLst>
                <a:ext uri="{FF2B5EF4-FFF2-40B4-BE49-F238E27FC236}">
                  <a16:creationId xmlns:a16="http://schemas.microsoft.com/office/drawing/2014/main" id="{485FA50F-CC06-D341-BCC1-742656B17D48}"/>
                </a:ext>
              </a:extLst>
            </p:cNvPr>
            <p:cNvCxnSpPr>
              <a:cxnSpLocks/>
              <a:stCxn id="16" idx="6"/>
              <a:endCxn id="19" idx="2"/>
            </p:cNvCxnSpPr>
            <p:nvPr/>
          </p:nvCxnSpPr>
          <p:spPr>
            <a:xfrm flipV="1">
              <a:off x="3703713" y="3045764"/>
              <a:ext cx="1014191" cy="15648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Rechte verbindingslijn met pijl 78">
              <a:extLst>
                <a:ext uri="{FF2B5EF4-FFF2-40B4-BE49-F238E27FC236}">
                  <a16:creationId xmlns:a16="http://schemas.microsoft.com/office/drawing/2014/main" id="{F015DC77-04B6-9E4A-B27F-8800CEAD1894}"/>
                </a:ext>
              </a:extLst>
            </p:cNvPr>
            <p:cNvCxnSpPr>
              <a:cxnSpLocks/>
              <a:stCxn id="16" idx="6"/>
              <a:endCxn id="11" idx="2"/>
            </p:cNvCxnSpPr>
            <p:nvPr/>
          </p:nvCxnSpPr>
          <p:spPr>
            <a:xfrm>
              <a:off x="3703713" y="4610589"/>
              <a:ext cx="1014192" cy="1068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5" name="Groep 84">
              <a:extLst>
                <a:ext uri="{FF2B5EF4-FFF2-40B4-BE49-F238E27FC236}">
                  <a16:creationId xmlns:a16="http://schemas.microsoft.com/office/drawing/2014/main" id="{0F18C806-25F4-2940-893E-4B08968B4E2C}"/>
                </a:ext>
              </a:extLst>
            </p:cNvPr>
            <p:cNvGrpSpPr/>
            <p:nvPr/>
          </p:nvGrpSpPr>
          <p:grpSpPr>
            <a:xfrm rot="5400000">
              <a:off x="2957345" y="3008360"/>
              <a:ext cx="98781" cy="384557"/>
              <a:chOff x="951432" y="3613108"/>
              <a:chExt cx="344428" cy="1010562"/>
            </a:xfrm>
          </p:grpSpPr>
          <p:sp>
            <p:nvSpPr>
              <p:cNvPr id="86" name="Ovaal 85">
                <a:extLst>
                  <a:ext uri="{FF2B5EF4-FFF2-40B4-BE49-F238E27FC236}">
                    <a16:creationId xmlns:a16="http://schemas.microsoft.com/office/drawing/2014/main" id="{462659B8-1EB3-6E41-8C15-DD25E56F677E}"/>
                  </a:ext>
                </a:extLst>
              </p:cNvPr>
              <p:cNvSpPr/>
              <p:nvPr/>
            </p:nvSpPr>
            <p:spPr>
              <a:xfrm>
                <a:off x="951432" y="3613108"/>
                <a:ext cx="324344" cy="22280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87" name="Ovaal 86">
                <a:extLst>
                  <a:ext uri="{FF2B5EF4-FFF2-40B4-BE49-F238E27FC236}">
                    <a16:creationId xmlns:a16="http://schemas.microsoft.com/office/drawing/2014/main" id="{337754BB-7084-0647-854F-9E9CF248E966}"/>
                  </a:ext>
                </a:extLst>
              </p:cNvPr>
              <p:cNvSpPr/>
              <p:nvPr/>
            </p:nvSpPr>
            <p:spPr>
              <a:xfrm>
                <a:off x="1034011" y="4022291"/>
                <a:ext cx="241763" cy="179399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88" name="Ovaal 87">
                <a:extLst>
                  <a:ext uri="{FF2B5EF4-FFF2-40B4-BE49-F238E27FC236}">
                    <a16:creationId xmlns:a16="http://schemas.microsoft.com/office/drawing/2014/main" id="{668F66A1-B3BC-A645-9BC9-62C9206968AD}"/>
                  </a:ext>
                </a:extLst>
              </p:cNvPr>
              <p:cNvSpPr/>
              <p:nvPr/>
            </p:nvSpPr>
            <p:spPr>
              <a:xfrm>
                <a:off x="971523" y="4400862"/>
                <a:ext cx="324337" cy="22280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545596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8656</TotalTime>
  <Words>97</Words>
  <Application>Microsoft Macintosh PowerPoint</Application>
  <PresentationFormat>Breedbeeld</PresentationFormat>
  <Paragraphs>42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Kantoorthema</vt:lpstr>
      <vt:lpstr>Figure edit theis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edit theis</dc:title>
  <dc:creator>Sylle Hoogeveen</dc:creator>
  <cp:lastModifiedBy>Sylle Hoogeveen</cp:lastModifiedBy>
  <cp:revision>16</cp:revision>
  <dcterms:created xsi:type="dcterms:W3CDTF">2022-02-14T10:39:41Z</dcterms:created>
  <dcterms:modified xsi:type="dcterms:W3CDTF">2022-02-25T11:28:34Z</dcterms:modified>
</cp:coreProperties>
</file>