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3ecf84fe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3ecf84fe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3ecf84fe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3ecf84fe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3ecf84fe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3ecf84fe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3ecf84f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3ecf84f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3ecf84f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3ecf84f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3ecf84fe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3ecf84fe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3ecf84fe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3ecf84fe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3ecf84fe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3ecf84fe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3ecf84fe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3ecf84fe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3ecf84fe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3ecf84fe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Sylnus/Personal-Finance-Tracking-Ap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9 Demo Presentation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Quinn, Nihar Shukla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Application 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Refinement and finalization of existing code per testing 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Refine documentation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https://github.com/Sylnus/Personal-Finance-Tracking-App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Demo Video(UNCC Email): https://drive.google.com/file/d/1VfDd1VR8G-lyzM63fq8IUyngFHsTjCZR/view?usp=sharing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Quinn - Database developer, tester, documentor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Nihar Shukla - Front-end developer, back-end developer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Description, Scope, and Goal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Create a full-featured financial application from existing open-source code to enable users to track their personal finances quickly and easily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System Description: A MERN stack web application built on the MVC software design pattern and using Atlas as the database host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Scope: User account creation/log-in, user data persistence, a UI that allows users to track their budgets and financial health, data visualizations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/>
              <a:t>1. As a user, I want to create an account, so that I can access my financial tracking information.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/>
              <a:t>2.As a user, I want to add my income and expenses, so that I can track my monthly and yearly financial activities.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/>
              <a:t>3.As a user, I want to see my financial data represented in graphs, so that I can easily understand my financial patterns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/>
              <a:t>4.As a user, I want to categorize my income and expenses, so that I can understand where I am earning/spending money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/>
              <a:t>5.As a user, I want to import and export my financial data, so that I can back it up and transfer it between services when needed.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584675" y="225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Diagram</a:t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38" y="980775"/>
            <a:ext cx="8693925" cy="39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775175" y="210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975" y="938700"/>
            <a:ext cx="3806025" cy="39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215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UML Diagrams</a:t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25" y="866325"/>
            <a:ext cx="3765742" cy="406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66325"/>
            <a:ext cx="4347076" cy="406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of Development: Product Backlog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694950"/>
            <a:ext cx="7505700" cy="27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2"/>
              <a:t>Completed: </a:t>
            </a:r>
            <a:endParaRPr b="1" sz="19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2"/>
              <a:t>Sprint 0 - </a:t>
            </a:r>
            <a:r>
              <a:rPr lang="en" sz="1902"/>
              <a:t>Data Modeling</a:t>
            </a:r>
            <a:endParaRPr sz="19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2"/>
              <a:t>Sprint 1 - Account Creation and User Profile Page</a:t>
            </a:r>
            <a:endParaRPr sz="19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2"/>
              <a:t>Sprint 2 - User Summary Page and </a:t>
            </a:r>
            <a:r>
              <a:rPr lang="en" sz="1902"/>
              <a:t>Income &amp; Expense</a:t>
            </a:r>
            <a:r>
              <a:rPr lang="en" sz="1902"/>
              <a:t> Page</a:t>
            </a:r>
            <a:endParaRPr sz="19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2"/>
              <a:t>Sprint 3 - User Data Visualization</a:t>
            </a:r>
            <a:endParaRPr sz="19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2"/>
              <a:t>Backlog:</a:t>
            </a:r>
            <a:endParaRPr b="1" sz="19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2"/>
              <a:t>Sprint 3 - </a:t>
            </a:r>
            <a:r>
              <a:rPr lang="en" sz="1902"/>
              <a:t>Import/Export Data Feature</a:t>
            </a:r>
            <a:endParaRPr sz="19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2"/>
              <a:t>Sprint 4 - Project Documentation</a:t>
            </a:r>
            <a:endParaRPr sz="190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Organization and time management are key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Planning saves time in the long run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Working with existing code is often more difficult than starting over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