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3ecf84fe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13ecf84fe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3ecf84fe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13ecf84fe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3ecf84fe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13ecf84fe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3ecf84fe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3ecf84fe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bd02022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bd02022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3ecf84f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3ecf84f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c209ff1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c209ff1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3ecf84f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3ecf84f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3ecf84fe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3ecf84fe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3ecf84fe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13ecf84fe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3ecf84fe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13ecf84fe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Sylnus/Personal-Finance-Tracking-App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Finance Tracking Application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1"/>
            <a:ext cx="5361300" cy="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9  ITIS6112/ITCS6112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Quinn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Nihar Shukla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of Development: Product Backlog</a:t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819150" y="1694950"/>
            <a:ext cx="7505700" cy="29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2"/>
              <a:t>Completed: </a:t>
            </a:r>
            <a:endParaRPr b="1" sz="190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2"/>
              <a:t>Sprint 0 - </a:t>
            </a:r>
            <a:r>
              <a:rPr lang="en" sz="1902"/>
              <a:t>Data Modeling</a:t>
            </a:r>
            <a:endParaRPr sz="190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2"/>
              <a:t>Sprint 1 - Account Creation and User Profile Page</a:t>
            </a:r>
            <a:endParaRPr sz="190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2"/>
              <a:t>Sprint 2 - User Summary Page and </a:t>
            </a:r>
            <a:r>
              <a:rPr lang="en" sz="1902"/>
              <a:t>Income &amp; Expense</a:t>
            </a:r>
            <a:r>
              <a:rPr lang="en" sz="1902"/>
              <a:t> Page</a:t>
            </a:r>
            <a:endParaRPr sz="190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2"/>
              <a:t>Sprint 3 - User Data Visualization</a:t>
            </a:r>
            <a:endParaRPr b="1" sz="190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2"/>
              <a:t>Sprint 3 - </a:t>
            </a:r>
            <a:r>
              <a:rPr lang="en" sz="1902"/>
              <a:t>Import/Export Data Feature</a:t>
            </a:r>
            <a:endParaRPr sz="190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2"/>
              <a:t>Sprint 4 - Project Documentation, Additional Feature Implementation</a:t>
            </a:r>
            <a:endParaRPr sz="190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2"/>
              <a:t>Backlog:</a:t>
            </a:r>
            <a:endParaRPr b="1" sz="190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2"/>
              <a:t>N/A - All tasks completed</a:t>
            </a:r>
            <a:endParaRPr sz="190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Organization and time management are key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Setting deadlines, organizing through GitHub repository and commenting on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Planning saves time in the long run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Prioritizing tasks that might take longer and involve more work before simpler tasks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Creating a sprint schedule helps in making sure we are on schedule and can meet deadlines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Project testing and </a:t>
            </a:r>
            <a:r>
              <a:rPr lang="en"/>
              <a:t>verification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Testing the application on different devices, making sure different viewports work correctly and bug fixing after each implementation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</a:t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https://github.com/Sylnus/Personal-Finance-Tracking-App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Presentation Link &amp; Demo: https://drive.google.com/file/d/1lOEb6BHzQ1cW136lh_IUtOkFJ1yi1GPW/view?usp=sharing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ile:GitHub Mark.png - Wikimedia Commons" id="200" name="Google Shape;20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4300" y="3098900"/>
            <a:ext cx="1836349" cy="17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 Quinn </a:t>
            </a:r>
            <a:r>
              <a:rPr lang="en"/>
              <a:t>-</a:t>
            </a:r>
            <a:r>
              <a:rPr lang="en"/>
              <a:t> Database developer, tester, documentor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Nihar Shukla </a:t>
            </a:r>
            <a:r>
              <a:rPr lang="en"/>
              <a:t>-</a:t>
            </a:r>
            <a:r>
              <a:rPr lang="en"/>
              <a:t> Front-end developer, back-end developer</a:t>
            </a:r>
            <a:endParaRPr/>
          </a:p>
        </p:txBody>
      </p:sp>
      <p:pic>
        <p:nvPicPr>
          <p:cNvPr descr="Group of members users icon image - Free stock photo - Public ..."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8025" y="1909313"/>
            <a:ext cx="2405673" cy="2405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personal finance tracking application focused on monthly income and expenses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Auto updating monthly summaries based on users income and expenses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Categorization of users income and expenses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Auto generated graphs based on users income and expenses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Import and export feature for bulk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Database integration with MongoDB to allow for user account creation and data management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Description, Scope, and Goal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Create a full-featured financial application from existing open-source code to enable users to track their personal finances quickly and easily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System Description: A MERN stack web application built on the MVC software design pattern and using Atlas as the database host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Scope: User account creation/log-in, user data persistence, a UI that allows users to track their budgets and financial health, data visualizations, user data transfer through import/export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0 - 09/18/2024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Sprint 1 - 10/02/2024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Sprint 2 - 10/23/2024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Sprint 3 - 11/06/2024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Project Demo and Presentation - 11/13/2024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Sprint 4 - 11/20/2024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Final Project and Presentation - 12/6/2024</a:t>
            </a:r>
            <a:endParaRPr/>
          </a:p>
        </p:txBody>
      </p:sp>
      <p:pic>
        <p:nvPicPr>
          <p:cNvPr descr="Business Calendar &amp; Schedule | Feel free to use the image in… | Flickr"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875" y="2018612"/>
            <a:ext cx="3189650" cy="239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/>
              <a:t>1. As a user, I want to create an account, so that I can access my financial tracking information.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/>
              <a:t>2. As a user, I want to add my income and expenses, so that I can track my monthly and yearly financial activities.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/>
              <a:t>3. As a user, I want to see my financial data represented in graphs, so that I can easily understand my financial patterns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/>
              <a:t>4. As a user, I want to categorize my income and expenses, so that I can understand where I am earning/spending money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/>
              <a:t>5. As a user, I want to import and export my financial data, so that I can back it up and transfer it between services when needed.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584675" y="225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Diagram</a:t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38" y="980775"/>
            <a:ext cx="8693925" cy="39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775175" y="210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975" y="938700"/>
            <a:ext cx="3806025" cy="394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19150" y="215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UML Diagrams</a:t>
            </a:r>
            <a:endParaRPr/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25" y="866325"/>
            <a:ext cx="3765742" cy="406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66325"/>
            <a:ext cx="4347076" cy="406145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1"/>
          <p:cNvSpPr txBox="1"/>
          <p:nvPr/>
        </p:nvSpPr>
        <p:spPr>
          <a:xfrm>
            <a:off x="916750" y="866325"/>
            <a:ext cx="2771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Subsystem Dependencies Diagram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