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2" r:id="rId3"/>
    <p:sldId id="261" r:id="rId4"/>
    <p:sldId id="260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2F7C0-6CDE-4DC1-823B-A46DFF45E362}" v="707" dt="2022-12-14T13:38:53.742"/>
    <p1510:client id="{B1F3F1C3-E461-4C7C-806B-9C8A1DC01010}" v="10" dt="2022-12-14T13:30:5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BC5C3-E6C1-4E46-95A1-D4DEA81F756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B78B3AF-5306-4847-AD61-15DA234709C8}">
      <dgm:prSet phldrT="[Texte]" custT="1"/>
      <dgm:spPr/>
      <dgm:t>
        <a:bodyPr/>
        <a:lstStyle/>
        <a:p>
          <a:r>
            <a:rPr lang="fr-FR" sz="1800" b="1" dirty="0"/>
            <a:t>Client</a:t>
          </a:r>
        </a:p>
        <a:p>
          <a:r>
            <a:rPr lang="fr-FR" sz="1800" b="1" dirty="0"/>
            <a:t>M. David GUEDE</a:t>
          </a:r>
        </a:p>
      </dgm:t>
    </dgm:pt>
    <dgm:pt modelId="{503280F0-B618-4B17-8C43-F4C1F4FDA601}" type="parTrans" cxnId="{A60963D1-8EEA-498F-B7E4-3E088BE4C59F}">
      <dgm:prSet/>
      <dgm:spPr/>
      <dgm:t>
        <a:bodyPr/>
        <a:lstStyle/>
        <a:p>
          <a:endParaRPr lang="fr-FR"/>
        </a:p>
      </dgm:t>
    </dgm:pt>
    <dgm:pt modelId="{B7E164B5-1120-4D55-B1DE-969D243C8D44}" type="sibTrans" cxnId="{A60963D1-8EEA-498F-B7E4-3E088BE4C59F}">
      <dgm:prSet/>
      <dgm:spPr/>
      <dgm:t>
        <a:bodyPr/>
        <a:lstStyle/>
        <a:p>
          <a:endParaRPr lang="fr-FR"/>
        </a:p>
      </dgm:t>
    </dgm:pt>
    <dgm:pt modelId="{FED2A9C9-8B59-45F0-9CFA-4825F4BA6E3C}">
      <dgm:prSet phldrT="[Texte]" custT="1"/>
      <dgm:spPr/>
      <dgm:t>
        <a:bodyPr/>
        <a:lstStyle/>
        <a:p>
          <a:r>
            <a:rPr lang="fr-FR" sz="1800" b="1" dirty="0"/>
            <a:t>Henri GOHI</a:t>
          </a:r>
        </a:p>
      </dgm:t>
    </dgm:pt>
    <dgm:pt modelId="{404581C9-CBAA-4CBC-B034-E8556B937874}" type="parTrans" cxnId="{2C21FBED-3CCB-49B0-88C1-06F74C65F58E}">
      <dgm:prSet/>
      <dgm:spPr/>
      <dgm:t>
        <a:bodyPr/>
        <a:lstStyle/>
        <a:p>
          <a:endParaRPr lang="fr-FR"/>
        </a:p>
      </dgm:t>
    </dgm:pt>
    <dgm:pt modelId="{071C0D76-EBCE-4055-B496-8B3F160EE02A}" type="sibTrans" cxnId="{2C21FBED-3CCB-49B0-88C1-06F74C65F58E}">
      <dgm:prSet/>
      <dgm:spPr/>
      <dgm:t>
        <a:bodyPr/>
        <a:lstStyle/>
        <a:p>
          <a:endParaRPr lang="fr-FR"/>
        </a:p>
      </dgm:t>
    </dgm:pt>
    <dgm:pt modelId="{BA546841-A439-4C3A-815C-3F5B037F66F5}">
      <dgm:prSet phldrT="[Texte]" custT="1"/>
      <dgm:spPr/>
      <dgm:t>
        <a:bodyPr/>
        <a:lstStyle/>
        <a:p>
          <a:r>
            <a:rPr lang="fr-FR" sz="1800" dirty="0"/>
            <a:t>Regis DJOMO</a:t>
          </a:r>
        </a:p>
      </dgm:t>
    </dgm:pt>
    <dgm:pt modelId="{0AFCBAFB-0B87-4FC5-97A6-54A4F34416B3}" type="parTrans" cxnId="{066A4DAA-6255-49B3-AA8D-2304EAEC918B}">
      <dgm:prSet/>
      <dgm:spPr/>
      <dgm:t>
        <a:bodyPr/>
        <a:lstStyle/>
        <a:p>
          <a:endParaRPr lang="fr-FR"/>
        </a:p>
      </dgm:t>
    </dgm:pt>
    <dgm:pt modelId="{F257347A-6960-41F9-AAA5-2CF603A14288}" type="sibTrans" cxnId="{066A4DAA-6255-49B3-AA8D-2304EAEC918B}">
      <dgm:prSet/>
      <dgm:spPr/>
      <dgm:t>
        <a:bodyPr/>
        <a:lstStyle/>
        <a:p>
          <a:endParaRPr lang="fr-FR"/>
        </a:p>
      </dgm:t>
    </dgm:pt>
    <dgm:pt modelId="{F42C2F71-33EE-49A9-B6DE-12E43F993E2C}">
      <dgm:prSet custT="1"/>
      <dgm:spPr/>
      <dgm:t>
        <a:bodyPr/>
        <a:lstStyle/>
        <a:p>
          <a:r>
            <a:rPr lang="fr-FR" sz="1800" dirty="0"/>
            <a:t>Kevin DOUKPENI</a:t>
          </a:r>
        </a:p>
      </dgm:t>
    </dgm:pt>
    <dgm:pt modelId="{F12E46B7-D516-479A-8FDA-E8AB4B5BC7CA}" type="parTrans" cxnId="{7CF78E7B-3F2E-4795-8AEF-9C8FD6616E8B}">
      <dgm:prSet/>
      <dgm:spPr/>
      <dgm:t>
        <a:bodyPr/>
        <a:lstStyle/>
        <a:p>
          <a:endParaRPr lang="fr-FR"/>
        </a:p>
      </dgm:t>
    </dgm:pt>
    <dgm:pt modelId="{0AEE7A91-801C-48FA-89C7-60F18F39E3F1}" type="sibTrans" cxnId="{7CF78E7B-3F2E-4795-8AEF-9C8FD6616E8B}">
      <dgm:prSet/>
      <dgm:spPr/>
      <dgm:t>
        <a:bodyPr/>
        <a:lstStyle/>
        <a:p>
          <a:endParaRPr lang="fr-FR"/>
        </a:p>
      </dgm:t>
    </dgm:pt>
    <dgm:pt modelId="{DAA8419D-A426-4EB1-A50F-6A1D7E2A31CC}">
      <dgm:prSet custT="1"/>
      <dgm:spPr/>
      <dgm:t>
        <a:bodyPr/>
        <a:lstStyle/>
        <a:p>
          <a:r>
            <a:rPr lang="fr-FR" sz="1800" b="1" dirty="0"/>
            <a:t>Elisabeth-Lucie BATONGA</a:t>
          </a:r>
        </a:p>
      </dgm:t>
    </dgm:pt>
    <dgm:pt modelId="{6A1EF69F-4408-4CDC-A9D6-4A2D732EA11C}" type="parTrans" cxnId="{8DAF86A9-D280-4EF2-B831-E1984AFC3D9A}">
      <dgm:prSet/>
      <dgm:spPr/>
      <dgm:t>
        <a:bodyPr/>
        <a:lstStyle/>
        <a:p>
          <a:endParaRPr lang="fr-FR"/>
        </a:p>
      </dgm:t>
    </dgm:pt>
    <dgm:pt modelId="{B4741AA5-AC2D-47DC-B8E7-27FAF5964FED}" type="sibTrans" cxnId="{8DAF86A9-D280-4EF2-B831-E1984AFC3D9A}">
      <dgm:prSet/>
      <dgm:spPr/>
      <dgm:t>
        <a:bodyPr/>
        <a:lstStyle/>
        <a:p>
          <a:endParaRPr lang="fr-FR"/>
        </a:p>
      </dgm:t>
    </dgm:pt>
    <dgm:pt modelId="{32E7B0D0-293B-4A03-9C85-3D526A8AD00B}">
      <dgm:prSet custT="1"/>
      <dgm:spPr/>
      <dgm:t>
        <a:bodyPr/>
        <a:lstStyle/>
        <a:p>
          <a:r>
            <a:rPr lang="fr-FR" sz="1800" b="1" dirty="0"/>
            <a:t>Sylvain DIOUF</a:t>
          </a:r>
        </a:p>
      </dgm:t>
    </dgm:pt>
    <dgm:pt modelId="{37712505-3383-4594-A842-6A187DBF5354}" type="parTrans" cxnId="{359B5868-A832-4670-9EFE-7065D4556CBE}">
      <dgm:prSet/>
      <dgm:spPr/>
      <dgm:t>
        <a:bodyPr/>
        <a:lstStyle/>
        <a:p>
          <a:endParaRPr lang="fr-FR"/>
        </a:p>
      </dgm:t>
    </dgm:pt>
    <dgm:pt modelId="{5FE10274-6303-472A-B6D7-ECED609204B6}" type="sibTrans" cxnId="{359B5868-A832-4670-9EFE-7065D4556CBE}">
      <dgm:prSet/>
      <dgm:spPr/>
      <dgm:t>
        <a:bodyPr/>
        <a:lstStyle/>
        <a:p>
          <a:endParaRPr lang="fr-FR"/>
        </a:p>
      </dgm:t>
    </dgm:pt>
    <dgm:pt modelId="{6C44FF9D-ACE1-4E4C-B980-4291F02F6E3A}">
      <dgm:prSet custT="1"/>
      <dgm:spPr/>
      <dgm:t>
        <a:bodyPr/>
        <a:lstStyle/>
        <a:p>
          <a:r>
            <a:rPr lang="fr-FR" sz="2000" dirty="0"/>
            <a:t>PYTHON / SQL</a:t>
          </a:r>
        </a:p>
      </dgm:t>
    </dgm:pt>
    <dgm:pt modelId="{B6A6FBCE-B568-47AC-8963-EB0E407C6FCA}" type="parTrans" cxnId="{148B5A1D-2CBA-4C86-A1E9-C9AC4E55897E}">
      <dgm:prSet/>
      <dgm:spPr/>
      <dgm:t>
        <a:bodyPr/>
        <a:lstStyle/>
        <a:p>
          <a:endParaRPr lang="fr-FR"/>
        </a:p>
      </dgm:t>
    </dgm:pt>
    <dgm:pt modelId="{3F2B52CE-CA62-40B2-9D0C-98E17BFE6455}" type="sibTrans" cxnId="{148B5A1D-2CBA-4C86-A1E9-C9AC4E55897E}">
      <dgm:prSet/>
      <dgm:spPr/>
      <dgm:t>
        <a:bodyPr/>
        <a:lstStyle/>
        <a:p>
          <a:endParaRPr lang="fr-FR"/>
        </a:p>
      </dgm:t>
    </dgm:pt>
    <dgm:pt modelId="{5CA8EF24-0CFE-4788-8FC7-30DA705EAF49}">
      <dgm:prSet custT="1"/>
      <dgm:spPr/>
      <dgm:t>
        <a:bodyPr/>
        <a:lstStyle/>
        <a:p>
          <a:r>
            <a:rPr lang="fr-FR" sz="2000" dirty="0"/>
            <a:t>SQL-Requête</a:t>
          </a:r>
        </a:p>
        <a:p>
          <a:r>
            <a:rPr lang="fr-FR" sz="2000" dirty="0"/>
            <a:t>Data Studio </a:t>
          </a:r>
        </a:p>
      </dgm:t>
    </dgm:pt>
    <dgm:pt modelId="{EC6D40FD-1756-4A7B-8469-EBA3F2C03B3D}" type="parTrans" cxnId="{F18DCE65-177A-4A4F-97BC-9F57276E1D20}">
      <dgm:prSet/>
      <dgm:spPr/>
      <dgm:t>
        <a:bodyPr/>
        <a:lstStyle/>
        <a:p>
          <a:endParaRPr lang="fr-FR"/>
        </a:p>
      </dgm:t>
    </dgm:pt>
    <dgm:pt modelId="{3893788B-5278-4835-B09B-B1E7AAB20BE8}" type="sibTrans" cxnId="{F18DCE65-177A-4A4F-97BC-9F57276E1D20}">
      <dgm:prSet/>
      <dgm:spPr/>
      <dgm:t>
        <a:bodyPr/>
        <a:lstStyle/>
        <a:p>
          <a:endParaRPr lang="fr-FR"/>
        </a:p>
      </dgm:t>
    </dgm:pt>
    <dgm:pt modelId="{6025EBB9-ED93-4EE6-83F5-F2280CF1105D}">
      <dgm:prSet custT="1"/>
      <dgm:spPr/>
      <dgm:t>
        <a:bodyPr/>
        <a:lstStyle/>
        <a:p>
          <a:r>
            <a:rPr lang="fr-FR" sz="2000" dirty="0"/>
            <a:t>SQL</a:t>
          </a:r>
        </a:p>
      </dgm:t>
    </dgm:pt>
    <dgm:pt modelId="{0C7FFEC8-FE38-4E8B-BC0F-A93D7926CF80}" type="parTrans" cxnId="{24C7F2E8-1259-42DF-84DC-AD2F61D7A742}">
      <dgm:prSet/>
      <dgm:spPr/>
      <dgm:t>
        <a:bodyPr/>
        <a:lstStyle/>
        <a:p>
          <a:endParaRPr lang="fr-FR"/>
        </a:p>
      </dgm:t>
    </dgm:pt>
    <dgm:pt modelId="{B2DD9B20-8AF9-4B5E-B801-0DAA9CDE93AC}" type="sibTrans" cxnId="{24C7F2E8-1259-42DF-84DC-AD2F61D7A742}">
      <dgm:prSet/>
      <dgm:spPr/>
      <dgm:t>
        <a:bodyPr/>
        <a:lstStyle/>
        <a:p>
          <a:endParaRPr lang="fr-FR"/>
        </a:p>
      </dgm:t>
    </dgm:pt>
    <dgm:pt modelId="{DF2ABDBF-6B49-4479-AC46-D3FCC0ABD9CF}">
      <dgm:prSet custT="1"/>
      <dgm:spPr/>
      <dgm:t>
        <a:bodyPr/>
        <a:lstStyle/>
        <a:p>
          <a:r>
            <a:rPr lang="fr-FR" sz="2000" dirty="0"/>
            <a:t>SQL-Requête</a:t>
          </a:r>
        </a:p>
        <a:p>
          <a:r>
            <a:rPr lang="fr-FR" sz="2000" dirty="0"/>
            <a:t>Data Studio</a:t>
          </a:r>
          <a:r>
            <a:rPr lang="fr-FR" sz="3200" dirty="0"/>
            <a:t> </a:t>
          </a:r>
        </a:p>
      </dgm:t>
    </dgm:pt>
    <dgm:pt modelId="{13B3B1AB-FB8F-450F-9E99-7C1DDCDF508A}" type="parTrans" cxnId="{3E51B259-1257-429A-9FBF-C7720060964A}">
      <dgm:prSet/>
      <dgm:spPr/>
      <dgm:t>
        <a:bodyPr/>
        <a:lstStyle/>
        <a:p>
          <a:endParaRPr lang="fr-FR"/>
        </a:p>
      </dgm:t>
    </dgm:pt>
    <dgm:pt modelId="{EECF68E2-71EC-4732-94A5-19E261373DF9}" type="sibTrans" cxnId="{3E51B259-1257-429A-9FBF-C7720060964A}">
      <dgm:prSet/>
      <dgm:spPr/>
      <dgm:t>
        <a:bodyPr/>
        <a:lstStyle/>
        <a:p>
          <a:endParaRPr lang="fr-FR"/>
        </a:p>
      </dgm:t>
    </dgm:pt>
    <dgm:pt modelId="{CB2264C4-20E8-4114-B0AB-F0D6743C7063}">
      <dgm:prSet custT="1"/>
      <dgm:spPr/>
      <dgm:t>
        <a:bodyPr/>
        <a:lstStyle/>
        <a:p>
          <a:r>
            <a:rPr lang="fr-FR" sz="2000" dirty="0"/>
            <a:t>PYTHON / SQL</a:t>
          </a:r>
          <a:endParaRPr lang="fr-FR" sz="3200" dirty="0"/>
        </a:p>
      </dgm:t>
    </dgm:pt>
    <dgm:pt modelId="{CB341C70-5DC6-4A7E-AF04-E2FE89E5348E}" type="parTrans" cxnId="{600D5EFD-621E-48C0-9D3D-5452A29134BB}">
      <dgm:prSet/>
      <dgm:spPr/>
      <dgm:t>
        <a:bodyPr/>
        <a:lstStyle/>
        <a:p>
          <a:endParaRPr lang="fr-FR"/>
        </a:p>
      </dgm:t>
    </dgm:pt>
    <dgm:pt modelId="{016FDB8A-9E59-48C8-8FA7-1836BD44591E}" type="sibTrans" cxnId="{600D5EFD-621E-48C0-9D3D-5452A29134BB}">
      <dgm:prSet/>
      <dgm:spPr/>
      <dgm:t>
        <a:bodyPr/>
        <a:lstStyle/>
        <a:p>
          <a:endParaRPr lang="fr-FR"/>
        </a:p>
      </dgm:t>
    </dgm:pt>
    <dgm:pt modelId="{67F4E8F3-E5F5-458D-8D7A-62DD0F34D393}" type="pres">
      <dgm:prSet presAssocID="{689BC5C3-E6C1-4E46-95A1-D4DEA81F756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15DC37-3E75-47F7-976C-29E3ED2A6C24}" type="pres">
      <dgm:prSet presAssocID="{9B78B3AF-5306-4847-AD61-15DA234709C8}" presName="root1" presStyleCnt="0"/>
      <dgm:spPr/>
    </dgm:pt>
    <dgm:pt modelId="{81FFFE2E-91C8-4CB4-B656-5176256941C0}" type="pres">
      <dgm:prSet presAssocID="{9B78B3AF-5306-4847-AD61-15DA234709C8}" presName="LevelOneTextNode" presStyleLbl="node0" presStyleIdx="0" presStyleCnt="1">
        <dgm:presLayoutVars>
          <dgm:chPref val="3"/>
        </dgm:presLayoutVars>
      </dgm:prSet>
      <dgm:spPr/>
    </dgm:pt>
    <dgm:pt modelId="{9CD0DAE4-4AEA-4500-8821-2EE5C0E26C61}" type="pres">
      <dgm:prSet presAssocID="{9B78B3AF-5306-4847-AD61-15DA234709C8}" presName="level2hierChild" presStyleCnt="0"/>
      <dgm:spPr/>
    </dgm:pt>
    <dgm:pt modelId="{F6169A38-1FE9-4817-AEF9-5D646BFD1B76}" type="pres">
      <dgm:prSet presAssocID="{404581C9-CBAA-4CBC-B034-E8556B937874}" presName="conn2-1" presStyleLbl="parChTrans1D2" presStyleIdx="0" presStyleCnt="5"/>
      <dgm:spPr/>
    </dgm:pt>
    <dgm:pt modelId="{669D8113-6DE3-40F2-BF9B-17051D5357E6}" type="pres">
      <dgm:prSet presAssocID="{404581C9-CBAA-4CBC-B034-E8556B937874}" presName="connTx" presStyleLbl="parChTrans1D2" presStyleIdx="0" presStyleCnt="5"/>
      <dgm:spPr/>
    </dgm:pt>
    <dgm:pt modelId="{F63AA364-EF75-41B2-940F-6F0C2D73003D}" type="pres">
      <dgm:prSet presAssocID="{FED2A9C9-8B59-45F0-9CFA-4825F4BA6E3C}" presName="root2" presStyleCnt="0"/>
      <dgm:spPr/>
    </dgm:pt>
    <dgm:pt modelId="{6B1F3437-B6BD-4F08-AA09-05C754EF85A7}" type="pres">
      <dgm:prSet presAssocID="{FED2A9C9-8B59-45F0-9CFA-4825F4BA6E3C}" presName="LevelTwoTextNode" presStyleLbl="node2" presStyleIdx="0" presStyleCnt="5">
        <dgm:presLayoutVars>
          <dgm:chPref val="3"/>
        </dgm:presLayoutVars>
      </dgm:prSet>
      <dgm:spPr/>
    </dgm:pt>
    <dgm:pt modelId="{391BE8BA-93D7-4B63-86C8-1C3C7FB783EC}" type="pres">
      <dgm:prSet presAssocID="{FED2A9C9-8B59-45F0-9CFA-4825F4BA6E3C}" presName="level3hierChild" presStyleCnt="0"/>
      <dgm:spPr/>
    </dgm:pt>
    <dgm:pt modelId="{97EF6E9F-682A-48DD-BBB2-8D0C3E58E335}" type="pres">
      <dgm:prSet presAssocID="{B6A6FBCE-B568-47AC-8963-EB0E407C6FCA}" presName="conn2-1" presStyleLbl="parChTrans1D3" presStyleIdx="0" presStyleCnt="5"/>
      <dgm:spPr/>
    </dgm:pt>
    <dgm:pt modelId="{1747C3AA-C225-434B-AC7F-517BE80691BF}" type="pres">
      <dgm:prSet presAssocID="{B6A6FBCE-B568-47AC-8963-EB0E407C6FCA}" presName="connTx" presStyleLbl="parChTrans1D3" presStyleIdx="0" presStyleCnt="5"/>
      <dgm:spPr/>
    </dgm:pt>
    <dgm:pt modelId="{17213DD2-FC69-4798-A6FF-6619520D406B}" type="pres">
      <dgm:prSet presAssocID="{6C44FF9D-ACE1-4E4C-B980-4291F02F6E3A}" presName="root2" presStyleCnt="0"/>
      <dgm:spPr/>
    </dgm:pt>
    <dgm:pt modelId="{48511C3E-4B0E-4C99-864E-654B3682F88C}" type="pres">
      <dgm:prSet presAssocID="{6C44FF9D-ACE1-4E4C-B980-4291F02F6E3A}" presName="LevelTwoTextNode" presStyleLbl="node3" presStyleIdx="0" presStyleCnt="5">
        <dgm:presLayoutVars>
          <dgm:chPref val="3"/>
        </dgm:presLayoutVars>
      </dgm:prSet>
      <dgm:spPr/>
    </dgm:pt>
    <dgm:pt modelId="{AE6CEE5B-94D8-4529-B53D-429F5276C686}" type="pres">
      <dgm:prSet presAssocID="{6C44FF9D-ACE1-4E4C-B980-4291F02F6E3A}" presName="level3hierChild" presStyleCnt="0"/>
      <dgm:spPr/>
    </dgm:pt>
    <dgm:pt modelId="{E5EC0919-0A17-40FC-8E7F-E8CB637755C6}" type="pres">
      <dgm:prSet presAssocID="{F12E46B7-D516-479A-8FDA-E8AB4B5BC7CA}" presName="conn2-1" presStyleLbl="parChTrans1D2" presStyleIdx="1" presStyleCnt="5"/>
      <dgm:spPr/>
    </dgm:pt>
    <dgm:pt modelId="{0A633E7E-49BA-4790-BDAE-F9C298286D76}" type="pres">
      <dgm:prSet presAssocID="{F12E46B7-D516-479A-8FDA-E8AB4B5BC7CA}" presName="connTx" presStyleLbl="parChTrans1D2" presStyleIdx="1" presStyleCnt="5"/>
      <dgm:spPr/>
    </dgm:pt>
    <dgm:pt modelId="{84C9F720-AC28-40E1-B3A1-96CF4CE75DD2}" type="pres">
      <dgm:prSet presAssocID="{F42C2F71-33EE-49A9-B6DE-12E43F993E2C}" presName="root2" presStyleCnt="0"/>
      <dgm:spPr/>
    </dgm:pt>
    <dgm:pt modelId="{86F67A13-608F-44BB-9554-5FC80A6D041C}" type="pres">
      <dgm:prSet presAssocID="{F42C2F71-33EE-49A9-B6DE-12E43F993E2C}" presName="LevelTwoTextNode" presStyleLbl="node2" presStyleIdx="1" presStyleCnt="5">
        <dgm:presLayoutVars>
          <dgm:chPref val="3"/>
        </dgm:presLayoutVars>
      </dgm:prSet>
      <dgm:spPr/>
    </dgm:pt>
    <dgm:pt modelId="{5DBEDDBB-8B4C-4531-960A-63BC872AA226}" type="pres">
      <dgm:prSet presAssocID="{F42C2F71-33EE-49A9-B6DE-12E43F993E2C}" presName="level3hierChild" presStyleCnt="0"/>
      <dgm:spPr/>
    </dgm:pt>
    <dgm:pt modelId="{3CA58942-3E4A-4F2F-8371-81F289A53256}" type="pres">
      <dgm:prSet presAssocID="{EC6D40FD-1756-4A7B-8469-EBA3F2C03B3D}" presName="conn2-1" presStyleLbl="parChTrans1D3" presStyleIdx="1" presStyleCnt="5"/>
      <dgm:spPr/>
    </dgm:pt>
    <dgm:pt modelId="{7413C029-2FCF-4A25-849F-66A20E00273E}" type="pres">
      <dgm:prSet presAssocID="{EC6D40FD-1756-4A7B-8469-EBA3F2C03B3D}" presName="connTx" presStyleLbl="parChTrans1D3" presStyleIdx="1" presStyleCnt="5"/>
      <dgm:spPr/>
    </dgm:pt>
    <dgm:pt modelId="{2C472D3B-E101-4AE4-9C3E-F0B25D6739A7}" type="pres">
      <dgm:prSet presAssocID="{5CA8EF24-0CFE-4788-8FC7-30DA705EAF49}" presName="root2" presStyleCnt="0"/>
      <dgm:spPr/>
    </dgm:pt>
    <dgm:pt modelId="{067DEA93-A8E7-41F4-B113-EC48F795A23E}" type="pres">
      <dgm:prSet presAssocID="{5CA8EF24-0CFE-4788-8FC7-30DA705EAF49}" presName="LevelTwoTextNode" presStyleLbl="node3" presStyleIdx="1" presStyleCnt="5">
        <dgm:presLayoutVars>
          <dgm:chPref val="3"/>
        </dgm:presLayoutVars>
      </dgm:prSet>
      <dgm:spPr/>
    </dgm:pt>
    <dgm:pt modelId="{6728FFD0-2C45-425F-A1D8-A52529DB2C3E}" type="pres">
      <dgm:prSet presAssocID="{5CA8EF24-0CFE-4788-8FC7-30DA705EAF49}" presName="level3hierChild" presStyleCnt="0"/>
      <dgm:spPr/>
    </dgm:pt>
    <dgm:pt modelId="{4690B1A5-A73A-4AAF-899E-63A46DEB1D01}" type="pres">
      <dgm:prSet presAssocID="{37712505-3383-4594-A842-6A187DBF5354}" presName="conn2-1" presStyleLbl="parChTrans1D2" presStyleIdx="2" presStyleCnt="5"/>
      <dgm:spPr/>
    </dgm:pt>
    <dgm:pt modelId="{006CD638-BA7B-4003-B7CE-785CC7BB11E1}" type="pres">
      <dgm:prSet presAssocID="{37712505-3383-4594-A842-6A187DBF5354}" presName="connTx" presStyleLbl="parChTrans1D2" presStyleIdx="2" presStyleCnt="5"/>
      <dgm:spPr/>
    </dgm:pt>
    <dgm:pt modelId="{AC1FFBCC-BF45-4820-9DB7-9470AB8C6BE0}" type="pres">
      <dgm:prSet presAssocID="{32E7B0D0-293B-4A03-9C85-3D526A8AD00B}" presName="root2" presStyleCnt="0"/>
      <dgm:spPr/>
    </dgm:pt>
    <dgm:pt modelId="{C5204872-F52C-41EB-9013-2D8628A3FF30}" type="pres">
      <dgm:prSet presAssocID="{32E7B0D0-293B-4A03-9C85-3D526A8AD00B}" presName="LevelTwoTextNode" presStyleLbl="node2" presStyleIdx="2" presStyleCnt="5">
        <dgm:presLayoutVars>
          <dgm:chPref val="3"/>
        </dgm:presLayoutVars>
      </dgm:prSet>
      <dgm:spPr/>
    </dgm:pt>
    <dgm:pt modelId="{86B8CE86-AD80-4045-8DDD-21E6303C7231}" type="pres">
      <dgm:prSet presAssocID="{32E7B0D0-293B-4A03-9C85-3D526A8AD00B}" presName="level3hierChild" presStyleCnt="0"/>
      <dgm:spPr/>
    </dgm:pt>
    <dgm:pt modelId="{CD9B7A24-0F78-4320-BABB-FB5F994F7AC6}" type="pres">
      <dgm:prSet presAssocID="{0C7FFEC8-FE38-4E8B-BC0F-A93D7926CF80}" presName="conn2-1" presStyleLbl="parChTrans1D3" presStyleIdx="2" presStyleCnt="5"/>
      <dgm:spPr/>
    </dgm:pt>
    <dgm:pt modelId="{19CFDD64-2EDB-4700-8066-DD4E6BAE8FE1}" type="pres">
      <dgm:prSet presAssocID="{0C7FFEC8-FE38-4E8B-BC0F-A93D7926CF80}" presName="connTx" presStyleLbl="parChTrans1D3" presStyleIdx="2" presStyleCnt="5"/>
      <dgm:spPr/>
    </dgm:pt>
    <dgm:pt modelId="{07B05407-44C4-4275-A194-37E6E7EB4EEE}" type="pres">
      <dgm:prSet presAssocID="{6025EBB9-ED93-4EE6-83F5-F2280CF1105D}" presName="root2" presStyleCnt="0"/>
      <dgm:spPr/>
    </dgm:pt>
    <dgm:pt modelId="{ADAA3089-8B90-4FF0-8A15-298F34FE3CC2}" type="pres">
      <dgm:prSet presAssocID="{6025EBB9-ED93-4EE6-83F5-F2280CF1105D}" presName="LevelTwoTextNode" presStyleLbl="node3" presStyleIdx="2" presStyleCnt="5">
        <dgm:presLayoutVars>
          <dgm:chPref val="3"/>
        </dgm:presLayoutVars>
      </dgm:prSet>
      <dgm:spPr/>
    </dgm:pt>
    <dgm:pt modelId="{1D3B810F-4853-464F-A6E7-C73991D508B8}" type="pres">
      <dgm:prSet presAssocID="{6025EBB9-ED93-4EE6-83F5-F2280CF1105D}" presName="level3hierChild" presStyleCnt="0"/>
      <dgm:spPr/>
    </dgm:pt>
    <dgm:pt modelId="{58A08879-D086-4ADD-A114-0C6076D36AF0}" type="pres">
      <dgm:prSet presAssocID="{6A1EF69F-4408-4CDC-A9D6-4A2D732EA11C}" presName="conn2-1" presStyleLbl="parChTrans1D2" presStyleIdx="3" presStyleCnt="5"/>
      <dgm:spPr/>
    </dgm:pt>
    <dgm:pt modelId="{C0EB6964-7850-4F34-B128-E36365C1D8F3}" type="pres">
      <dgm:prSet presAssocID="{6A1EF69F-4408-4CDC-A9D6-4A2D732EA11C}" presName="connTx" presStyleLbl="parChTrans1D2" presStyleIdx="3" presStyleCnt="5"/>
      <dgm:spPr/>
    </dgm:pt>
    <dgm:pt modelId="{1F650CB2-3C5D-4CFD-A8A2-E26DC1C8DE21}" type="pres">
      <dgm:prSet presAssocID="{DAA8419D-A426-4EB1-A50F-6A1D7E2A31CC}" presName="root2" presStyleCnt="0"/>
      <dgm:spPr/>
    </dgm:pt>
    <dgm:pt modelId="{C61C4289-5F15-405C-8615-C83AA9983D15}" type="pres">
      <dgm:prSet presAssocID="{DAA8419D-A426-4EB1-A50F-6A1D7E2A31CC}" presName="LevelTwoTextNode" presStyleLbl="node2" presStyleIdx="3" presStyleCnt="5">
        <dgm:presLayoutVars>
          <dgm:chPref val="3"/>
        </dgm:presLayoutVars>
      </dgm:prSet>
      <dgm:spPr/>
    </dgm:pt>
    <dgm:pt modelId="{7BC400A1-623F-47E5-9FE0-18B6F6703009}" type="pres">
      <dgm:prSet presAssocID="{DAA8419D-A426-4EB1-A50F-6A1D7E2A31CC}" presName="level3hierChild" presStyleCnt="0"/>
      <dgm:spPr/>
    </dgm:pt>
    <dgm:pt modelId="{2BADC853-3D47-4D43-BD64-6F6C6AD5B1FF}" type="pres">
      <dgm:prSet presAssocID="{13B3B1AB-FB8F-450F-9E99-7C1DDCDF508A}" presName="conn2-1" presStyleLbl="parChTrans1D3" presStyleIdx="3" presStyleCnt="5"/>
      <dgm:spPr/>
    </dgm:pt>
    <dgm:pt modelId="{9082F6BC-96BB-4EB8-B15F-B678DD916D93}" type="pres">
      <dgm:prSet presAssocID="{13B3B1AB-FB8F-450F-9E99-7C1DDCDF508A}" presName="connTx" presStyleLbl="parChTrans1D3" presStyleIdx="3" presStyleCnt="5"/>
      <dgm:spPr/>
    </dgm:pt>
    <dgm:pt modelId="{A4B82946-CDF2-45C7-8425-8E37AD193EC4}" type="pres">
      <dgm:prSet presAssocID="{DF2ABDBF-6B49-4479-AC46-D3FCC0ABD9CF}" presName="root2" presStyleCnt="0"/>
      <dgm:spPr/>
    </dgm:pt>
    <dgm:pt modelId="{93A8A59C-D8A8-4B9A-97E1-C8A3FE01FAF5}" type="pres">
      <dgm:prSet presAssocID="{DF2ABDBF-6B49-4479-AC46-D3FCC0ABD9CF}" presName="LevelTwoTextNode" presStyleLbl="node3" presStyleIdx="3" presStyleCnt="5">
        <dgm:presLayoutVars>
          <dgm:chPref val="3"/>
        </dgm:presLayoutVars>
      </dgm:prSet>
      <dgm:spPr/>
    </dgm:pt>
    <dgm:pt modelId="{51937E5F-BBED-496E-81B1-B37CA9615C23}" type="pres">
      <dgm:prSet presAssocID="{DF2ABDBF-6B49-4479-AC46-D3FCC0ABD9CF}" presName="level3hierChild" presStyleCnt="0"/>
      <dgm:spPr/>
    </dgm:pt>
    <dgm:pt modelId="{39253A9E-34A6-43B6-A554-961BA6F3544B}" type="pres">
      <dgm:prSet presAssocID="{0AFCBAFB-0B87-4FC5-97A6-54A4F34416B3}" presName="conn2-1" presStyleLbl="parChTrans1D2" presStyleIdx="4" presStyleCnt="5"/>
      <dgm:spPr/>
    </dgm:pt>
    <dgm:pt modelId="{79968E4A-54EC-40B5-A939-F6D170F7290E}" type="pres">
      <dgm:prSet presAssocID="{0AFCBAFB-0B87-4FC5-97A6-54A4F34416B3}" presName="connTx" presStyleLbl="parChTrans1D2" presStyleIdx="4" presStyleCnt="5"/>
      <dgm:spPr/>
    </dgm:pt>
    <dgm:pt modelId="{FBE39C87-2B55-4AB5-A33C-158EE67226A6}" type="pres">
      <dgm:prSet presAssocID="{BA546841-A439-4C3A-815C-3F5B037F66F5}" presName="root2" presStyleCnt="0"/>
      <dgm:spPr/>
    </dgm:pt>
    <dgm:pt modelId="{ABA0AA94-40DC-4659-94AA-45B4D45CCD3B}" type="pres">
      <dgm:prSet presAssocID="{BA546841-A439-4C3A-815C-3F5B037F66F5}" presName="LevelTwoTextNode" presStyleLbl="node2" presStyleIdx="4" presStyleCnt="5">
        <dgm:presLayoutVars>
          <dgm:chPref val="3"/>
        </dgm:presLayoutVars>
      </dgm:prSet>
      <dgm:spPr/>
    </dgm:pt>
    <dgm:pt modelId="{CFC852B6-994D-4061-9191-FE1AF9F7B313}" type="pres">
      <dgm:prSet presAssocID="{BA546841-A439-4C3A-815C-3F5B037F66F5}" presName="level3hierChild" presStyleCnt="0"/>
      <dgm:spPr/>
    </dgm:pt>
    <dgm:pt modelId="{3B1E4149-214A-488B-83DD-BE855D35086A}" type="pres">
      <dgm:prSet presAssocID="{CB341C70-5DC6-4A7E-AF04-E2FE89E5348E}" presName="conn2-1" presStyleLbl="parChTrans1D3" presStyleIdx="4" presStyleCnt="5"/>
      <dgm:spPr/>
    </dgm:pt>
    <dgm:pt modelId="{AE8B4B86-0763-4D4B-9565-B698D68D86BC}" type="pres">
      <dgm:prSet presAssocID="{CB341C70-5DC6-4A7E-AF04-E2FE89E5348E}" presName="connTx" presStyleLbl="parChTrans1D3" presStyleIdx="4" presStyleCnt="5"/>
      <dgm:spPr/>
    </dgm:pt>
    <dgm:pt modelId="{33108259-67D6-4C55-A7AD-3C15756DFDA4}" type="pres">
      <dgm:prSet presAssocID="{CB2264C4-20E8-4114-B0AB-F0D6743C7063}" presName="root2" presStyleCnt="0"/>
      <dgm:spPr/>
    </dgm:pt>
    <dgm:pt modelId="{42531F75-4D8D-42A0-8FB6-D4682183C2E5}" type="pres">
      <dgm:prSet presAssocID="{CB2264C4-20E8-4114-B0AB-F0D6743C7063}" presName="LevelTwoTextNode" presStyleLbl="node3" presStyleIdx="4" presStyleCnt="5">
        <dgm:presLayoutVars>
          <dgm:chPref val="3"/>
        </dgm:presLayoutVars>
      </dgm:prSet>
      <dgm:spPr/>
    </dgm:pt>
    <dgm:pt modelId="{29A71665-8593-4973-8299-B56357B4867C}" type="pres">
      <dgm:prSet presAssocID="{CB2264C4-20E8-4114-B0AB-F0D6743C7063}" presName="level3hierChild" presStyleCnt="0"/>
      <dgm:spPr/>
    </dgm:pt>
  </dgm:ptLst>
  <dgm:cxnLst>
    <dgm:cxn modelId="{AA970F03-3527-4920-89C2-9D4E5E645361}" type="presOf" srcId="{0AFCBAFB-0B87-4FC5-97A6-54A4F34416B3}" destId="{79968E4A-54EC-40B5-A939-F6D170F7290E}" srcOrd="1" destOrd="0" presId="urn:microsoft.com/office/officeart/2008/layout/HorizontalMultiLevelHierarchy"/>
    <dgm:cxn modelId="{EAF21305-76D0-42C3-A404-F79D8E59C632}" type="presOf" srcId="{5CA8EF24-0CFE-4788-8FC7-30DA705EAF49}" destId="{067DEA93-A8E7-41F4-B113-EC48F795A23E}" srcOrd="0" destOrd="0" presId="urn:microsoft.com/office/officeart/2008/layout/HorizontalMultiLevelHierarchy"/>
    <dgm:cxn modelId="{76709611-B54B-4A2C-8861-CF6B57819587}" type="presOf" srcId="{689BC5C3-E6C1-4E46-95A1-D4DEA81F756F}" destId="{67F4E8F3-E5F5-458D-8D7A-62DD0F34D393}" srcOrd="0" destOrd="0" presId="urn:microsoft.com/office/officeart/2008/layout/HorizontalMultiLevelHierarchy"/>
    <dgm:cxn modelId="{148B5A1D-2CBA-4C86-A1E9-C9AC4E55897E}" srcId="{FED2A9C9-8B59-45F0-9CFA-4825F4BA6E3C}" destId="{6C44FF9D-ACE1-4E4C-B980-4291F02F6E3A}" srcOrd="0" destOrd="0" parTransId="{B6A6FBCE-B568-47AC-8963-EB0E407C6FCA}" sibTransId="{3F2B52CE-CA62-40B2-9D0C-98E17BFE6455}"/>
    <dgm:cxn modelId="{5C935320-46C7-42F6-940B-DF44AE0C6CDF}" type="presOf" srcId="{EC6D40FD-1756-4A7B-8469-EBA3F2C03B3D}" destId="{3CA58942-3E4A-4F2F-8371-81F289A53256}" srcOrd="0" destOrd="0" presId="urn:microsoft.com/office/officeart/2008/layout/HorizontalMultiLevelHierarchy"/>
    <dgm:cxn modelId="{1B6C4A2A-C672-4EF1-8042-CC0602BB5C7F}" type="presOf" srcId="{6C44FF9D-ACE1-4E4C-B980-4291F02F6E3A}" destId="{48511C3E-4B0E-4C99-864E-654B3682F88C}" srcOrd="0" destOrd="0" presId="urn:microsoft.com/office/officeart/2008/layout/HorizontalMultiLevelHierarchy"/>
    <dgm:cxn modelId="{594B943D-3EED-4683-8B77-D1A59CE6E597}" type="presOf" srcId="{13B3B1AB-FB8F-450F-9E99-7C1DDCDF508A}" destId="{2BADC853-3D47-4D43-BD64-6F6C6AD5B1FF}" srcOrd="0" destOrd="0" presId="urn:microsoft.com/office/officeart/2008/layout/HorizontalMultiLevelHierarchy"/>
    <dgm:cxn modelId="{70F3AB43-5C34-498D-927F-4B1497827C11}" type="presOf" srcId="{F12E46B7-D516-479A-8FDA-E8AB4B5BC7CA}" destId="{E5EC0919-0A17-40FC-8E7F-E8CB637755C6}" srcOrd="0" destOrd="0" presId="urn:microsoft.com/office/officeart/2008/layout/HorizontalMultiLevelHierarchy"/>
    <dgm:cxn modelId="{F18DCE65-177A-4A4F-97BC-9F57276E1D20}" srcId="{F42C2F71-33EE-49A9-B6DE-12E43F993E2C}" destId="{5CA8EF24-0CFE-4788-8FC7-30DA705EAF49}" srcOrd="0" destOrd="0" parTransId="{EC6D40FD-1756-4A7B-8469-EBA3F2C03B3D}" sibTransId="{3893788B-5278-4835-B09B-B1E7AAB20BE8}"/>
    <dgm:cxn modelId="{C66DE946-7940-4FCB-A848-D6884DD5E3B3}" type="presOf" srcId="{404581C9-CBAA-4CBC-B034-E8556B937874}" destId="{F6169A38-1FE9-4817-AEF9-5D646BFD1B76}" srcOrd="0" destOrd="0" presId="urn:microsoft.com/office/officeart/2008/layout/HorizontalMultiLevelHierarchy"/>
    <dgm:cxn modelId="{359B5868-A832-4670-9EFE-7065D4556CBE}" srcId="{9B78B3AF-5306-4847-AD61-15DA234709C8}" destId="{32E7B0D0-293B-4A03-9C85-3D526A8AD00B}" srcOrd="2" destOrd="0" parTransId="{37712505-3383-4594-A842-6A187DBF5354}" sibTransId="{5FE10274-6303-472A-B6D7-ECED609204B6}"/>
    <dgm:cxn modelId="{469DD348-F876-47ED-9C06-F72EF62B4515}" type="presOf" srcId="{0C7FFEC8-FE38-4E8B-BC0F-A93D7926CF80}" destId="{19CFDD64-2EDB-4700-8066-DD4E6BAE8FE1}" srcOrd="1" destOrd="0" presId="urn:microsoft.com/office/officeart/2008/layout/HorizontalMultiLevelHierarchy"/>
    <dgm:cxn modelId="{32FBC46B-E150-4B31-A5BB-F5994A303D83}" type="presOf" srcId="{37712505-3383-4594-A842-6A187DBF5354}" destId="{4690B1A5-A73A-4AAF-899E-63A46DEB1D01}" srcOrd="0" destOrd="0" presId="urn:microsoft.com/office/officeart/2008/layout/HorizontalMultiLevelHierarchy"/>
    <dgm:cxn modelId="{B700086F-E9D4-416B-B691-61C68CA94F1A}" type="presOf" srcId="{9B78B3AF-5306-4847-AD61-15DA234709C8}" destId="{81FFFE2E-91C8-4CB4-B656-5176256941C0}" srcOrd="0" destOrd="0" presId="urn:microsoft.com/office/officeart/2008/layout/HorizontalMultiLevelHierarchy"/>
    <dgm:cxn modelId="{B2629C73-E7E1-4CC3-BAFC-61EC26FAFA46}" type="presOf" srcId="{CB2264C4-20E8-4114-B0AB-F0D6743C7063}" destId="{42531F75-4D8D-42A0-8FB6-D4682183C2E5}" srcOrd="0" destOrd="0" presId="urn:microsoft.com/office/officeart/2008/layout/HorizontalMultiLevelHierarchy"/>
    <dgm:cxn modelId="{E1DB5558-6382-4F75-8CFB-4C54EAA29E64}" type="presOf" srcId="{EC6D40FD-1756-4A7B-8469-EBA3F2C03B3D}" destId="{7413C029-2FCF-4A25-849F-66A20E00273E}" srcOrd="1" destOrd="0" presId="urn:microsoft.com/office/officeart/2008/layout/HorizontalMultiLevelHierarchy"/>
    <dgm:cxn modelId="{3E51B259-1257-429A-9FBF-C7720060964A}" srcId="{DAA8419D-A426-4EB1-A50F-6A1D7E2A31CC}" destId="{DF2ABDBF-6B49-4479-AC46-D3FCC0ABD9CF}" srcOrd="0" destOrd="0" parTransId="{13B3B1AB-FB8F-450F-9E99-7C1DDCDF508A}" sibTransId="{EECF68E2-71EC-4732-94A5-19E261373DF9}"/>
    <dgm:cxn modelId="{7CF78E7B-3F2E-4795-8AEF-9C8FD6616E8B}" srcId="{9B78B3AF-5306-4847-AD61-15DA234709C8}" destId="{F42C2F71-33EE-49A9-B6DE-12E43F993E2C}" srcOrd="1" destOrd="0" parTransId="{F12E46B7-D516-479A-8FDA-E8AB4B5BC7CA}" sibTransId="{0AEE7A91-801C-48FA-89C7-60F18F39E3F1}"/>
    <dgm:cxn modelId="{DB608A7C-309E-4C9D-AD72-B586F10E33F6}" type="presOf" srcId="{6A1EF69F-4408-4CDC-A9D6-4A2D732EA11C}" destId="{C0EB6964-7850-4F34-B128-E36365C1D8F3}" srcOrd="1" destOrd="0" presId="urn:microsoft.com/office/officeart/2008/layout/HorizontalMultiLevelHierarchy"/>
    <dgm:cxn modelId="{50D72B82-1207-4666-BDD6-CF5837E4359F}" type="presOf" srcId="{BA546841-A439-4C3A-815C-3F5B037F66F5}" destId="{ABA0AA94-40DC-4659-94AA-45B4D45CCD3B}" srcOrd="0" destOrd="0" presId="urn:microsoft.com/office/officeart/2008/layout/HorizontalMultiLevelHierarchy"/>
    <dgm:cxn modelId="{D407E889-79CB-4EDF-B1A6-197D66BE257F}" type="presOf" srcId="{FED2A9C9-8B59-45F0-9CFA-4825F4BA6E3C}" destId="{6B1F3437-B6BD-4F08-AA09-05C754EF85A7}" srcOrd="0" destOrd="0" presId="urn:microsoft.com/office/officeart/2008/layout/HorizontalMultiLevelHierarchy"/>
    <dgm:cxn modelId="{FF7B268F-0EDA-43F6-8FEE-5B72BC10008E}" type="presOf" srcId="{0AFCBAFB-0B87-4FC5-97A6-54A4F34416B3}" destId="{39253A9E-34A6-43B6-A554-961BA6F3544B}" srcOrd="0" destOrd="0" presId="urn:microsoft.com/office/officeart/2008/layout/HorizontalMultiLevelHierarchy"/>
    <dgm:cxn modelId="{6A38F790-52D1-4C23-94D1-191A04FFF352}" type="presOf" srcId="{6025EBB9-ED93-4EE6-83F5-F2280CF1105D}" destId="{ADAA3089-8B90-4FF0-8A15-298F34FE3CC2}" srcOrd="0" destOrd="0" presId="urn:microsoft.com/office/officeart/2008/layout/HorizontalMultiLevelHierarchy"/>
    <dgm:cxn modelId="{85B609A1-B39C-407E-8DD4-3A1ACE1AB945}" type="presOf" srcId="{0C7FFEC8-FE38-4E8B-BC0F-A93D7926CF80}" destId="{CD9B7A24-0F78-4320-BABB-FB5F994F7AC6}" srcOrd="0" destOrd="0" presId="urn:microsoft.com/office/officeart/2008/layout/HorizontalMultiLevelHierarchy"/>
    <dgm:cxn modelId="{25B5ADA4-A82F-44B5-A3E6-5A21817534C9}" type="presOf" srcId="{DAA8419D-A426-4EB1-A50F-6A1D7E2A31CC}" destId="{C61C4289-5F15-405C-8615-C83AA9983D15}" srcOrd="0" destOrd="0" presId="urn:microsoft.com/office/officeart/2008/layout/HorizontalMultiLevelHierarchy"/>
    <dgm:cxn modelId="{2A5FF1A5-D7A4-4180-94E1-1E8EEBB38D98}" type="presOf" srcId="{CB341C70-5DC6-4A7E-AF04-E2FE89E5348E}" destId="{3B1E4149-214A-488B-83DD-BE855D35086A}" srcOrd="0" destOrd="0" presId="urn:microsoft.com/office/officeart/2008/layout/HorizontalMultiLevelHierarchy"/>
    <dgm:cxn modelId="{8DAF86A9-D280-4EF2-B831-E1984AFC3D9A}" srcId="{9B78B3AF-5306-4847-AD61-15DA234709C8}" destId="{DAA8419D-A426-4EB1-A50F-6A1D7E2A31CC}" srcOrd="3" destOrd="0" parTransId="{6A1EF69F-4408-4CDC-A9D6-4A2D732EA11C}" sibTransId="{B4741AA5-AC2D-47DC-B8E7-27FAF5964FED}"/>
    <dgm:cxn modelId="{066A4DAA-6255-49B3-AA8D-2304EAEC918B}" srcId="{9B78B3AF-5306-4847-AD61-15DA234709C8}" destId="{BA546841-A439-4C3A-815C-3F5B037F66F5}" srcOrd="4" destOrd="0" parTransId="{0AFCBAFB-0B87-4FC5-97A6-54A4F34416B3}" sibTransId="{F257347A-6960-41F9-AAA5-2CF603A14288}"/>
    <dgm:cxn modelId="{450928B3-7D25-4404-8F9A-4116B4C67754}" type="presOf" srcId="{37712505-3383-4594-A842-6A187DBF5354}" destId="{006CD638-BA7B-4003-B7CE-785CC7BB11E1}" srcOrd="1" destOrd="0" presId="urn:microsoft.com/office/officeart/2008/layout/HorizontalMultiLevelHierarchy"/>
    <dgm:cxn modelId="{08F3F4B4-5AD5-46E8-A16F-B8B744F65844}" type="presOf" srcId="{6A1EF69F-4408-4CDC-A9D6-4A2D732EA11C}" destId="{58A08879-D086-4ADD-A114-0C6076D36AF0}" srcOrd="0" destOrd="0" presId="urn:microsoft.com/office/officeart/2008/layout/HorizontalMultiLevelHierarchy"/>
    <dgm:cxn modelId="{F95024B7-54BB-4A27-A39D-2C231372D451}" type="presOf" srcId="{F12E46B7-D516-479A-8FDA-E8AB4B5BC7CA}" destId="{0A633E7E-49BA-4790-BDAE-F9C298286D76}" srcOrd="1" destOrd="0" presId="urn:microsoft.com/office/officeart/2008/layout/HorizontalMultiLevelHierarchy"/>
    <dgm:cxn modelId="{A60963D1-8EEA-498F-B7E4-3E088BE4C59F}" srcId="{689BC5C3-E6C1-4E46-95A1-D4DEA81F756F}" destId="{9B78B3AF-5306-4847-AD61-15DA234709C8}" srcOrd="0" destOrd="0" parTransId="{503280F0-B618-4B17-8C43-F4C1F4FDA601}" sibTransId="{B7E164B5-1120-4D55-B1DE-969D243C8D44}"/>
    <dgm:cxn modelId="{07AC1AD4-C95B-4D55-B827-6F9A02AB39CA}" type="presOf" srcId="{B6A6FBCE-B568-47AC-8963-EB0E407C6FCA}" destId="{97EF6E9F-682A-48DD-BBB2-8D0C3E58E335}" srcOrd="0" destOrd="0" presId="urn:microsoft.com/office/officeart/2008/layout/HorizontalMultiLevelHierarchy"/>
    <dgm:cxn modelId="{9869A3D7-082E-4C56-934F-8C0525A277F4}" type="presOf" srcId="{F42C2F71-33EE-49A9-B6DE-12E43F993E2C}" destId="{86F67A13-608F-44BB-9554-5FC80A6D041C}" srcOrd="0" destOrd="0" presId="urn:microsoft.com/office/officeart/2008/layout/HorizontalMultiLevelHierarchy"/>
    <dgm:cxn modelId="{7FEA1ADE-02B0-4571-9366-CE96B7DF7172}" type="presOf" srcId="{DF2ABDBF-6B49-4479-AC46-D3FCC0ABD9CF}" destId="{93A8A59C-D8A8-4B9A-97E1-C8A3FE01FAF5}" srcOrd="0" destOrd="0" presId="urn:microsoft.com/office/officeart/2008/layout/HorizontalMultiLevelHierarchy"/>
    <dgm:cxn modelId="{2CD890E0-29A6-4B06-9E1D-7B19BD875300}" type="presOf" srcId="{404581C9-CBAA-4CBC-B034-E8556B937874}" destId="{669D8113-6DE3-40F2-BF9B-17051D5357E6}" srcOrd="1" destOrd="0" presId="urn:microsoft.com/office/officeart/2008/layout/HorizontalMultiLevelHierarchy"/>
    <dgm:cxn modelId="{183A5FE6-5174-49D5-AB84-0BA372DEB072}" type="presOf" srcId="{B6A6FBCE-B568-47AC-8963-EB0E407C6FCA}" destId="{1747C3AA-C225-434B-AC7F-517BE80691BF}" srcOrd="1" destOrd="0" presId="urn:microsoft.com/office/officeart/2008/layout/HorizontalMultiLevelHierarchy"/>
    <dgm:cxn modelId="{24C7F2E8-1259-42DF-84DC-AD2F61D7A742}" srcId="{32E7B0D0-293B-4A03-9C85-3D526A8AD00B}" destId="{6025EBB9-ED93-4EE6-83F5-F2280CF1105D}" srcOrd="0" destOrd="0" parTransId="{0C7FFEC8-FE38-4E8B-BC0F-A93D7926CF80}" sibTransId="{B2DD9B20-8AF9-4B5E-B801-0DAA9CDE93AC}"/>
    <dgm:cxn modelId="{1B00A0EC-744C-4A3E-AD13-BC51D3D9A0F0}" type="presOf" srcId="{32E7B0D0-293B-4A03-9C85-3D526A8AD00B}" destId="{C5204872-F52C-41EB-9013-2D8628A3FF30}" srcOrd="0" destOrd="0" presId="urn:microsoft.com/office/officeart/2008/layout/HorizontalMultiLevelHierarchy"/>
    <dgm:cxn modelId="{2C21FBED-3CCB-49B0-88C1-06F74C65F58E}" srcId="{9B78B3AF-5306-4847-AD61-15DA234709C8}" destId="{FED2A9C9-8B59-45F0-9CFA-4825F4BA6E3C}" srcOrd="0" destOrd="0" parTransId="{404581C9-CBAA-4CBC-B034-E8556B937874}" sibTransId="{071C0D76-EBCE-4055-B496-8B3F160EE02A}"/>
    <dgm:cxn modelId="{BCF5DAF1-67DE-45A0-BB39-FF5EEC0BDE55}" type="presOf" srcId="{CB341C70-5DC6-4A7E-AF04-E2FE89E5348E}" destId="{AE8B4B86-0763-4D4B-9565-B698D68D86BC}" srcOrd="1" destOrd="0" presId="urn:microsoft.com/office/officeart/2008/layout/HorizontalMultiLevelHierarchy"/>
    <dgm:cxn modelId="{424803FB-2FE7-4601-BA24-DA6C6CFEEDFE}" type="presOf" srcId="{13B3B1AB-FB8F-450F-9E99-7C1DDCDF508A}" destId="{9082F6BC-96BB-4EB8-B15F-B678DD916D93}" srcOrd="1" destOrd="0" presId="urn:microsoft.com/office/officeart/2008/layout/HorizontalMultiLevelHierarchy"/>
    <dgm:cxn modelId="{600D5EFD-621E-48C0-9D3D-5452A29134BB}" srcId="{BA546841-A439-4C3A-815C-3F5B037F66F5}" destId="{CB2264C4-20E8-4114-B0AB-F0D6743C7063}" srcOrd="0" destOrd="0" parTransId="{CB341C70-5DC6-4A7E-AF04-E2FE89E5348E}" sibTransId="{016FDB8A-9E59-48C8-8FA7-1836BD44591E}"/>
    <dgm:cxn modelId="{3D2605FD-1216-4486-9D7A-65FC2720C06E}" type="presParOf" srcId="{67F4E8F3-E5F5-458D-8D7A-62DD0F34D393}" destId="{E415DC37-3E75-47F7-976C-29E3ED2A6C24}" srcOrd="0" destOrd="0" presId="urn:microsoft.com/office/officeart/2008/layout/HorizontalMultiLevelHierarchy"/>
    <dgm:cxn modelId="{4F8BDF0B-4536-4C96-A851-4BA0ED6FF271}" type="presParOf" srcId="{E415DC37-3E75-47F7-976C-29E3ED2A6C24}" destId="{81FFFE2E-91C8-4CB4-B656-5176256941C0}" srcOrd="0" destOrd="0" presId="urn:microsoft.com/office/officeart/2008/layout/HorizontalMultiLevelHierarchy"/>
    <dgm:cxn modelId="{CAFCADD8-AF2F-432F-9780-0D3E49D42241}" type="presParOf" srcId="{E415DC37-3E75-47F7-976C-29E3ED2A6C24}" destId="{9CD0DAE4-4AEA-4500-8821-2EE5C0E26C61}" srcOrd="1" destOrd="0" presId="urn:microsoft.com/office/officeart/2008/layout/HorizontalMultiLevelHierarchy"/>
    <dgm:cxn modelId="{1DE8A436-1480-40BD-B325-6B4605FF2A73}" type="presParOf" srcId="{9CD0DAE4-4AEA-4500-8821-2EE5C0E26C61}" destId="{F6169A38-1FE9-4817-AEF9-5D646BFD1B76}" srcOrd="0" destOrd="0" presId="urn:microsoft.com/office/officeart/2008/layout/HorizontalMultiLevelHierarchy"/>
    <dgm:cxn modelId="{3441BC6E-D387-4792-99D3-E76E6A1DBCB4}" type="presParOf" srcId="{F6169A38-1FE9-4817-AEF9-5D646BFD1B76}" destId="{669D8113-6DE3-40F2-BF9B-17051D5357E6}" srcOrd="0" destOrd="0" presId="urn:microsoft.com/office/officeart/2008/layout/HorizontalMultiLevelHierarchy"/>
    <dgm:cxn modelId="{A9E3C30D-58BF-4B78-A636-6A1E090902E4}" type="presParOf" srcId="{9CD0DAE4-4AEA-4500-8821-2EE5C0E26C61}" destId="{F63AA364-EF75-41B2-940F-6F0C2D73003D}" srcOrd="1" destOrd="0" presId="urn:microsoft.com/office/officeart/2008/layout/HorizontalMultiLevelHierarchy"/>
    <dgm:cxn modelId="{9EB6CC41-1ED0-46CF-9152-D2754147EF57}" type="presParOf" srcId="{F63AA364-EF75-41B2-940F-6F0C2D73003D}" destId="{6B1F3437-B6BD-4F08-AA09-05C754EF85A7}" srcOrd="0" destOrd="0" presId="urn:microsoft.com/office/officeart/2008/layout/HorizontalMultiLevelHierarchy"/>
    <dgm:cxn modelId="{74F22027-1383-45C7-8678-BEF5F3CDE763}" type="presParOf" srcId="{F63AA364-EF75-41B2-940F-6F0C2D73003D}" destId="{391BE8BA-93D7-4B63-86C8-1C3C7FB783EC}" srcOrd="1" destOrd="0" presId="urn:microsoft.com/office/officeart/2008/layout/HorizontalMultiLevelHierarchy"/>
    <dgm:cxn modelId="{A1A981D3-B7F4-46CC-97E4-08D54CAC9978}" type="presParOf" srcId="{391BE8BA-93D7-4B63-86C8-1C3C7FB783EC}" destId="{97EF6E9F-682A-48DD-BBB2-8D0C3E58E335}" srcOrd="0" destOrd="0" presId="urn:microsoft.com/office/officeart/2008/layout/HorizontalMultiLevelHierarchy"/>
    <dgm:cxn modelId="{DEDAFAE0-D16F-4206-B91E-EF58A3072A52}" type="presParOf" srcId="{97EF6E9F-682A-48DD-BBB2-8D0C3E58E335}" destId="{1747C3AA-C225-434B-AC7F-517BE80691BF}" srcOrd="0" destOrd="0" presId="urn:microsoft.com/office/officeart/2008/layout/HorizontalMultiLevelHierarchy"/>
    <dgm:cxn modelId="{40790E8A-F58F-4608-BC6E-B9B6EC8A77CB}" type="presParOf" srcId="{391BE8BA-93D7-4B63-86C8-1C3C7FB783EC}" destId="{17213DD2-FC69-4798-A6FF-6619520D406B}" srcOrd="1" destOrd="0" presId="urn:microsoft.com/office/officeart/2008/layout/HorizontalMultiLevelHierarchy"/>
    <dgm:cxn modelId="{45C5EFF8-3ABF-4CD9-BEE1-89AB9392E195}" type="presParOf" srcId="{17213DD2-FC69-4798-A6FF-6619520D406B}" destId="{48511C3E-4B0E-4C99-864E-654B3682F88C}" srcOrd="0" destOrd="0" presId="urn:microsoft.com/office/officeart/2008/layout/HorizontalMultiLevelHierarchy"/>
    <dgm:cxn modelId="{525D73C7-63F4-4E86-B66F-5A915B372271}" type="presParOf" srcId="{17213DD2-FC69-4798-A6FF-6619520D406B}" destId="{AE6CEE5B-94D8-4529-B53D-429F5276C686}" srcOrd="1" destOrd="0" presId="urn:microsoft.com/office/officeart/2008/layout/HorizontalMultiLevelHierarchy"/>
    <dgm:cxn modelId="{DFB259E1-62C5-4B2D-B4CC-17541E1CB0CC}" type="presParOf" srcId="{9CD0DAE4-4AEA-4500-8821-2EE5C0E26C61}" destId="{E5EC0919-0A17-40FC-8E7F-E8CB637755C6}" srcOrd="2" destOrd="0" presId="urn:microsoft.com/office/officeart/2008/layout/HorizontalMultiLevelHierarchy"/>
    <dgm:cxn modelId="{5278E63D-8776-4418-9AF3-D1B0B20683F1}" type="presParOf" srcId="{E5EC0919-0A17-40FC-8E7F-E8CB637755C6}" destId="{0A633E7E-49BA-4790-BDAE-F9C298286D76}" srcOrd="0" destOrd="0" presId="urn:microsoft.com/office/officeart/2008/layout/HorizontalMultiLevelHierarchy"/>
    <dgm:cxn modelId="{BCFB4289-4DB1-4721-B157-6967D4F6E9D5}" type="presParOf" srcId="{9CD0DAE4-4AEA-4500-8821-2EE5C0E26C61}" destId="{84C9F720-AC28-40E1-B3A1-96CF4CE75DD2}" srcOrd="3" destOrd="0" presId="urn:microsoft.com/office/officeart/2008/layout/HorizontalMultiLevelHierarchy"/>
    <dgm:cxn modelId="{D1397C32-DD9D-4261-B9B9-0197E6A3883B}" type="presParOf" srcId="{84C9F720-AC28-40E1-B3A1-96CF4CE75DD2}" destId="{86F67A13-608F-44BB-9554-5FC80A6D041C}" srcOrd="0" destOrd="0" presId="urn:microsoft.com/office/officeart/2008/layout/HorizontalMultiLevelHierarchy"/>
    <dgm:cxn modelId="{1EDF3C88-4502-4021-B581-F412E2BE8FE2}" type="presParOf" srcId="{84C9F720-AC28-40E1-B3A1-96CF4CE75DD2}" destId="{5DBEDDBB-8B4C-4531-960A-63BC872AA226}" srcOrd="1" destOrd="0" presId="urn:microsoft.com/office/officeart/2008/layout/HorizontalMultiLevelHierarchy"/>
    <dgm:cxn modelId="{A3CBE09B-56D8-4EB4-8FE3-05BE03A480AA}" type="presParOf" srcId="{5DBEDDBB-8B4C-4531-960A-63BC872AA226}" destId="{3CA58942-3E4A-4F2F-8371-81F289A53256}" srcOrd="0" destOrd="0" presId="urn:microsoft.com/office/officeart/2008/layout/HorizontalMultiLevelHierarchy"/>
    <dgm:cxn modelId="{7E9B0F5F-5598-4703-B52E-5F838411B15B}" type="presParOf" srcId="{3CA58942-3E4A-4F2F-8371-81F289A53256}" destId="{7413C029-2FCF-4A25-849F-66A20E00273E}" srcOrd="0" destOrd="0" presId="urn:microsoft.com/office/officeart/2008/layout/HorizontalMultiLevelHierarchy"/>
    <dgm:cxn modelId="{4B786623-CADC-4A08-ACED-46E962008D84}" type="presParOf" srcId="{5DBEDDBB-8B4C-4531-960A-63BC872AA226}" destId="{2C472D3B-E101-4AE4-9C3E-F0B25D6739A7}" srcOrd="1" destOrd="0" presId="urn:microsoft.com/office/officeart/2008/layout/HorizontalMultiLevelHierarchy"/>
    <dgm:cxn modelId="{82E53164-E703-4F79-B00E-D8539ED5D7B6}" type="presParOf" srcId="{2C472D3B-E101-4AE4-9C3E-F0B25D6739A7}" destId="{067DEA93-A8E7-41F4-B113-EC48F795A23E}" srcOrd="0" destOrd="0" presId="urn:microsoft.com/office/officeart/2008/layout/HorizontalMultiLevelHierarchy"/>
    <dgm:cxn modelId="{D6EF889C-A9DF-4046-9D0A-9231412AD775}" type="presParOf" srcId="{2C472D3B-E101-4AE4-9C3E-F0B25D6739A7}" destId="{6728FFD0-2C45-425F-A1D8-A52529DB2C3E}" srcOrd="1" destOrd="0" presId="urn:microsoft.com/office/officeart/2008/layout/HorizontalMultiLevelHierarchy"/>
    <dgm:cxn modelId="{047662CD-68AD-4139-B4B6-0206B8E8F2F6}" type="presParOf" srcId="{9CD0DAE4-4AEA-4500-8821-2EE5C0E26C61}" destId="{4690B1A5-A73A-4AAF-899E-63A46DEB1D01}" srcOrd="4" destOrd="0" presId="urn:microsoft.com/office/officeart/2008/layout/HorizontalMultiLevelHierarchy"/>
    <dgm:cxn modelId="{7D1E9501-4034-43D4-84AD-EE251D932BD0}" type="presParOf" srcId="{4690B1A5-A73A-4AAF-899E-63A46DEB1D01}" destId="{006CD638-BA7B-4003-B7CE-785CC7BB11E1}" srcOrd="0" destOrd="0" presId="urn:microsoft.com/office/officeart/2008/layout/HorizontalMultiLevelHierarchy"/>
    <dgm:cxn modelId="{8ACE635B-DB1F-493C-8A52-5464D3595E45}" type="presParOf" srcId="{9CD0DAE4-4AEA-4500-8821-2EE5C0E26C61}" destId="{AC1FFBCC-BF45-4820-9DB7-9470AB8C6BE0}" srcOrd="5" destOrd="0" presId="urn:microsoft.com/office/officeart/2008/layout/HorizontalMultiLevelHierarchy"/>
    <dgm:cxn modelId="{271726C1-C4E4-43A5-A9F4-39BB69F2A311}" type="presParOf" srcId="{AC1FFBCC-BF45-4820-9DB7-9470AB8C6BE0}" destId="{C5204872-F52C-41EB-9013-2D8628A3FF30}" srcOrd="0" destOrd="0" presId="urn:microsoft.com/office/officeart/2008/layout/HorizontalMultiLevelHierarchy"/>
    <dgm:cxn modelId="{AB9791F9-0852-431A-BE88-483B4B5AB623}" type="presParOf" srcId="{AC1FFBCC-BF45-4820-9DB7-9470AB8C6BE0}" destId="{86B8CE86-AD80-4045-8DDD-21E6303C7231}" srcOrd="1" destOrd="0" presId="urn:microsoft.com/office/officeart/2008/layout/HorizontalMultiLevelHierarchy"/>
    <dgm:cxn modelId="{FAF20788-2589-456A-B6B0-41DEE7C33C37}" type="presParOf" srcId="{86B8CE86-AD80-4045-8DDD-21E6303C7231}" destId="{CD9B7A24-0F78-4320-BABB-FB5F994F7AC6}" srcOrd="0" destOrd="0" presId="urn:microsoft.com/office/officeart/2008/layout/HorizontalMultiLevelHierarchy"/>
    <dgm:cxn modelId="{0DF2947D-046B-4922-BCD6-BF0544871C49}" type="presParOf" srcId="{CD9B7A24-0F78-4320-BABB-FB5F994F7AC6}" destId="{19CFDD64-2EDB-4700-8066-DD4E6BAE8FE1}" srcOrd="0" destOrd="0" presId="urn:microsoft.com/office/officeart/2008/layout/HorizontalMultiLevelHierarchy"/>
    <dgm:cxn modelId="{0B6C354F-F3E1-4AED-AD23-EE5B4EE3CB37}" type="presParOf" srcId="{86B8CE86-AD80-4045-8DDD-21E6303C7231}" destId="{07B05407-44C4-4275-A194-37E6E7EB4EEE}" srcOrd="1" destOrd="0" presId="urn:microsoft.com/office/officeart/2008/layout/HorizontalMultiLevelHierarchy"/>
    <dgm:cxn modelId="{BCB348F5-1FD7-4337-A044-4636F933C61E}" type="presParOf" srcId="{07B05407-44C4-4275-A194-37E6E7EB4EEE}" destId="{ADAA3089-8B90-4FF0-8A15-298F34FE3CC2}" srcOrd="0" destOrd="0" presId="urn:microsoft.com/office/officeart/2008/layout/HorizontalMultiLevelHierarchy"/>
    <dgm:cxn modelId="{DAA5399A-A18D-48C8-A4F5-9F2C48384897}" type="presParOf" srcId="{07B05407-44C4-4275-A194-37E6E7EB4EEE}" destId="{1D3B810F-4853-464F-A6E7-C73991D508B8}" srcOrd="1" destOrd="0" presId="urn:microsoft.com/office/officeart/2008/layout/HorizontalMultiLevelHierarchy"/>
    <dgm:cxn modelId="{948461AF-AC2D-4C42-A52E-E744C2A14D78}" type="presParOf" srcId="{9CD0DAE4-4AEA-4500-8821-2EE5C0E26C61}" destId="{58A08879-D086-4ADD-A114-0C6076D36AF0}" srcOrd="6" destOrd="0" presId="urn:microsoft.com/office/officeart/2008/layout/HorizontalMultiLevelHierarchy"/>
    <dgm:cxn modelId="{CC4CE6ED-5982-4403-9ECD-31A94217CE34}" type="presParOf" srcId="{58A08879-D086-4ADD-A114-0C6076D36AF0}" destId="{C0EB6964-7850-4F34-B128-E36365C1D8F3}" srcOrd="0" destOrd="0" presId="urn:microsoft.com/office/officeart/2008/layout/HorizontalMultiLevelHierarchy"/>
    <dgm:cxn modelId="{1D3EF1DD-5E81-4AB7-AF53-A75070067AC8}" type="presParOf" srcId="{9CD0DAE4-4AEA-4500-8821-2EE5C0E26C61}" destId="{1F650CB2-3C5D-4CFD-A8A2-E26DC1C8DE21}" srcOrd="7" destOrd="0" presId="urn:microsoft.com/office/officeart/2008/layout/HorizontalMultiLevelHierarchy"/>
    <dgm:cxn modelId="{0D7AC756-279C-4D81-96DA-D12E6EEC48F0}" type="presParOf" srcId="{1F650CB2-3C5D-4CFD-A8A2-E26DC1C8DE21}" destId="{C61C4289-5F15-405C-8615-C83AA9983D15}" srcOrd="0" destOrd="0" presId="urn:microsoft.com/office/officeart/2008/layout/HorizontalMultiLevelHierarchy"/>
    <dgm:cxn modelId="{1F94239A-E3FE-4B51-A07B-9376987D5D12}" type="presParOf" srcId="{1F650CB2-3C5D-4CFD-A8A2-E26DC1C8DE21}" destId="{7BC400A1-623F-47E5-9FE0-18B6F6703009}" srcOrd="1" destOrd="0" presId="urn:microsoft.com/office/officeart/2008/layout/HorizontalMultiLevelHierarchy"/>
    <dgm:cxn modelId="{317542DA-F226-4E6F-BC10-8187AB6F44AC}" type="presParOf" srcId="{7BC400A1-623F-47E5-9FE0-18B6F6703009}" destId="{2BADC853-3D47-4D43-BD64-6F6C6AD5B1FF}" srcOrd="0" destOrd="0" presId="urn:microsoft.com/office/officeart/2008/layout/HorizontalMultiLevelHierarchy"/>
    <dgm:cxn modelId="{D8A54DB3-DB24-4A7A-A4EB-B6E019C69580}" type="presParOf" srcId="{2BADC853-3D47-4D43-BD64-6F6C6AD5B1FF}" destId="{9082F6BC-96BB-4EB8-B15F-B678DD916D93}" srcOrd="0" destOrd="0" presId="urn:microsoft.com/office/officeart/2008/layout/HorizontalMultiLevelHierarchy"/>
    <dgm:cxn modelId="{EAA5A97A-105E-4192-86D1-4B32A67245F8}" type="presParOf" srcId="{7BC400A1-623F-47E5-9FE0-18B6F6703009}" destId="{A4B82946-CDF2-45C7-8425-8E37AD193EC4}" srcOrd="1" destOrd="0" presId="urn:microsoft.com/office/officeart/2008/layout/HorizontalMultiLevelHierarchy"/>
    <dgm:cxn modelId="{CA34CCF6-647C-4FF5-9C39-9DA4E2EC43CA}" type="presParOf" srcId="{A4B82946-CDF2-45C7-8425-8E37AD193EC4}" destId="{93A8A59C-D8A8-4B9A-97E1-C8A3FE01FAF5}" srcOrd="0" destOrd="0" presId="urn:microsoft.com/office/officeart/2008/layout/HorizontalMultiLevelHierarchy"/>
    <dgm:cxn modelId="{7304019D-97CA-48FA-AEE8-19996E362215}" type="presParOf" srcId="{A4B82946-CDF2-45C7-8425-8E37AD193EC4}" destId="{51937E5F-BBED-496E-81B1-B37CA9615C23}" srcOrd="1" destOrd="0" presId="urn:microsoft.com/office/officeart/2008/layout/HorizontalMultiLevelHierarchy"/>
    <dgm:cxn modelId="{B5429018-E101-4AB7-92BD-C81601614206}" type="presParOf" srcId="{9CD0DAE4-4AEA-4500-8821-2EE5C0E26C61}" destId="{39253A9E-34A6-43B6-A554-961BA6F3544B}" srcOrd="8" destOrd="0" presId="urn:microsoft.com/office/officeart/2008/layout/HorizontalMultiLevelHierarchy"/>
    <dgm:cxn modelId="{EAA7C72D-BB7E-4478-B551-17633E4A3F93}" type="presParOf" srcId="{39253A9E-34A6-43B6-A554-961BA6F3544B}" destId="{79968E4A-54EC-40B5-A939-F6D170F7290E}" srcOrd="0" destOrd="0" presId="urn:microsoft.com/office/officeart/2008/layout/HorizontalMultiLevelHierarchy"/>
    <dgm:cxn modelId="{2145C788-5D67-42A1-A79E-7EC08261F7D9}" type="presParOf" srcId="{9CD0DAE4-4AEA-4500-8821-2EE5C0E26C61}" destId="{FBE39C87-2B55-4AB5-A33C-158EE67226A6}" srcOrd="9" destOrd="0" presId="urn:microsoft.com/office/officeart/2008/layout/HorizontalMultiLevelHierarchy"/>
    <dgm:cxn modelId="{470434D7-2B0E-4A0A-AA27-33475102FEF0}" type="presParOf" srcId="{FBE39C87-2B55-4AB5-A33C-158EE67226A6}" destId="{ABA0AA94-40DC-4659-94AA-45B4D45CCD3B}" srcOrd="0" destOrd="0" presId="urn:microsoft.com/office/officeart/2008/layout/HorizontalMultiLevelHierarchy"/>
    <dgm:cxn modelId="{BD61CA7A-AFF6-48B7-81C2-FAB1CD7E9603}" type="presParOf" srcId="{FBE39C87-2B55-4AB5-A33C-158EE67226A6}" destId="{CFC852B6-994D-4061-9191-FE1AF9F7B313}" srcOrd="1" destOrd="0" presId="urn:microsoft.com/office/officeart/2008/layout/HorizontalMultiLevelHierarchy"/>
    <dgm:cxn modelId="{FA11F360-61C7-4933-B5B5-054A1BA7B75D}" type="presParOf" srcId="{CFC852B6-994D-4061-9191-FE1AF9F7B313}" destId="{3B1E4149-214A-488B-83DD-BE855D35086A}" srcOrd="0" destOrd="0" presId="urn:microsoft.com/office/officeart/2008/layout/HorizontalMultiLevelHierarchy"/>
    <dgm:cxn modelId="{B84A3F63-3CAE-44E2-9AAA-944209BEAFE6}" type="presParOf" srcId="{3B1E4149-214A-488B-83DD-BE855D35086A}" destId="{AE8B4B86-0763-4D4B-9565-B698D68D86BC}" srcOrd="0" destOrd="0" presId="urn:microsoft.com/office/officeart/2008/layout/HorizontalMultiLevelHierarchy"/>
    <dgm:cxn modelId="{C8D28077-65B8-471B-A4BB-29A26B1E9349}" type="presParOf" srcId="{CFC852B6-994D-4061-9191-FE1AF9F7B313}" destId="{33108259-67D6-4C55-A7AD-3C15756DFDA4}" srcOrd="1" destOrd="0" presId="urn:microsoft.com/office/officeart/2008/layout/HorizontalMultiLevelHierarchy"/>
    <dgm:cxn modelId="{8A6FBF8F-24B8-497E-89D9-81B1C80C612F}" type="presParOf" srcId="{33108259-67D6-4C55-A7AD-3C15756DFDA4}" destId="{42531F75-4D8D-42A0-8FB6-D4682183C2E5}" srcOrd="0" destOrd="0" presId="urn:microsoft.com/office/officeart/2008/layout/HorizontalMultiLevelHierarchy"/>
    <dgm:cxn modelId="{7B43C4B4-50BA-4AEF-8E7C-FCE1C6BA3770}" type="presParOf" srcId="{33108259-67D6-4C55-A7AD-3C15756DFDA4}" destId="{29A71665-8593-4973-8299-B56357B4867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E9695-2096-47EF-8960-3D8E338E4B1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D7897E4-3B54-4CCE-8567-BC491E30F34B}">
      <dgm:prSet phldrT="[Texte]" custT="1"/>
      <dgm:spPr/>
      <dgm:t>
        <a:bodyPr/>
        <a:lstStyle/>
        <a:p>
          <a:pPr>
            <a:buFont typeface="+mj-lt"/>
            <a:buAutoNum type="arabicPeriod"/>
          </a:pPr>
          <a:endParaRPr lang="fr-FR" sz="9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>
            <a:buFont typeface="+mj-lt"/>
            <a:buAutoNum type="arabicPeriod"/>
          </a:pPr>
          <a:endParaRPr lang="fr-FR" sz="9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>
            <a:buFont typeface="+mj-lt"/>
            <a:buAutoNum type="arabicPeriod"/>
          </a:pPr>
          <a:r>
            <a: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Est-ce qu’un pays qui héberge les JO peut-être meilleur qu’habituellement ? </a:t>
          </a:r>
        </a:p>
        <a:p>
          <a:pPr>
            <a:buFont typeface="+mj-lt"/>
            <a:buAutoNum type="arabicPeriod"/>
          </a:pPr>
          <a:endParaRPr lang="fr-FR" sz="900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>
            <a:buFont typeface="+mj-lt"/>
            <a:buAutoNum type="arabicPeriod"/>
          </a:pPr>
          <a:endParaRPr lang="fr-FR" sz="9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>
            <a:buFont typeface="+mj-lt"/>
            <a:buAutoNum type="arabicPeriod"/>
          </a:pPr>
          <a:endParaRPr lang="fr-FR" sz="900" dirty="0"/>
        </a:p>
      </dgm:t>
    </dgm:pt>
    <dgm:pt modelId="{72FFF50D-4328-4818-B92A-F6C84AA46A4B}" type="parTrans" cxnId="{A1515206-A1F8-456F-A563-C001FD01B967}">
      <dgm:prSet/>
      <dgm:spPr/>
      <dgm:t>
        <a:bodyPr/>
        <a:lstStyle/>
        <a:p>
          <a:endParaRPr lang="fr-FR"/>
        </a:p>
      </dgm:t>
    </dgm:pt>
    <dgm:pt modelId="{DD2F8D3B-E6FA-4CE6-AE28-5AEC34C1B75E}" type="sibTrans" cxnId="{A1515206-A1F8-456F-A563-C001FD01B967}">
      <dgm:prSet/>
      <dgm:spPr/>
      <dgm:t>
        <a:bodyPr/>
        <a:lstStyle/>
        <a:p>
          <a:endParaRPr lang="fr-FR"/>
        </a:p>
      </dgm:t>
    </dgm:pt>
    <dgm:pt modelId="{6DD76610-EB84-4EBA-8259-A4FA1A9AFD39}">
      <dgm:prSet phldrT="[Texte]" custT="1"/>
      <dgm:spPr/>
      <dgm:t>
        <a:bodyPr/>
        <a:lstStyle/>
        <a:p>
          <a:r>
            <a: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Combien de médailles vont être remportée par la France ? </a:t>
          </a:r>
          <a:endParaRPr lang="fr-FR" sz="1800" dirty="0"/>
        </a:p>
      </dgm:t>
    </dgm:pt>
    <dgm:pt modelId="{89156542-964F-4FCA-B1AD-68FC1C165BE4}" type="parTrans" cxnId="{70D0DA4C-9AB7-4B9E-9501-5F2D6287F4A9}">
      <dgm:prSet/>
      <dgm:spPr/>
      <dgm:t>
        <a:bodyPr/>
        <a:lstStyle/>
        <a:p>
          <a:endParaRPr lang="fr-FR"/>
        </a:p>
      </dgm:t>
    </dgm:pt>
    <dgm:pt modelId="{57AE7D95-4D85-4223-A8C4-3330F1F8B6F9}" type="sibTrans" cxnId="{70D0DA4C-9AB7-4B9E-9501-5F2D6287F4A9}">
      <dgm:prSet/>
      <dgm:spPr/>
      <dgm:t>
        <a:bodyPr/>
        <a:lstStyle/>
        <a:p>
          <a:endParaRPr lang="fr-FR"/>
        </a:p>
      </dgm:t>
    </dgm:pt>
    <dgm:pt modelId="{B0E20A48-342C-4E44-838C-E0AE90D0A1A8}" type="pres">
      <dgm:prSet presAssocID="{1D5E9695-2096-47EF-8960-3D8E338E4B15}" presName="Name0" presStyleCnt="0">
        <dgm:presLayoutVars>
          <dgm:chMax val="7"/>
          <dgm:chPref val="7"/>
          <dgm:dir/>
        </dgm:presLayoutVars>
      </dgm:prSet>
      <dgm:spPr/>
    </dgm:pt>
    <dgm:pt modelId="{5703115D-990E-4890-B58F-34BEA5B1FA4D}" type="pres">
      <dgm:prSet presAssocID="{1D5E9695-2096-47EF-8960-3D8E338E4B15}" presName="Name1" presStyleCnt="0"/>
      <dgm:spPr/>
    </dgm:pt>
    <dgm:pt modelId="{9010333D-113C-47F1-B4A4-1A0E2979B07B}" type="pres">
      <dgm:prSet presAssocID="{1D5E9695-2096-47EF-8960-3D8E338E4B15}" presName="cycle" presStyleCnt="0"/>
      <dgm:spPr/>
    </dgm:pt>
    <dgm:pt modelId="{C5555157-1F76-4D2A-9CE0-FFD25BBC165A}" type="pres">
      <dgm:prSet presAssocID="{1D5E9695-2096-47EF-8960-3D8E338E4B15}" presName="srcNode" presStyleLbl="node1" presStyleIdx="0" presStyleCnt="2"/>
      <dgm:spPr/>
    </dgm:pt>
    <dgm:pt modelId="{3C41277A-0F7A-4A7B-A7EE-AC20E798AECC}" type="pres">
      <dgm:prSet presAssocID="{1D5E9695-2096-47EF-8960-3D8E338E4B15}" presName="conn" presStyleLbl="parChTrans1D2" presStyleIdx="0" presStyleCnt="1"/>
      <dgm:spPr/>
    </dgm:pt>
    <dgm:pt modelId="{257AD627-4407-4F1E-AF8A-1299CDF5270B}" type="pres">
      <dgm:prSet presAssocID="{1D5E9695-2096-47EF-8960-3D8E338E4B15}" presName="extraNode" presStyleLbl="node1" presStyleIdx="0" presStyleCnt="2"/>
      <dgm:spPr/>
    </dgm:pt>
    <dgm:pt modelId="{377B5CC6-1E28-4502-81CE-3C9AFA27CB9F}" type="pres">
      <dgm:prSet presAssocID="{1D5E9695-2096-47EF-8960-3D8E338E4B15}" presName="dstNode" presStyleLbl="node1" presStyleIdx="0" presStyleCnt="2"/>
      <dgm:spPr/>
    </dgm:pt>
    <dgm:pt modelId="{E5B0B53C-35D3-4E9E-B923-B74779343DAD}" type="pres">
      <dgm:prSet presAssocID="{0D7897E4-3B54-4CCE-8567-BC491E30F34B}" presName="text_1" presStyleLbl="node1" presStyleIdx="0" presStyleCnt="2">
        <dgm:presLayoutVars>
          <dgm:bulletEnabled val="1"/>
        </dgm:presLayoutVars>
      </dgm:prSet>
      <dgm:spPr/>
    </dgm:pt>
    <dgm:pt modelId="{424E8684-6981-4758-881A-4210359FE7AB}" type="pres">
      <dgm:prSet presAssocID="{0D7897E4-3B54-4CCE-8567-BC491E30F34B}" presName="accent_1" presStyleCnt="0"/>
      <dgm:spPr/>
    </dgm:pt>
    <dgm:pt modelId="{4A7978E2-203E-454E-BD2E-202D27701803}" type="pres">
      <dgm:prSet presAssocID="{0D7897E4-3B54-4CCE-8567-BC491E30F34B}" presName="accentRepeatNode" presStyleLbl="solidFgAcc1" presStyleIdx="0" presStyleCnt="2"/>
      <dgm:spPr/>
    </dgm:pt>
    <dgm:pt modelId="{E436C461-33E1-40E2-A3F6-5197CE5B5C1C}" type="pres">
      <dgm:prSet presAssocID="{6DD76610-EB84-4EBA-8259-A4FA1A9AFD39}" presName="text_2" presStyleLbl="node1" presStyleIdx="1" presStyleCnt="2">
        <dgm:presLayoutVars>
          <dgm:bulletEnabled val="1"/>
        </dgm:presLayoutVars>
      </dgm:prSet>
      <dgm:spPr/>
    </dgm:pt>
    <dgm:pt modelId="{6FAF8D1E-2260-4981-9960-405B789E77C6}" type="pres">
      <dgm:prSet presAssocID="{6DD76610-EB84-4EBA-8259-A4FA1A9AFD39}" presName="accent_2" presStyleCnt="0"/>
      <dgm:spPr/>
    </dgm:pt>
    <dgm:pt modelId="{A1CF7B1E-8CCA-4750-8B6D-B78BE036A14F}" type="pres">
      <dgm:prSet presAssocID="{6DD76610-EB84-4EBA-8259-A4FA1A9AFD39}" presName="accentRepeatNode" presStyleLbl="solidFgAcc1" presStyleIdx="1" presStyleCnt="2"/>
      <dgm:spPr/>
    </dgm:pt>
  </dgm:ptLst>
  <dgm:cxnLst>
    <dgm:cxn modelId="{A1515206-A1F8-456F-A563-C001FD01B967}" srcId="{1D5E9695-2096-47EF-8960-3D8E338E4B15}" destId="{0D7897E4-3B54-4CCE-8567-BC491E30F34B}" srcOrd="0" destOrd="0" parTransId="{72FFF50D-4328-4818-B92A-F6C84AA46A4B}" sibTransId="{DD2F8D3B-E6FA-4CE6-AE28-5AEC34C1B75E}"/>
    <dgm:cxn modelId="{D56DE01D-E22C-485B-B673-E6AF8D00609A}" type="presOf" srcId="{DD2F8D3B-E6FA-4CE6-AE28-5AEC34C1B75E}" destId="{3C41277A-0F7A-4A7B-A7EE-AC20E798AECC}" srcOrd="0" destOrd="0" presId="urn:microsoft.com/office/officeart/2008/layout/VerticalCurvedList"/>
    <dgm:cxn modelId="{7B96AA36-9002-40AA-BCC0-9834AE6D393C}" type="presOf" srcId="{0D7897E4-3B54-4CCE-8567-BC491E30F34B}" destId="{E5B0B53C-35D3-4E9E-B923-B74779343DAD}" srcOrd="0" destOrd="0" presId="urn:microsoft.com/office/officeart/2008/layout/VerticalCurvedList"/>
    <dgm:cxn modelId="{70D0DA4C-9AB7-4B9E-9501-5F2D6287F4A9}" srcId="{1D5E9695-2096-47EF-8960-3D8E338E4B15}" destId="{6DD76610-EB84-4EBA-8259-A4FA1A9AFD39}" srcOrd="1" destOrd="0" parTransId="{89156542-964F-4FCA-B1AD-68FC1C165BE4}" sibTransId="{57AE7D95-4D85-4223-A8C4-3330F1F8B6F9}"/>
    <dgm:cxn modelId="{7144B095-3461-405B-B15D-CD70B5A0BA29}" type="presOf" srcId="{6DD76610-EB84-4EBA-8259-A4FA1A9AFD39}" destId="{E436C461-33E1-40E2-A3F6-5197CE5B5C1C}" srcOrd="0" destOrd="0" presId="urn:microsoft.com/office/officeart/2008/layout/VerticalCurvedList"/>
    <dgm:cxn modelId="{833365F7-E62B-4F0B-8F5A-7CDA6A4E67E2}" type="presOf" srcId="{1D5E9695-2096-47EF-8960-3D8E338E4B15}" destId="{B0E20A48-342C-4E44-838C-E0AE90D0A1A8}" srcOrd="0" destOrd="0" presId="urn:microsoft.com/office/officeart/2008/layout/VerticalCurvedList"/>
    <dgm:cxn modelId="{346BD27C-9DF3-4A5D-BF97-BE7BBA852214}" type="presParOf" srcId="{B0E20A48-342C-4E44-838C-E0AE90D0A1A8}" destId="{5703115D-990E-4890-B58F-34BEA5B1FA4D}" srcOrd="0" destOrd="0" presId="urn:microsoft.com/office/officeart/2008/layout/VerticalCurvedList"/>
    <dgm:cxn modelId="{67745762-BEE6-427F-A7E9-6F216EFFC161}" type="presParOf" srcId="{5703115D-990E-4890-B58F-34BEA5B1FA4D}" destId="{9010333D-113C-47F1-B4A4-1A0E2979B07B}" srcOrd="0" destOrd="0" presId="urn:microsoft.com/office/officeart/2008/layout/VerticalCurvedList"/>
    <dgm:cxn modelId="{AF44A8CC-1FE6-4992-9F0E-7A107CF65C9A}" type="presParOf" srcId="{9010333D-113C-47F1-B4A4-1A0E2979B07B}" destId="{C5555157-1F76-4D2A-9CE0-FFD25BBC165A}" srcOrd="0" destOrd="0" presId="urn:microsoft.com/office/officeart/2008/layout/VerticalCurvedList"/>
    <dgm:cxn modelId="{8AFA75D8-8FDD-44F2-8417-F6ED002BA908}" type="presParOf" srcId="{9010333D-113C-47F1-B4A4-1A0E2979B07B}" destId="{3C41277A-0F7A-4A7B-A7EE-AC20E798AECC}" srcOrd="1" destOrd="0" presId="urn:microsoft.com/office/officeart/2008/layout/VerticalCurvedList"/>
    <dgm:cxn modelId="{BCE62D9E-706B-4610-A214-29725E4C1459}" type="presParOf" srcId="{9010333D-113C-47F1-B4A4-1A0E2979B07B}" destId="{257AD627-4407-4F1E-AF8A-1299CDF5270B}" srcOrd="2" destOrd="0" presId="urn:microsoft.com/office/officeart/2008/layout/VerticalCurvedList"/>
    <dgm:cxn modelId="{974C8606-B02C-48D1-BB1D-BD2F1D688F8C}" type="presParOf" srcId="{9010333D-113C-47F1-B4A4-1A0E2979B07B}" destId="{377B5CC6-1E28-4502-81CE-3C9AFA27CB9F}" srcOrd="3" destOrd="0" presId="urn:microsoft.com/office/officeart/2008/layout/VerticalCurvedList"/>
    <dgm:cxn modelId="{70A48AA2-8AB6-474A-BACB-1DCD3D31B8A3}" type="presParOf" srcId="{5703115D-990E-4890-B58F-34BEA5B1FA4D}" destId="{E5B0B53C-35D3-4E9E-B923-B74779343DAD}" srcOrd="1" destOrd="0" presId="urn:microsoft.com/office/officeart/2008/layout/VerticalCurvedList"/>
    <dgm:cxn modelId="{5F395BC9-1088-40D7-A51F-DADA114B9886}" type="presParOf" srcId="{5703115D-990E-4890-B58F-34BEA5B1FA4D}" destId="{424E8684-6981-4758-881A-4210359FE7AB}" srcOrd="2" destOrd="0" presId="urn:microsoft.com/office/officeart/2008/layout/VerticalCurvedList"/>
    <dgm:cxn modelId="{871548C6-3D42-4CE9-B780-EAE9E4F2ECEB}" type="presParOf" srcId="{424E8684-6981-4758-881A-4210359FE7AB}" destId="{4A7978E2-203E-454E-BD2E-202D27701803}" srcOrd="0" destOrd="0" presId="urn:microsoft.com/office/officeart/2008/layout/VerticalCurvedList"/>
    <dgm:cxn modelId="{D71F1EE7-B174-4347-8D06-777DA446077F}" type="presParOf" srcId="{5703115D-990E-4890-B58F-34BEA5B1FA4D}" destId="{E436C461-33E1-40E2-A3F6-5197CE5B5C1C}" srcOrd="3" destOrd="0" presId="urn:microsoft.com/office/officeart/2008/layout/VerticalCurvedList"/>
    <dgm:cxn modelId="{3EF080F3-8E77-49E6-8C70-D56E2D526125}" type="presParOf" srcId="{5703115D-990E-4890-B58F-34BEA5B1FA4D}" destId="{6FAF8D1E-2260-4981-9960-405B789E77C6}" srcOrd="4" destOrd="0" presId="urn:microsoft.com/office/officeart/2008/layout/VerticalCurvedList"/>
    <dgm:cxn modelId="{60D1EDE1-F263-41C2-B3C1-527C88E588DC}" type="presParOf" srcId="{6FAF8D1E-2260-4981-9960-405B789E77C6}" destId="{A1CF7B1E-8CCA-4750-8B6D-B78BE036A14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E4149-214A-488B-83DD-BE855D35086A}">
      <dsp:nvSpPr>
        <dsp:cNvPr id="0" name=""/>
        <dsp:cNvSpPr/>
      </dsp:nvSpPr>
      <dsp:spPr>
        <a:xfrm>
          <a:off x="5055804" y="4054717"/>
          <a:ext cx="4887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3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287954" y="4088219"/>
        <a:ext cx="24436" cy="24436"/>
      </dsp:txXfrm>
    </dsp:sp>
    <dsp:sp modelId="{39253A9E-34A6-43B6-A554-961BA6F3544B}">
      <dsp:nvSpPr>
        <dsp:cNvPr id="0" name=""/>
        <dsp:cNvSpPr/>
      </dsp:nvSpPr>
      <dsp:spPr>
        <a:xfrm>
          <a:off x="2123384" y="2237873"/>
          <a:ext cx="488736" cy="1862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368" y="0"/>
              </a:lnTo>
              <a:lnTo>
                <a:pt x="244368" y="1862563"/>
              </a:lnTo>
              <a:lnTo>
                <a:pt x="488736" y="18625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2319612" y="3121015"/>
        <a:ext cx="96280" cy="96280"/>
      </dsp:txXfrm>
    </dsp:sp>
    <dsp:sp modelId="{2BADC853-3D47-4D43-BD64-6F6C6AD5B1FF}">
      <dsp:nvSpPr>
        <dsp:cNvPr id="0" name=""/>
        <dsp:cNvSpPr/>
      </dsp:nvSpPr>
      <dsp:spPr>
        <a:xfrm>
          <a:off x="5055804" y="3123435"/>
          <a:ext cx="4887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3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287954" y="3156937"/>
        <a:ext cx="24436" cy="24436"/>
      </dsp:txXfrm>
    </dsp:sp>
    <dsp:sp modelId="{58A08879-D086-4ADD-A114-0C6076D36AF0}">
      <dsp:nvSpPr>
        <dsp:cNvPr id="0" name=""/>
        <dsp:cNvSpPr/>
      </dsp:nvSpPr>
      <dsp:spPr>
        <a:xfrm>
          <a:off x="2123384" y="2237873"/>
          <a:ext cx="488736" cy="931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368" y="0"/>
              </a:lnTo>
              <a:lnTo>
                <a:pt x="244368" y="931281"/>
              </a:lnTo>
              <a:lnTo>
                <a:pt x="488736" y="931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41459" y="2677221"/>
        <a:ext cx="52586" cy="52586"/>
      </dsp:txXfrm>
    </dsp:sp>
    <dsp:sp modelId="{CD9B7A24-0F78-4320-BABB-FB5F994F7AC6}">
      <dsp:nvSpPr>
        <dsp:cNvPr id="0" name=""/>
        <dsp:cNvSpPr/>
      </dsp:nvSpPr>
      <dsp:spPr>
        <a:xfrm>
          <a:off x="5055804" y="2192153"/>
          <a:ext cx="4887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3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287954" y="2225655"/>
        <a:ext cx="24436" cy="24436"/>
      </dsp:txXfrm>
    </dsp:sp>
    <dsp:sp modelId="{4690B1A5-A73A-4AAF-899E-63A46DEB1D01}">
      <dsp:nvSpPr>
        <dsp:cNvPr id="0" name=""/>
        <dsp:cNvSpPr/>
      </dsp:nvSpPr>
      <dsp:spPr>
        <a:xfrm>
          <a:off x="2123384" y="2192153"/>
          <a:ext cx="4887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3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55534" y="2225655"/>
        <a:ext cx="24436" cy="24436"/>
      </dsp:txXfrm>
    </dsp:sp>
    <dsp:sp modelId="{3CA58942-3E4A-4F2F-8371-81F289A53256}">
      <dsp:nvSpPr>
        <dsp:cNvPr id="0" name=""/>
        <dsp:cNvSpPr/>
      </dsp:nvSpPr>
      <dsp:spPr>
        <a:xfrm>
          <a:off x="5055804" y="1260871"/>
          <a:ext cx="4887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3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287954" y="1294373"/>
        <a:ext cx="24436" cy="24436"/>
      </dsp:txXfrm>
    </dsp:sp>
    <dsp:sp modelId="{E5EC0919-0A17-40FC-8E7F-E8CB637755C6}">
      <dsp:nvSpPr>
        <dsp:cNvPr id="0" name=""/>
        <dsp:cNvSpPr/>
      </dsp:nvSpPr>
      <dsp:spPr>
        <a:xfrm>
          <a:off x="2123384" y="1306591"/>
          <a:ext cx="488736" cy="931281"/>
        </a:xfrm>
        <a:custGeom>
          <a:avLst/>
          <a:gdLst/>
          <a:ahLst/>
          <a:cxnLst/>
          <a:rect l="0" t="0" r="0" b="0"/>
          <a:pathLst>
            <a:path>
              <a:moveTo>
                <a:pt x="0" y="931281"/>
              </a:moveTo>
              <a:lnTo>
                <a:pt x="244368" y="931281"/>
              </a:lnTo>
              <a:lnTo>
                <a:pt x="244368" y="0"/>
              </a:lnTo>
              <a:lnTo>
                <a:pt x="4887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41459" y="1745939"/>
        <a:ext cx="52586" cy="52586"/>
      </dsp:txXfrm>
    </dsp:sp>
    <dsp:sp modelId="{97EF6E9F-682A-48DD-BBB2-8D0C3E58E335}">
      <dsp:nvSpPr>
        <dsp:cNvPr id="0" name=""/>
        <dsp:cNvSpPr/>
      </dsp:nvSpPr>
      <dsp:spPr>
        <a:xfrm>
          <a:off x="5055804" y="329589"/>
          <a:ext cx="4887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3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287954" y="363091"/>
        <a:ext cx="24436" cy="24436"/>
      </dsp:txXfrm>
    </dsp:sp>
    <dsp:sp modelId="{F6169A38-1FE9-4817-AEF9-5D646BFD1B76}">
      <dsp:nvSpPr>
        <dsp:cNvPr id="0" name=""/>
        <dsp:cNvSpPr/>
      </dsp:nvSpPr>
      <dsp:spPr>
        <a:xfrm>
          <a:off x="2123384" y="375309"/>
          <a:ext cx="488736" cy="1862563"/>
        </a:xfrm>
        <a:custGeom>
          <a:avLst/>
          <a:gdLst/>
          <a:ahLst/>
          <a:cxnLst/>
          <a:rect l="0" t="0" r="0" b="0"/>
          <a:pathLst>
            <a:path>
              <a:moveTo>
                <a:pt x="0" y="1862563"/>
              </a:moveTo>
              <a:lnTo>
                <a:pt x="244368" y="1862563"/>
              </a:lnTo>
              <a:lnTo>
                <a:pt x="244368" y="0"/>
              </a:lnTo>
              <a:lnTo>
                <a:pt x="4887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2319612" y="1258451"/>
        <a:ext cx="96280" cy="96280"/>
      </dsp:txXfrm>
    </dsp:sp>
    <dsp:sp modelId="{81FFFE2E-91C8-4CB4-B656-5176256941C0}">
      <dsp:nvSpPr>
        <dsp:cNvPr id="0" name=""/>
        <dsp:cNvSpPr/>
      </dsp:nvSpPr>
      <dsp:spPr>
        <a:xfrm rot="16200000">
          <a:off x="-209722" y="1865360"/>
          <a:ext cx="3921187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Client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M. David GUEDE</a:t>
          </a:r>
        </a:p>
      </dsp:txBody>
      <dsp:txXfrm>
        <a:off x="-209722" y="1865360"/>
        <a:ext cx="3921187" cy="745025"/>
      </dsp:txXfrm>
    </dsp:sp>
    <dsp:sp modelId="{6B1F3437-B6BD-4F08-AA09-05C754EF85A7}">
      <dsp:nvSpPr>
        <dsp:cNvPr id="0" name=""/>
        <dsp:cNvSpPr/>
      </dsp:nvSpPr>
      <dsp:spPr>
        <a:xfrm>
          <a:off x="2612120" y="2796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Henri GOHI</a:t>
          </a:r>
        </a:p>
      </dsp:txBody>
      <dsp:txXfrm>
        <a:off x="2612120" y="2796"/>
        <a:ext cx="2443683" cy="745025"/>
      </dsp:txXfrm>
    </dsp:sp>
    <dsp:sp modelId="{48511C3E-4B0E-4C99-864E-654B3682F88C}">
      <dsp:nvSpPr>
        <dsp:cNvPr id="0" name=""/>
        <dsp:cNvSpPr/>
      </dsp:nvSpPr>
      <dsp:spPr>
        <a:xfrm>
          <a:off x="5544541" y="2796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PYTHON / SQL</a:t>
          </a:r>
        </a:p>
      </dsp:txBody>
      <dsp:txXfrm>
        <a:off x="5544541" y="2796"/>
        <a:ext cx="2443683" cy="745025"/>
      </dsp:txXfrm>
    </dsp:sp>
    <dsp:sp modelId="{86F67A13-608F-44BB-9554-5FC80A6D041C}">
      <dsp:nvSpPr>
        <dsp:cNvPr id="0" name=""/>
        <dsp:cNvSpPr/>
      </dsp:nvSpPr>
      <dsp:spPr>
        <a:xfrm>
          <a:off x="2612120" y="934078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Kevin DOUKPENI</a:t>
          </a:r>
        </a:p>
      </dsp:txBody>
      <dsp:txXfrm>
        <a:off x="2612120" y="934078"/>
        <a:ext cx="2443683" cy="745025"/>
      </dsp:txXfrm>
    </dsp:sp>
    <dsp:sp modelId="{067DEA93-A8E7-41F4-B113-EC48F795A23E}">
      <dsp:nvSpPr>
        <dsp:cNvPr id="0" name=""/>
        <dsp:cNvSpPr/>
      </dsp:nvSpPr>
      <dsp:spPr>
        <a:xfrm>
          <a:off x="5544541" y="934078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SQL-Requête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Data Studio </a:t>
          </a:r>
        </a:p>
      </dsp:txBody>
      <dsp:txXfrm>
        <a:off x="5544541" y="934078"/>
        <a:ext cx="2443683" cy="745025"/>
      </dsp:txXfrm>
    </dsp:sp>
    <dsp:sp modelId="{C5204872-F52C-41EB-9013-2D8628A3FF30}">
      <dsp:nvSpPr>
        <dsp:cNvPr id="0" name=""/>
        <dsp:cNvSpPr/>
      </dsp:nvSpPr>
      <dsp:spPr>
        <a:xfrm>
          <a:off x="2612120" y="1865360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Sylvain DIOUF</a:t>
          </a:r>
        </a:p>
      </dsp:txBody>
      <dsp:txXfrm>
        <a:off x="2612120" y="1865360"/>
        <a:ext cx="2443683" cy="745025"/>
      </dsp:txXfrm>
    </dsp:sp>
    <dsp:sp modelId="{ADAA3089-8B90-4FF0-8A15-298F34FE3CC2}">
      <dsp:nvSpPr>
        <dsp:cNvPr id="0" name=""/>
        <dsp:cNvSpPr/>
      </dsp:nvSpPr>
      <dsp:spPr>
        <a:xfrm>
          <a:off x="5544541" y="1865360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SQL</a:t>
          </a:r>
        </a:p>
      </dsp:txBody>
      <dsp:txXfrm>
        <a:off x="5544541" y="1865360"/>
        <a:ext cx="2443683" cy="745025"/>
      </dsp:txXfrm>
    </dsp:sp>
    <dsp:sp modelId="{C61C4289-5F15-405C-8615-C83AA9983D15}">
      <dsp:nvSpPr>
        <dsp:cNvPr id="0" name=""/>
        <dsp:cNvSpPr/>
      </dsp:nvSpPr>
      <dsp:spPr>
        <a:xfrm>
          <a:off x="2612120" y="2796642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Elisabeth-Lucie BATONGA</a:t>
          </a:r>
        </a:p>
      </dsp:txBody>
      <dsp:txXfrm>
        <a:off x="2612120" y="2796642"/>
        <a:ext cx="2443683" cy="745025"/>
      </dsp:txXfrm>
    </dsp:sp>
    <dsp:sp modelId="{93A8A59C-D8A8-4B9A-97E1-C8A3FE01FAF5}">
      <dsp:nvSpPr>
        <dsp:cNvPr id="0" name=""/>
        <dsp:cNvSpPr/>
      </dsp:nvSpPr>
      <dsp:spPr>
        <a:xfrm>
          <a:off x="5544541" y="2796642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SQL-Requête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Data Studio</a:t>
          </a:r>
          <a:r>
            <a:rPr lang="fr-FR" sz="3200" kern="1200" dirty="0"/>
            <a:t> </a:t>
          </a:r>
        </a:p>
      </dsp:txBody>
      <dsp:txXfrm>
        <a:off x="5544541" y="2796642"/>
        <a:ext cx="2443683" cy="745025"/>
      </dsp:txXfrm>
    </dsp:sp>
    <dsp:sp modelId="{ABA0AA94-40DC-4659-94AA-45B4D45CCD3B}">
      <dsp:nvSpPr>
        <dsp:cNvPr id="0" name=""/>
        <dsp:cNvSpPr/>
      </dsp:nvSpPr>
      <dsp:spPr>
        <a:xfrm>
          <a:off x="2612120" y="3727924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Regis DJOMO</a:t>
          </a:r>
        </a:p>
      </dsp:txBody>
      <dsp:txXfrm>
        <a:off x="2612120" y="3727924"/>
        <a:ext cx="2443683" cy="745025"/>
      </dsp:txXfrm>
    </dsp:sp>
    <dsp:sp modelId="{42531F75-4D8D-42A0-8FB6-D4682183C2E5}">
      <dsp:nvSpPr>
        <dsp:cNvPr id="0" name=""/>
        <dsp:cNvSpPr/>
      </dsp:nvSpPr>
      <dsp:spPr>
        <a:xfrm>
          <a:off x="5544541" y="3727924"/>
          <a:ext cx="2443683" cy="74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PYTHON / SQL</a:t>
          </a:r>
          <a:endParaRPr lang="fr-FR" sz="3200" kern="1200" dirty="0"/>
        </a:p>
      </dsp:txBody>
      <dsp:txXfrm>
        <a:off x="5544541" y="3727924"/>
        <a:ext cx="2443683" cy="745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1277A-0F7A-4A7B-A7EE-AC20E798AECC}">
      <dsp:nvSpPr>
        <dsp:cNvPr id="0" name=""/>
        <dsp:cNvSpPr/>
      </dsp:nvSpPr>
      <dsp:spPr>
        <a:xfrm>
          <a:off x="-4347812" y="-671757"/>
          <a:ext cx="5217683" cy="5217683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0B53C-35D3-4E9E-B923-B74779343DAD}">
      <dsp:nvSpPr>
        <dsp:cNvPr id="0" name=""/>
        <dsp:cNvSpPr/>
      </dsp:nvSpPr>
      <dsp:spPr>
        <a:xfrm>
          <a:off x="712169" y="553463"/>
          <a:ext cx="9121257" cy="11067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8501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fr-FR" sz="9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fr-FR" sz="9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Est-ce qu’un pays qui héberge les JO peut-être meilleur qu’habituellement ?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fr-FR" sz="900" kern="1200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fr-FR" sz="9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fr-FR" sz="900" kern="1200" dirty="0"/>
        </a:p>
      </dsp:txBody>
      <dsp:txXfrm>
        <a:off x="712169" y="553463"/>
        <a:ext cx="9121257" cy="1106772"/>
      </dsp:txXfrm>
    </dsp:sp>
    <dsp:sp modelId="{4A7978E2-203E-454E-BD2E-202D27701803}">
      <dsp:nvSpPr>
        <dsp:cNvPr id="0" name=""/>
        <dsp:cNvSpPr/>
      </dsp:nvSpPr>
      <dsp:spPr>
        <a:xfrm>
          <a:off x="20436" y="415117"/>
          <a:ext cx="1383465" cy="13834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436C461-33E1-40E2-A3F6-5197CE5B5C1C}">
      <dsp:nvSpPr>
        <dsp:cNvPr id="0" name=""/>
        <dsp:cNvSpPr/>
      </dsp:nvSpPr>
      <dsp:spPr>
        <a:xfrm>
          <a:off x="712169" y="2213932"/>
          <a:ext cx="9121257" cy="11067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850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Combien de médailles vont être remportée par la France ? </a:t>
          </a:r>
          <a:endParaRPr lang="fr-FR" sz="1800" kern="1200" dirty="0"/>
        </a:p>
      </dsp:txBody>
      <dsp:txXfrm>
        <a:off x="712169" y="2213932"/>
        <a:ext cx="9121257" cy="1106772"/>
      </dsp:txXfrm>
    </dsp:sp>
    <dsp:sp modelId="{A1CF7B1E-8CCA-4750-8B6D-B78BE036A14F}">
      <dsp:nvSpPr>
        <dsp:cNvPr id="0" name=""/>
        <dsp:cNvSpPr/>
      </dsp:nvSpPr>
      <dsp:spPr>
        <a:xfrm>
          <a:off x="20436" y="2075586"/>
          <a:ext cx="1383465" cy="138346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4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2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3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10D612-0DCC-4416-AC74-FE9D852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0D1FD6-5F9F-4AB5-65D4-38CFF8D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770" y="558803"/>
            <a:ext cx="5660573" cy="287019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L’HISTOIRE</a:t>
            </a:r>
            <a:br>
              <a:rPr lang="fr-FR" sz="4800" dirty="0"/>
            </a:br>
            <a:r>
              <a:rPr lang="fr-FR" sz="4800" dirty="0"/>
              <a:t>DES JEUX OLYMPIQUES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CB501-AB50-8756-2093-3E6E42F0C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49B34D-728F-5FC8-2A43-E35B0C908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5B3C3A-DAA5-4464-6C23-3DF5B971D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97" y="2241531"/>
            <a:ext cx="2666204" cy="23749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7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24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0B81678-1D02-7A91-309A-A239A621E234}"/>
              </a:ext>
            </a:extLst>
          </p:cNvPr>
          <p:cNvSpPr txBox="1"/>
          <p:nvPr/>
        </p:nvSpPr>
        <p:spPr>
          <a:xfrm>
            <a:off x="425615" y="464904"/>
            <a:ext cx="817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fr-FR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7.Que se passe-t-il lorsqu’un pays est organisateur et lorsqu’il est participant?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638234-E0B8-8976-6D48-365549EC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29" y="1301663"/>
            <a:ext cx="7692723" cy="40463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565C9C-2385-F543-AFC7-B144DE769965}"/>
              </a:ext>
            </a:extLst>
          </p:cNvPr>
          <p:cNvSpPr txBox="1"/>
          <p:nvPr/>
        </p:nvSpPr>
        <p:spPr>
          <a:xfrm>
            <a:off x="685800" y="120512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AUSTRALIE</a:t>
            </a:r>
          </a:p>
        </p:txBody>
      </p:sp>
    </p:spTree>
    <p:extLst>
      <p:ext uri="{BB962C8B-B14F-4D97-AF65-F5344CB8AC3E}">
        <p14:creationId xmlns:p14="http://schemas.microsoft.com/office/powerpoint/2010/main" val="47129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C4E091-33E3-6BD9-F371-79BBC779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82" y="915154"/>
            <a:ext cx="8052134" cy="50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23BB002-D7FB-E855-600A-D1415B5D2EA2}"/>
              </a:ext>
            </a:extLst>
          </p:cNvPr>
          <p:cNvSpPr txBox="1"/>
          <p:nvPr/>
        </p:nvSpPr>
        <p:spPr>
          <a:xfrm>
            <a:off x="1094874" y="463216"/>
            <a:ext cx="160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51935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4526AD-3923-EDB9-3697-5D4D63AD4EC7}"/>
              </a:ext>
            </a:extLst>
          </p:cNvPr>
          <p:cNvSpPr txBox="1"/>
          <p:nvPr/>
        </p:nvSpPr>
        <p:spPr>
          <a:xfrm>
            <a:off x="1088858" y="601579"/>
            <a:ext cx="2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B66DF1-93E1-21B4-8E81-CC867E2D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104900"/>
            <a:ext cx="85153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8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1A5F470-1FCD-FE81-8992-0FB31F9D7705}"/>
              </a:ext>
            </a:extLst>
          </p:cNvPr>
          <p:cNvSpPr txBox="1"/>
          <p:nvPr/>
        </p:nvSpPr>
        <p:spPr>
          <a:xfrm>
            <a:off x="2839453" y="212938"/>
            <a:ext cx="55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Organisation d’équipe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3A303ACD-57D2-3FAB-1820-F60F9EA0B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056738"/>
              </p:ext>
            </p:extLst>
          </p:nvPr>
        </p:nvGraphicFramePr>
        <p:xfrm>
          <a:off x="782053" y="980573"/>
          <a:ext cx="9366584" cy="4475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67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7E45820B-855C-D3C3-4CA1-1B54E8F7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F44C5B-6215-04D2-5387-D91B2621D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71" y="802506"/>
            <a:ext cx="5820229" cy="233172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1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Organisés tous les 4 ans et ce depuis 1896 en Grèce , 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JO réunissent les meilleurs athlètes des différents pays autour de plusieurs disciplines. </a:t>
            </a:r>
          </a:p>
          <a:p>
            <a:pPr algn="ctr">
              <a:lnSpc>
                <a:spcPct val="110000"/>
              </a:lnSpc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Ces derniers se battent pour dominer leur sport afin d'apporter plus de gloire à leur pays en augmentant leur nombre total de médailles.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lnSpc>
                <a:spcPct val="110000"/>
              </a:lnSpc>
            </a:pPr>
            <a:endParaRPr lang="fr-FR" sz="11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874539-9832-F34A-3136-F6347644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1D9253-7AC9-A27D-8819-B9B52A72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08" y="2263140"/>
            <a:ext cx="4145281" cy="2331720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F8A48635-616B-4B64-031F-6BA50BCF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DDF9E20-CE55-3704-93EB-EBEECF1C9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800180"/>
              </p:ext>
            </p:extLst>
          </p:nvPr>
        </p:nvGraphicFramePr>
        <p:xfrm>
          <a:off x="956511" y="1088857"/>
          <a:ext cx="9853863" cy="3874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44F1511-42B7-661F-C7C5-741873A67B88}"/>
              </a:ext>
            </a:extLst>
          </p:cNvPr>
          <p:cNvSpPr txBox="1"/>
          <p:nvPr/>
        </p:nvSpPr>
        <p:spPr>
          <a:xfrm>
            <a:off x="1311442" y="517357"/>
            <a:ext cx="824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motivation de ce travail est de poser et de répondre aux questions suivantes </a:t>
            </a:r>
          </a:p>
          <a:p>
            <a:pPr lvl="0">
              <a:buFont typeface="+mj-lt"/>
              <a:buAutoNum type="arabicPeriod"/>
            </a:pPr>
            <a:endParaRPr lang="fr-FR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0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9B864F9-C08F-31C6-418A-4E4387702074}"/>
              </a:ext>
            </a:extLst>
          </p:cNvPr>
          <p:cNvSpPr txBox="1"/>
          <p:nvPr/>
        </p:nvSpPr>
        <p:spPr>
          <a:xfrm>
            <a:off x="609600" y="294775"/>
            <a:ext cx="1049153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tables « les plus utilisées » athlète_events.csv et noc_regions.csv</a:t>
            </a:r>
            <a:r>
              <a:rPr lang="fr-FR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spc="-5" dirty="0">
              <a:solidFill>
                <a:srgbClr val="29292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effectuons un ensemble de requêtage afin de répondre  au mieux aux questions. </a:t>
            </a:r>
          </a:p>
          <a:p>
            <a:endParaRPr lang="fr-FR" spc="-5" dirty="0">
              <a:solidFill>
                <a:srgbClr val="29292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Combien de  pays ont participé aux JO ?</a:t>
            </a:r>
          </a:p>
          <a:p>
            <a:pPr marL="342900" indent="-342900">
              <a:buFont typeface="+mj-lt"/>
              <a:buAutoNum type="arabicPeriod"/>
            </a:pPr>
            <a:r>
              <a:rPr lang="fr-FR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Combien y-a-t-il de sports ?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fr-FR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Combien y-a-t-il- d’événements 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fr-FR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Quels sont les pays qui ont collectionnés le plus de médailles?</a:t>
            </a:r>
            <a:endParaRPr lang="fr-FR" spc="-5" dirty="0">
              <a:solidFill>
                <a:srgbClr val="2929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fr-FR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Quels sont les pays qui ont organisés les JO? en quelles années? Et le nombre de médailles obtenus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fr-FR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Combien de fois les pays ont eu à organiser les JO?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fr-FR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se passe-t-il lorsqu’un pays est organisateur et lorsqu’il est participant? </a:t>
            </a:r>
          </a:p>
          <a:p>
            <a:pPr>
              <a:spcAft>
                <a:spcPts val="800"/>
              </a:spcAft>
            </a:pPr>
            <a:endParaRPr lang="fr-FR" spc="-5" dirty="0">
              <a:solidFill>
                <a:srgbClr val="29292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endParaRPr lang="fr-FR" spc="-5" dirty="0">
              <a:solidFill>
                <a:srgbClr val="29292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endParaRPr lang="fr-FR" spc="-5" dirty="0">
              <a:solidFill>
                <a:srgbClr val="29292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endParaRPr lang="fr-FR" spc="-5" dirty="0">
              <a:solidFill>
                <a:srgbClr val="29292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51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9350F75-617D-3F60-77C2-D92EBABC049B}"/>
              </a:ext>
            </a:extLst>
          </p:cNvPr>
          <p:cNvSpPr txBox="1"/>
          <p:nvPr/>
        </p:nvSpPr>
        <p:spPr>
          <a:xfrm>
            <a:off x="979070" y="519181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Combien de  pays ont participé aux JO 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8578FB-6674-196C-A1C5-ACF6B44F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70" y="935756"/>
            <a:ext cx="5969167" cy="14645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99F735D-55FA-F4B6-AC75-E41C26332771}"/>
              </a:ext>
            </a:extLst>
          </p:cNvPr>
          <p:cNvSpPr txBox="1"/>
          <p:nvPr/>
        </p:nvSpPr>
        <p:spPr>
          <a:xfrm>
            <a:off x="979070" y="1934714"/>
            <a:ext cx="533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fr-FR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Combien y-a-t-il de sports ? </a:t>
            </a:r>
            <a:endParaRPr lang="fr-F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2DDDA7-B17C-E459-0D92-3A4B494C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18" y="2383205"/>
            <a:ext cx="6016608" cy="10160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20F672B-3D8A-2995-8C93-99C834E6DDFA}"/>
              </a:ext>
            </a:extLst>
          </p:cNvPr>
          <p:cNvSpPr txBox="1"/>
          <p:nvPr/>
        </p:nvSpPr>
        <p:spPr>
          <a:xfrm>
            <a:off x="1035217" y="3339097"/>
            <a:ext cx="533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Combien y-a-t-il d’événements ? </a:t>
            </a:r>
            <a:endParaRPr lang="fr-F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06A731-7DE8-4B16-3A24-A92B0A29A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54" y="3708429"/>
            <a:ext cx="5569236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3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45820B-855C-D3C3-4CA1-1B54E8F7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57C7A7-96DF-380F-2F96-E6229DDC1647}"/>
              </a:ext>
            </a:extLst>
          </p:cNvPr>
          <p:cNvSpPr txBox="1"/>
          <p:nvPr/>
        </p:nvSpPr>
        <p:spPr>
          <a:xfrm>
            <a:off x="1143000" y="1501832"/>
            <a:ext cx="3810000" cy="215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400" b="1" cap="all" spc="600" dirty="0">
                <a:latin typeface="+mj-lt"/>
                <a:ea typeface="+mj-ea"/>
                <a:cs typeface="+mj-cs"/>
              </a:rPr>
              <a:t>4. Quels sont les pays qui ont collectionnés le plus de médailles?</a:t>
            </a:r>
            <a:endParaRPr lang="en-US" sz="2400" b="1" cap="all" spc="6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97C688-1394-9A17-601A-B9E5026C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C79198-038F-959A-A232-88A2AD9D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75" y="3096751"/>
            <a:ext cx="5465191" cy="34896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65616E-72B4-D83B-4FFF-38E61016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88" y="130576"/>
            <a:ext cx="4078084" cy="274251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9B88AF-869C-E890-9467-794E550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6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DF0E57-1A01-1287-F185-1E2A50BC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1E7ECB0-9922-6747-31BF-7EB047B9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0527BA-BBFA-B925-E8DD-A0FEF72D28DB}"/>
              </a:ext>
            </a:extLst>
          </p:cNvPr>
          <p:cNvSpPr txBox="1"/>
          <p:nvPr/>
        </p:nvSpPr>
        <p:spPr>
          <a:xfrm>
            <a:off x="1088569" y="2302625"/>
            <a:ext cx="3988757" cy="14993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100" b="1" cap="all" spc="600" dirty="0">
                <a:latin typeface="+mj-lt"/>
                <a:ea typeface="+mj-ea"/>
                <a:cs typeface="+mj-cs"/>
              </a:rPr>
              <a:t>5. </a:t>
            </a:r>
            <a:r>
              <a:rPr lang="en-US" sz="1500" b="1" cap="all" spc="600" dirty="0">
                <a:latin typeface="+mj-lt"/>
                <a:ea typeface="+mj-ea"/>
                <a:cs typeface="+mj-cs"/>
              </a:rPr>
              <a:t>Quels sont les pays qui ont organisé les JO? en quelles années ont-</a:t>
            </a:r>
            <a:r>
              <a:rPr lang="en-US" sz="1500" b="1" cap="all" spc="600" dirty="0" err="1">
                <a:latin typeface="+mj-lt"/>
                <a:ea typeface="+mj-ea"/>
                <a:cs typeface="+mj-cs"/>
              </a:rPr>
              <a:t>ils</a:t>
            </a:r>
            <a:r>
              <a:rPr lang="en-US" sz="1500" b="1" cap="all" spc="600" dirty="0">
                <a:latin typeface="+mj-lt"/>
                <a:ea typeface="+mj-ea"/>
                <a:cs typeface="+mj-cs"/>
              </a:rPr>
              <a:t> organisés? Et combien de médailles ont-</a:t>
            </a:r>
            <a:r>
              <a:rPr lang="en-US" sz="1500" b="1" cap="all" spc="600" dirty="0" err="1">
                <a:latin typeface="+mj-lt"/>
                <a:ea typeface="+mj-ea"/>
                <a:cs typeface="+mj-cs"/>
              </a:rPr>
              <a:t>ils</a:t>
            </a:r>
            <a:r>
              <a:rPr lang="en-US" sz="1500" b="1" cap="all" spc="600" dirty="0">
                <a:latin typeface="+mj-lt"/>
                <a:ea typeface="+mj-ea"/>
                <a:cs typeface="+mj-cs"/>
              </a:rPr>
              <a:t> obtenus? </a:t>
            </a:r>
            <a:endParaRPr lang="en-US" sz="1100" b="1" cap="all" spc="6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86FC0-96CD-DC42-A7AC-DC0A34306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47CAAE-CE0D-62C1-FAD4-81A74B48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86" y="343425"/>
            <a:ext cx="5949043" cy="16377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2E728-2449-3576-AC12-C70878F4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F8A9FA40-FB3A-4B70-74FF-52B7FAA6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32" y="2030554"/>
            <a:ext cx="5322263" cy="46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8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DF0E57-1A01-1287-F185-1E2A50BC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1E7ECB0-9922-6747-31BF-7EB047B9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FAE862-C1F0-56D9-23A0-73CC1EDEC55B}"/>
              </a:ext>
            </a:extLst>
          </p:cNvPr>
          <p:cNvSpPr txBox="1"/>
          <p:nvPr/>
        </p:nvSpPr>
        <p:spPr>
          <a:xfrm>
            <a:off x="1088569" y="2302626"/>
            <a:ext cx="3936275" cy="135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400" b="1" cap="all" spc="600" dirty="0">
                <a:latin typeface="+mj-lt"/>
                <a:ea typeface="+mj-ea"/>
                <a:cs typeface="+mj-cs"/>
              </a:rPr>
              <a:t>6. Combien de </a:t>
            </a:r>
            <a:r>
              <a:rPr lang="en-US" sz="2400" b="1" cap="all" spc="600" dirty="0" err="1">
                <a:latin typeface="+mj-lt"/>
                <a:ea typeface="+mj-ea"/>
                <a:cs typeface="+mj-cs"/>
              </a:rPr>
              <a:t>fois</a:t>
            </a:r>
            <a:r>
              <a:rPr lang="en-US" sz="2400" b="1" cap="all" spc="600" dirty="0">
                <a:latin typeface="+mj-lt"/>
                <a:ea typeface="+mj-ea"/>
                <a:cs typeface="+mj-cs"/>
              </a:rPr>
              <a:t> les pays ont </a:t>
            </a:r>
            <a:r>
              <a:rPr lang="en-US" sz="2400" b="1" cap="all" spc="600" dirty="0" err="1">
                <a:latin typeface="+mj-lt"/>
                <a:ea typeface="+mj-ea"/>
                <a:cs typeface="+mj-cs"/>
              </a:rPr>
              <a:t>eu</a:t>
            </a:r>
            <a:r>
              <a:rPr lang="en-US" sz="2400" b="1" cap="all" spc="600" dirty="0">
                <a:latin typeface="+mj-lt"/>
                <a:ea typeface="+mj-ea"/>
                <a:cs typeface="+mj-cs"/>
              </a:rPr>
              <a:t> à </a:t>
            </a:r>
            <a:r>
              <a:rPr lang="en-US" sz="2400" b="1" cap="all" spc="600" dirty="0" err="1">
                <a:latin typeface="+mj-lt"/>
                <a:ea typeface="+mj-ea"/>
                <a:cs typeface="+mj-cs"/>
              </a:rPr>
              <a:t>organiser</a:t>
            </a:r>
            <a:r>
              <a:rPr lang="en-US" sz="2400" b="1" cap="all" spc="600" dirty="0">
                <a:latin typeface="+mj-lt"/>
                <a:ea typeface="+mj-ea"/>
                <a:cs typeface="+mj-cs"/>
              </a:rPr>
              <a:t> les JO?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86FC0-96CD-DC42-A7AC-DC0A34306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CA3E2D-F71F-9D3C-62CB-8DB1B52B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72" y="783770"/>
            <a:ext cx="5442061" cy="537754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2E728-2449-3576-AC12-C70878F4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2113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Next Cond</vt:lpstr>
      <vt:lpstr>Trade Gothic Next Light</vt:lpstr>
      <vt:lpstr>AfterglowVTI</vt:lpstr>
      <vt:lpstr>L’HISTOIRE DES JEUX OLYMPIQUES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L’HISTOIRE DES JEUX OLYMPIQUES</dc:title>
  <dc:creator>Elisabeth Lucie BATONGA</dc:creator>
  <cp:lastModifiedBy>Elisabeth Lucie BATONGA</cp:lastModifiedBy>
  <cp:revision>2</cp:revision>
  <dcterms:created xsi:type="dcterms:W3CDTF">2022-12-14T08:57:31Z</dcterms:created>
  <dcterms:modified xsi:type="dcterms:W3CDTF">2022-12-15T08:40:30Z</dcterms:modified>
</cp:coreProperties>
</file>