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57" r:id="rId4"/>
    <p:sldId id="258" r:id="rId5"/>
    <p:sldId id="269" r:id="rId6"/>
    <p:sldId id="264" r:id="rId7"/>
    <p:sldId id="266" r:id="rId8"/>
    <p:sldId id="267" r:id="rId9"/>
    <p:sldId id="268" r:id="rId10"/>
    <p:sldId id="259" r:id="rId11"/>
    <p:sldId id="262" r:id="rId1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B07F1-753D-724C-BAF9-E666D50D7854}" v="136" dt="2024-03-14T14:20:06.688"/>
    <p1510:client id="{D70B8928-2FFC-9EFD-0D93-CD20F7D7BAC4}" v="5" dt="2024-03-15T14:46:18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E3A0B-BC60-B645-84E0-6EEF1E304451}" type="doc">
      <dgm:prSet loTypeId="urn:microsoft.com/office/officeart/2005/8/layout/hProcess11" loCatId="convert" qsTypeId="urn:microsoft.com/office/officeart/2005/8/quickstyle/3d5" qsCatId="3D" csTypeId="urn:microsoft.com/office/officeart/2005/8/colors/colorful5" csCatId="colorful"/>
      <dgm:spPr/>
      <dgm:t>
        <a:bodyPr/>
        <a:lstStyle/>
        <a:p>
          <a:endParaRPr lang="fr-FR"/>
        </a:p>
      </dgm:t>
    </dgm:pt>
    <dgm:pt modelId="{D4FCAAD7-B8E5-9149-ADBD-3A6554994E83}">
      <dgm:prSet custT="1"/>
      <dgm:spPr/>
      <dgm:t>
        <a:bodyPr/>
        <a:lstStyle/>
        <a:p>
          <a:r>
            <a:rPr lang="fr-FR" sz="2400" b="1">
              <a:latin typeface="Abadi Extra Light" panose="020B0204020104020204" pitchFamily="34" charset="0"/>
            </a:rPr>
            <a:t>Contexte</a:t>
          </a:r>
        </a:p>
      </dgm:t>
    </dgm:pt>
    <dgm:pt modelId="{148C954E-B238-744F-984F-A4CDA342394E}" type="parTrans" cxnId="{0ADFB541-35BD-6742-BC0B-029C02D233E9}">
      <dgm:prSet/>
      <dgm:spPr/>
      <dgm:t>
        <a:bodyPr/>
        <a:lstStyle/>
        <a:p>
          <a:endParaRPr lang="fr-FR"/>
        </a:p>
      </dgm:t>
    </dgm:pt>
    <dgm:pt modelId="{F28B96EB-8BE7-F14A-845C-E9FDBE8B9662}" type="sibTrans" cxnId="{0ADFB541-35BD-6742-BC0B-029C02D233E9}">
      <dgm:prSet/>
      <dgm:spPr/>
      <dgm:t>
        <a:bodyPr/>
        <a:lstStyle/>
        <a:p>
          <a:endParaRPr lang="fr-FR"/>
        </a:p>
      </dgm:t>
    </dgm:pt>
    <dgm:pt modelId="{E46469B5-DD71-A749-96E4-01883BA62A6A}">
      <dgm:prSet custT="1"/>
      <dgm:spPr/>
      <dgm:t>
        <a:bodyPr/>
        <a:lstStyle/>
        <a:p>
          <a:r>
            <a:rPr lang="fr-FR" sz="2400" b="1">
              <a:latin typeface="Abadi Extra Light" panose="020B0204020104020204" pitchFamily="34" charset="0"/>
            </a:rPr>
            <a:t>Méthodologie </a:t>
          </a:r>
        </a:p>
      </dgm:t>
    </dgm:pt>
    <dgm:pt modelId="{E869E4F6-1B37-E045-B738-30567ED17D25}" type="parTrans" cxnId="{EE1BADB0-207F-3E4A-9954-7D347D2376D6}">
      <dgm:prSet/>
      <dgm:spPr/>
      <dgm:t>
        <a:bodyPr/>
        <a:lstStyle/>
        <a:p>
          <a:endParaRPr lang="fr-FR"/>
        </a:p>
      </dgm:t>
    </dgm:pt>
    <dgm:pt modelId="{C4A3FFDF-BF2D-3143-B245-0EE2C6DBEC00}" type="sibTrans" cxnId="{EE1BADB0-207F-3E4A-9954-7D347D2376D6}">
      <dgm:prSet/>
      <dgm:spPr/>
      <dgm:t>
        <a:bodyPr/>
        <a:lstStyle/>
        <a:p>
          <a:endParaRPr lang="fr-FR"/>
        </a:p>
      </dgm:t>
    </dgm:pt>
    <dgm:pt modelId="{7C3AB578-40DA-104D-B7BA-1272F9047E70}">
      <dgm:prSet custT="1"/>
      <dgm:spPr/>
      <dgm:t>
        <a:bodyPr/>
        <a:lstStyle/>
        <a:p>
          <a:r>
            <a:rPr lang="fr-FR" sz="2400" b="1">
              <a:latin typeface="Abadi Extra Light" panose="020B0204020104020204" pitchFamily="34" charset="0"/>
            </a:rPr>
            <a:t>Démo de l'application</a:t>
          </a:r>
        </a:p>
      </dgm:t>
    </dgm:pt>
    <dgm:pt modelId="{CCD66989-1140-B44F-AA39-AC5D6ACF8E8C}" type="parTrans" cxnId="{9BD64EF5-F0F4-444A-B619-28B94E1EC5B9}">
      <dgm:prSet/>
      <dgm:spPr/>
      <dgm:t>
        <a:bodyPr/>
        <a:lstStyle/>
        <a:p>
          <a:endParaRPr lang="fr-FR"/>
        </a:p>
      </dgm:t>
    </dgm:pt>
    <dgm:pt modelId="{68334439-4F8F-2D40-8DEA-9D2181CC0940}" type="sibTrans" cxnId="{9BD64EF5-F0F4-444A-B619-28B94E1EC5B9}">
      <dgm:prSet/>
      <dgm:spPr/>
      <dgm:t>
        <a:bodyPr/>
        <a:lstStyle/>
        <a:p>
          <a:endParaRPr lang="fr-FR"/>
        </a:p>
      </dgm:t>
    </dgm:pt>
    <dgm:pt modelId="{E897CD19-EFAC-6345-80C5-DA965F30321F}">
      <dgm:prSet custT="1"/>
      <dgm:spPr/>
      <dgm:t>
        <a:bodyPr/>
        <a:lstStyle/>
        <a:p>
          <a:r>
            <a:rPr lang="fr-FR" sz="2400" b="1">
              <a:latin typeface="Abadi Extra Light" panose="020B0204020104020204" pitchFamily="34" charset="0"/>
            </a:rPr>
            <a:t>Conclusion</a:t>
          </a:r>
        </a:p>
      </dgm:t>
    </dgm:pt>
    <dgm:pt modelId="{FB5C3472-114C-5E40-A5B7-16F7D0A617E6}" type="parTrans" cxnId="{444A4A9F-410E-A444-A0F2-CCD9B462AD90}">
      <dgm:prSet/>
      <dgm:spPr/>
      <dgm:t>
        <a:bodyPr/>
        <a:lstStyle/>
        <a:p>
          <a:endParaRPr lang="fr-FR"/>
        </a:p>
      </dgm:t>
    </dgm:pt>
    <dgm:pt modelId="{A089DA32-CAD3-CC40-AF3B-1F1D76AA6FAF}" type="sibTrans" cxnId="{444A4A9F-410E-A444-A0F2-CCD9B462AD90}">
      <dgm:prSet/>
      <dgm:spPr/>
      <dgm:t>
        <a:bodyPr/>
        <a:lstStyle/>
        <a:p>
          <a:endParaRPr lang="fr-FR"/>
        </a:p>
      </dgm:t>
    </dgm:pt>
    <dgm:pt modelId="{039E2585-3BDA-B547-96B3-A605B19A77D8}">
      <dgm:prSet custT="1"/>
      <dgm:spPr/>
      <dgm:t>
        <a:bodyPr/>
        <a:lstStyle/>
        <a:p>
          <a:r>
            <a:rPr lang="fr-FR" sz="2400" b="1">
              <a:latin typeface="Abadi Extra Light" panose="020B0204020104020204" pitchFamily="34" charset="0"/>
            </a:rPr>
            <a:t>Annexe</a:t>
          </a:r>
        </a:p>
      </dgm:t>
    </dgm:pt>
    <dgm:pt modelId="{9B87BF46-E350-ED4F-AA7A-3F7D3A6BFB17}" type="parTrans" cxnId="{291ABDD3-632A-8B4D-8795-1175B0F51C79}">
      <dgm:prSet/>
      <dgm:spPr/>
      <dgm:t>
        <a:bodyPr/>
        <a:lstStyle/>
        <a:p>
          <a:endParaRPr lang="fr-FR"/>
        </a:p>
      </dgm:t>
    </dgm:pt>
    <dgm:pt modelId="{68BEDA48-8C1D-5443-A1EF-111E417B264A}" type="sibTrans" cxnId="{291ABDD3-632A-8B4D-8795-1175B0F51C79}">
      <dgm:prSet/>
      <dgm:spPr/>
      <dgm:t>
        <a:bodyPr/>
        <a:lstStyle/>
        <a:p>
          <a:endParaRPr lang="fr-FR"/>
        </a:p>
      </dgm:t>
    </dgm:pt>
    <dgm:pt modelId="{E72B11D2-F584-1F43-923B-85741DAB9CCF}" type="pres">
      <dgm:prSet presAssocID="{F04E3A0B-BC60-B645-84E0-6EEF1E304451}" presName="Name0" presStyleCnt="0">
        <dgm:presLayoutVars>
          <dgm:dir/>
          <dgm:resizeHandles val="exact"/>
        </dgm:presLayoutVars>
      </dgm:prSet>
      <dgm:spPr/>
    </dgm:pt>
    <dgm:pt modelId="{05B20873-5769-7446-8436-7D082EEC2C61}" type="pres">
      <dgm:prSet presAssocID="{F04E3A0B-BC60-B645-84E0-6EEF1E304451}" presName="arrow" presStyleLbl="bgShp" presStyleIdx="0" presStyleCnt="1"/>
      <dgm:spPr/>
    </dgm:pt>
    <dgm:pt modelId="{7BCAFDD7-0071-AF4C-A31D-8A5AA3CA7E47}" type="pres">
      <dgm:prSet presAssocID="{F04E3A0B-BC60-B645-84E0-6EEF1E304451}" presName="points" presStyleCnt="0"/>
      <dgm:spPr/>
    </dgm:pt>
    <dgm:pt modelId="{C979F995-E77D-244F-95B7-2B79B9656544}" type="pres">
      <dgm:prSet presAssocID="{D4FCAAD7-B8E5-9149-ADBD-3A6554994E83}" presName="compositeA" presStyleCnt="0"/>
      <dgm:spPr/>
    </dgm:pt>
    <dgm:pt modelId="{C5DF54E8-323F-8D48-ABEB-DA3AD663049A}" type="pres">
      <dgm:prSet presAssocID="{D4FCAAD7-B8E5-9149-ADBD-3A6554994E83}" presName="textA" presStyleLbl="revTx" presStyleIdx="0" presStyleCnt="5">
        <dgm:presLayoutVars>
          <dgm:bulletEnabled val="1"/>
        </dgm:presLayoutVars>
      </dgm:prSet>
      <dgm:spPr/>
    </dgm:pt>
    <dgm:pt modelId="{F220EBB8-5AF8-D44F-98B9-6554F528A528}" type="pres">
      <dgm:prSet presAssocID="{D4FCAAD7-B8E5-9149-ADBD-3A6554994E83}" presName="circleA" presStyleLbl="node1" presStyleIdx="0" presStyleCnt="5"/>
      <dgm:spPr/>
    </dgm:pt>
    <dgm:pt modelId="{D1923462-A756-1141-91AA-413565118BBE}" type="pres">
      <dgm:prSet presAssocID="{D4FCAAD7-B8E5-9149-ADBD-3A6554994E83}" presName="spaceA" presStyleCnt="0"/>
      <dgm:spPr/>
    </dgm:pt>
    <dgm:pt modelId="{9946D658-E8FD-DA46-BFC7-8430F7A835C3}" type="pres">
      <dgm:prSet presAssocID="{F28B96EB-8BE7-F14A-845C-E9FDBE8B9662}" presName="space" presStyleCnt="0"/>
      <dgm:spPr/>
    </dgm:pt>
    <dgm:pt modelId="{5BB0D550-5CA9-EA41-87C4-6DB8A70366BF}" type="pres">
      <dgm:prSet presAssocID="{E46469B5-DD71-A749-96E4-01883BA62A6A}" presName="compositeB" presStyleCnt="0"/>
      <dgm:spPr/>
    </dgm:pt>
    <dgm:pt modelId="{59EADC76-73F1-A047-839D-6019994DFAEF}" type="pres">
      <dgm:prSet presAssocID="{E46469B5-DD71-A749-96E4-01883BA62A6A}" presName="textB" presStyleLbl="revTx" presStyleIdx="1" presStyleCnt="5">
        <dgm:presLayoutVars>
          <dgm:bulletEnabled val="1"/>
        </dgm:presLayoutVars>
      </dgm:prSet>
      <dgm:spPr/>
    </dgm:pt>
    <dgm:pt modelId="{E77AC507-F81D-0345-8166-7DCBDAF69240}" type="pres">
      <dgm:prSet presAssocID="{E46469B5-DD71-A749-96E4-01883BA62A6A}" presName="circleB" presStyleLbl="node1" presStyleIdx="1" presStyleCnt="5"/>
      <dgm:spPr/>
    </dgm:pt>
    <dgm:pt modelId="{CC313B96-A058-9E45-8A38-0CEC2329AB1E}" type="pres">
      <dgm:prSet presAssocID="{E46469B5-DD71-A749-96E4-01883BA62A6A}" presName="spaceB" presStyleCnt="0"/>
      <dgm:spPr/>
    </dgm:pt>
    <dgm:pt modelId="{6F32316D-4580-F840-A480-B39D90A57FE5}" type="pres">
      <dgm:prSet presAssocID="{C4A3FFDF-BF2D-3143-B245-0EE2C6DBEC00}" presName="space" presStyleCnt="0"/>
      <dgm:spPr/>
    </dgm:pt>
    <dgm:pt modelId="{4A1C61B0-15A4-5649-9038-49815D8734EA}" type="pres">
      <dgm:prSet presAssocID="{7C3AB578-40DA-104D-B7BA-1272F9047E70}" presName="compositeA" presStyleCnt="0"/>
      <dgm:spPr/>
    </dgm:pt>
    <dgm:pt modelId="{DFFAD32E-7B40-1E4E-9880-F6A13C57A2BA}" type="pres">
      <dgm:prSet presAssocID="{7C3AB578-40DA-104D-B7BA-1272F9047E70}" presName="textA" presStyleLbl="revTx" presStyleIdx="2" presStyleCnt="5">
        <dgm:presLayoutVars>
          <dgm:bulletEnabled val="1"/>
        </dgm:presLayoutVars>
      </dgm:prSet>
      <dgm:spPr/>
    </dgm:pt>
    <dgm:pt modelId="{DBEFB5BE-A3F6-D243-ACE3-AC9BDCC2DE05}" type="pres">
      <dgm:prSet presAssocID="{7C3AB578-40DA-104D-B7BA-1272F9047E70}" presName="circleA" presStyleLbl="node1" presStyleIdx="2" presStyleCnt="5"/>
      <dgm:spPr/>
    </dgm:pt>
    <dgm:pt modelId="{A24E27DF-D626-BC47-8794-8EFEE603E20B}" type="pres">
      <dgm:prSet presAssocID="{7C3AB578-40DA-104D-B7BA-1272F9047E70}" presName="spaceA" presStyleCnt="0"/>
      <dgm:spPr/>
    </dgm:pt>
    <dgm:pt modelId="{0F159ACD-3850-2C4C-B2C4-20090D149D74}" type="pres">
      <dgm:prSet presAssocID="{68334439-4F8F-2D40-8DEA-9D2181CC0940}" presName="space" presStyleCnt="0"/>
      <dgm:spPr/>
    </dgm:pt>
    <dgm:pt modelId="{29CBA8A4-3807-9547-84BE-6A246439914C}" type="pres">
      <dgm:prSet presAssocID="{E897CD19-EFAC-6345-80C5-DA965F30321F}" presName="compositeB" presStyleCnt="0"/>
      <dgm:spPr/>
    </dgm:pt>
    <dgm:pt modelId="{346BE56C-3CA5-B942-A0E4-326BB8648BD2}" type="pres">
      <dgm:prSet presAssocID="{E897CD19-EFAC-6345-80C5-DA965F30321F}" presName="textB" presStyleLbl="revTx" presStyleIdx="3" presStyleCnt="5">
        <dgm:presLayoutVars>
          <dgm:bulletEnabled val="1"/>
        </dgm:presLayoutVars>
      </dgm:prSet>
      <dgm:spPr/>
    </dgm:pt>
    <dgm:pt modelId="{4F392489-0A83-3340-A3B3-861FCE36D608}" type="pres">
      <dgm:prSet presAssocID="{E897CD19-EFAC-6345-80C5-DA965F30321F}" presName="circleB" presStyleLbl="node1" presStyleIdx="3" presStyleCnt="5"/>
      <dgm:spPr/>
    </dgm:pt>
    <dgm:pt modelId="{D5C869FB-D7B3-6A4B-AA1B-D7601010D220}" type="pres">
      <dgm:prSet presAssocID="{E897CD19-EFAC-6345-80C5-DA965F30321F}" presName="spaceB" presStyleCnt="0"/>
      <dgm:spPr/>
    </dgm:pt>
    <dgm:pt modelId="{60872217-5F3B-4A47-BE66-4EAD81CEB438}" type="pres">
      <dgm:prSet presAssocID="{A089DA32-CAD3-CC40-AF3B-1F1D76AA6FAF}" presName="space" presStyleCnt="0"/>
      <dgm:spPr/>
    </dgm:pt>
    <dgm:pt modelId="{D0BBC9E0-29DF-EF4C-A897-6162175465AB}" type="pres">
      <dgm:prSet presAssocID="{039E2585-3BDA-B547-96B3-A605B19A77D8}" presName="compositeA" presStyleCnt="0"/>
      <dgm:spPr/>
    </dgm:pt>
    <dgm:pt modelId="{B842C277-78A4-8C4F-9B84-69DDB2507422}" type="pres">
      <dgm:prSet presAssocID="{039E2585-3BDA-B547-96B3-A605B19A77D8}" presName="textA" presStyleLbl="revTx" presStyleIdx="4" presStyleCnt="5">
        <dgm:presLayoutVars>
          <dgm:bulletEnabled val="1"/>
        </dgm:presLayoutVars>
      </dgm:prSet>
      <dgm:spPr/>
    </dgm:pt>
    <dgm:pt modelId="{AFF87F54-CE84-4E49-B7B6-B53A05B96CC5}" type="pres">
      <dgm:prSet presAssocID="{039E2585-3BDA-B547-96B3-A605B19A77D8}" presName="circleA" presStyleLbl="node1" presStyleIdx="4" presStyleCnt="5"/>
      <dgm:spPr/>
    </dgm:pt>
    <dgm:pt modelId="{D4C63A55-5088-174E-89EB-C31F2C0CF739}" type="pres">
      <dgm:prSet presAssocID="{039E2585-3BDA-B547-96B3-A605B19A77D8}" presName="spaceA" presStyleCnt="0"/>
      <dgm:spPr/>
    </dgm:pt>
  </dgm:ptLst>
  <dgm:cxnLst>
    <dgm:cxn modelId="{14DF8111-908A-BD40-B654-53B0559E5709}" type="presOf" srcId="{E897CD19-EFAC-6345-80C5-DA965F30321F}" destId="{346BE56C-3CA5-B942-A0E4-326BB8648BD2}" srcOrd="0" destOrd="0" presId="urn:microsoft.com/office/officeart/2005/8/layout/hProcess11"/>
    <dgm:cxn modelId="{2A28B31F-D156-6F4C-A4F0-5D536AE70C84}" type="presOf" srcId="{E46469B5-DD71-A749-96E4-01883BA62A6A}" destId="{59EADC76-73F1-A047-839D-6019994DFAEF}" srcOrd="0" destOrd="0" presId="urn:microsoft.com/office/officeart/2005/8/layout/hProcess11"/>
    <dgm:cxn modelId="{D8B12A5E-ECF2-5A40-9BF4-5FE9E0FC6D5A}" type="presOf" srcId="{D4FCAAD7-B8E5-9149-ADBD-3A6554994E83}" destId="{C5DF54E8-323F-8D48-ABEB-DA3AD663049A}" srcOrd="0" destOrd="0" presId="urn:microsoft.com/office/officeart/2005/8/layout/hProcess11"/>
    <dgm:cxn modelId="{0ADFB541-35BD-6742-BC0B-029C02D233E9}" srcId="{F04E3A0B-BC60-B645-84E0-6EEF1E304451}" destId="{D4FCAAD7-B8E5-9149-ADBD-3A6554994E83}" srcOrd="0" destOrd="0" parTransId="{148C954E-B238-744F-984F-A4CDA342394E}" sibTransId="{F28B96EB-8BE7-F14A-845C-E9FDBE8B9662}"/>
    <dgm:cxn modelId="{7DF2DB50-52FD-F441-A098-1D5365CDFA30}" type="presOf" srcId="{039E2585-3BDA-B547-96B3-A605B19A77D8}" destId="{B842C277-78A4-8C4F-9B84-69DDB2507422}" srcOrd="0" destOrd="0" presId="urn:microsoft.com/office/officeart/2005/8/layout/hProcess11"/>
    <dgm:cxn modelId="{444A4A9F-410E-A444-A0F2-CCD9B462AD90}" srcId="{F04E3A0B-BC60-B645-84E0-6EEF1E304451}" destId="{E897CD19-EFAC-6345-80C5-DA965F30321F}" srcOrd="3" destOrd="0" parTransId="{FB5C3472-114C-5E40-A5B7-16F7D0A617E6}" sibTransId="{A089DA32-CAD3-CC40-AF3B-1F1D76AA6FAF}"/>
    <dgm:cxn modelId="{EE1BADB0-207F-3E4A-9954-7D347D2376D6}" srcId="{F04E3A0B-BC60-B645-84E0-6EEF1E304451}" destId="{E46469B5-DD71-A749-96E4-01883BA62A6A}" srcOrd="1" destOrd="0" parTransId="{E869E4F6-1B37-E045-B738-30567ED17D25}" sibTransId="{C4A3FFDF-BF2D-3143-B245-0EE2C6DBEC00}"/>
    <dgm:cxn modelId="{C1B814C6-A055-9144-8B06-EEC794963511}" type="presOf" srcId="{F04E3A0B-BC60-B645-84E0-6EEF1E304451}" destId="{E72B11D2-F584-1F43-923B-85741DAB9CCF}" srcOrd="0" destOrd="0" presId="urn:microsoft.com/office/officeart/2005/8/layout/hProcess11"/>
    <dgm:cxn modelId="{C4AAC8CC-640B-D742-A5A4-C37FF795947C}" type="presOf" srcId="{7C3AB578-40DA-104D-B7BA-1272F9047E70}" destId="{DFFAD32E-7B40-1E4E-9880-F6A13C57A2BA}" srcOrd="0" destOrd="0" presId="urn:microsoft.com/office/officeart/2005/8/layout/hProcess11"/>
    <dgm:cxn modelId="{291ABDD3-632A-8B4D-8795-1175B0F51C79}" srcId="{F04E3A0B-BC60-B645-84E0-6EEF1E304451}" destId="{039E2585-3BDA-B547-96B3-A605B19A77D8}" srcOrd="4" destOrd="0" parTransId="{9B87BF46-E350-ED4F-AA7A-3F7D3A6BFB17}" sibTransId="{68BEDA48-8C1D-5443-A1EF-111E417B264A}"/>
    <dgm:cxn modelId="{9BD64EF5-F0F4-444A-B619-28B94E1EC5B9}" srcId="{F04E3A0B-BC60-B645-84E0-6EEF1E304451}" destId="{7C3AB578-40DA-104D-B7BA-1272F9047E70}" srcOrd="2" destOrd="0" parTransId="{CCD66989-1140-B44F-AA39-AC5D6ACF8E8C}" sibTransId="{68334439-4F8F-2D40-8DEA-9D2181CC0940}"/>
    <dgm:cxn modelId="{0B8273C9-6CEF-8A47-8D91-448B2537205B}" type="presParOf" srcId="{E72B11D2-F584-1F43-923B-85741DAB9CCF}" destId="{05B20873-5769-7446-8436-7D082EEC2C61}" srcOrd="0" destOrd="0" presId="urn:microsoft.com/office/officeart/2005/8/layout/hProcess11"/>
    <dgm:cxn modelId="{34C878BF-88DB-4042-B1D8-F2198FA639EE}" type="presParOf" srcId="{E72B11D2-F584-1F43-923B-85741DAB9CCF}" destId="{7BCAFDD7-0071-AF4C-A31D-8A5AA3CA7E47}" srcOrd="1" destOrd="0" presId="urn:microsoft.com/office/officeart/2005/8/layout/hProcess11"/>
    <dgm:cxn modelId="{E512F83C-DA9D-1546-AE36-35CB2AE4E92F}" type="presParOf" srcId="{7BCAFDD7-0071-AF4C-A31D-8A5AA3CA7E47}" destId="{C979F995-E77D-244F-95B7-2B79B9656544}" srcOrd="0" destOrd="0" presId="urn:microsoft.com/office/officeart/2005/8/layout/hProcess11"/>
    <dgm:cxn modelId="{84A19979-45CB-F846-8144-8FD6DB880567}" type="presParOf" srcId="{C979F995-E77D-244F-95B7-2B79B9656544}" destId="{C5DF54E8-323F-8D48-ABEB-DA3AD663049A}" srcOrd="0" destOrd="0" presId="urn:microsoft.com/office/officeart/2005/8/layout/hProcess11"/>
    <dgm:cxn modelId="{DC2B73BC-592E-4943-83FD-D5D6C47BBF93}" type="presParOf" srcId="{C979F995-E77D-244F-95B7-2B79B9656544}" destId="{F220EBB8-5AF8-D44F-98B9-6554F528A528}" srcOrd="1" destOrd="0" presId="urn:microsoft.com/office/officeart/2005/8/layout/hProcess11"/>
    <dgm:cxn modelId="{DEB39EF9-9A75-494E-939B-BF76FD9EF6AC}" type="presParOf" srcId="{C979F995-E77D-244F-95B7-2B79B9656544}" destId="{D1923462-A756-1141-91AA-413565118BBE}" srcOrd="2" destOrd="0" presId="urn:microsoft.com/office/officeart/2005/8/layout/hProcess11"/>
    <dgm:cxn modelId="{187C50C1-719D-AC46-8600-BDE1F43531DF}" type="presParOf" srcId="{7BCAFDD7-0071-AF4C-A31D-8A5AA3CA7E47}" destId="{9946D658-E8FD-DA46-BFC7-8430F7A835C3}" srcOrd="1" destOrd="0" presId="urn:microsoft.com/office/officeart/2005/8/layout/hProcess11"/>
    <dgm:cxn modelId="{CC7BA5E5-9323-CF47-BA78-4D0188226E2C}" type="presParOf" srcId="{7BCAFDD7-0071-AF4C-A31D-8A5AA3CA7E47}" destId="{5BB0D550-5CA9-EA41-87C4-6DB8A70366BF}" srcOrd="2" destOrd="0" presId="urn:microsoft.com/office/officeart/2005/8/layout/hProcess11"/>
    <dgm:cxn modelId="{764A8C64-48C4-7D43-AB38-9AC0EB63D2DF}" type="presParOf" srcId="{5BB0D550-5CA9-EA41-87C4-6DB8A70366BF}" destId="{59EADC76-73F1-A047-839D-6019994DFAEF}" srcOrd="0" destOrd="0" presId="urn:microsoft.com/office/officeart/2005/8/layout/hProcess11"/>
    <dgm:cxn modelId="{CCD7996A-E464-8943-AB17-4F4082890AFA}" type="presParOf" srcId="{5BB0D550-5CA9-EA41-87C4-6DB8A70366BF}" destId="{E77AC507-F81D-0345-8166-7DCBDAF69240}" srcOrd="1" destOrd="0" presId="urn:microsoft.com/office/officeart/2005/8/layout/hProcess11"/>
    <dgm:cxn modelId="{095344D3-8811-A445-B0E1-1A047C40DAA6}" type="presParOf" srcId="{5BB0D550-5CA9-EA41-87C4-6DB8A70366BF}" destId="{CC313B96-A058-9E45-8A38-0CEC2329AB1E}" srcOrd="2" destOrd="0" presId="urn:microsoft.com/office/officeart/2005/8/layout/hProcess11"/>
    <dgm:cxn modelId="{D6983DF6-413A-AC44-93F8-A6F880C36CD6}" type="presParOf" srcId="{7BCAFDD7-0071-AF4C-A31D-8A5AA3CA7E47}" destId="{6F32316D-4580-F840-A480-B39D90A57FE5}" srcOrd="3" destOrd="0" presId="urn:microsoft.com/office/officeart/2005/8/layout/hProcess11"/>
    <dgm:cxn modelId="{C79099F4-F78E-A040-8110-6D9B212366E9}" type="presParOf" srcId="{7BCAFDD7-0071-AF4C-A31D-8A5AA3CA7E47}" destId="{4A1C61B0-15A4-5649-9038-49815D8734EA}" srcOrd="4" destOrd="0" presId="urn:microsoft.com/office/officeart/2005/8/layout/hProcess11"/>
    <dgm:cxn modelId="{4B391149-4725-8E4C-BE73-B2E1A4B209F6}" type="presParOf" srcId="{4A1C61B0-15A4-5649-9038-49815D8734EA}" destId="{DFFAD32E-7B40-1E4E-9880-F6A13C57A2BA}" srcOrd="0" destOrd="0" presId="urn:microsoft.com/office/officeart/2005/8/layout/hProcess11"/>
    <dgm:cxn modelId="{BF0C6432-7EE4-8041-A2A1-B03F6EDDBE78}" type="presParOf" srcId="{4A1C61B0-15A4-5649-9038-49815D8734EA}" destId="{DBEFB5BE-A3F6-D243-ACE3-AC9BDCC2DE05}" srcOrd="1" destOrd="0" presId="urn:microsoft.com/office/officeart/2005/8/layout/hProcess11"/>
    <dgm:cxn modelId="{2BC18DB4-A718-D444-8F32-EE20B4F832EE}" type="presParOf" srcId="{4A1C61B0-15A4-5649-9038-49815D8734EA}" destId="{A24E27DF-D626-BC47-8794-8EFEE603E20B}" srcOrd="2" destOrd="0" presId="urn:microsoft.com/office/officeart/2005/8/layout/hProcess11"/>
    <dgm:cxn modelId="{DA5FC0F2-E980-DB46-871E-5F5AA85C28E0}" type="presParOf" srcId="{7BCAFDD7-0071-AF4C-A31D-8A5AA3CA7E47}" destId="{0F159ACD-3850-2C4C-B2C4-20090D149D74}" srcOrd="5" destOrd="0" presId="urn:microsoft.com/office/officeart/2005/8/layout/hProcess11"/>
    <dgm:cxn modelId="{0CF49BFB-CDFE-0444-AD80-F47814942B12}" type="presParOf" srcId="{7BCAFDD7-0071-AF4C-A31D-8A5AA3CA7E47}" destId="{29CBA8A4-3807-9547-84BE-6A246439914C}" srcOrd="6" destOrd="0" presId="urn:microsoft.com/office/officeart/2005/8/layout/hProcess11"/>
    <dgm:cxn modelId="{A1A7BE91-682C-164D-989F-2A2C69C2B922}" type="presParOf" srcId="{29CBA8A4-3807-9547-84BE-6A246439914C}" destId="{346BE56C-3CA5-B942-A0E4-326BB8648BD2}" srcOrd="0" destOrd="0" presId="urn:microsoft.com/office/officeart/2005/8/layout/hProcess11"/>
    <dgm:cxn modelId="{A25C603B-8A9E-F64A-8496-B421509F6AB8}" type="presParOf" srcId="{29CBA8A4-3807-9547-84BE-6A246439914C}" destId="{4F392489-0A83-3340-A3B3-861FCE36D608}" srcOrd="1" destOrd="0" presId="urn:microsoft.com/office/officeart/2005/8/layout/hProcess11"/>
    <dgm:cxn modelId="{32D2A863-A245-3A42-A033-1FBCE92B8E19}" type="presParOf" srcId="{29CBA8A4-3807-9547-84BE-6A246439914C}" destId="{D5C869FB-D7B3-6A4B-AA1B-D7601010D220}" srcOrd="2" destOrd="0" presId="urn:microsoft.com/office/officeart/2005/8/layout/hProcess11"/>
    <dgm:cxn modelId="{43B3AAAD-95D8-5A41-AFF0-CC7C664030BD}" type="presParOf" srcId="{7BCAFDD7-0071-AF4C-A31D-8A5AA3CA7E47}" destId="{60872217-5F3B-4A47-BE66-4EAD81CEB438}" srcOrd="7" destOrd="0" presId="urn:microsoft.com/office/officeart/2005/8/layout/hProcess11"/>
    <dgm:cxn modelId="{EA8A2A72-DD65-A04D-91D6-27F2B0B8E4BE}" type="presParOf" srcId="{7BCAFDD7-0071-AF4C-A31D-8A5AA3CA7E47}" destId="{D0BBC9E0-29DF-EF4C-A897-6162175465AB}" srcOrd="8" destOrd="0" presId="urn:microsoft.com/office/officeart/2005/8/layout/hProcess11"/>
    <dgm:cxn modelId="{154DA3D5-27E2-D740-BA2E-9A520B366912}" type="presParOf" srcId="{D0BBC9E0-29DF-EF4C-A897-6162175465AB}" destId="{B842C277-78A4-8C4F-9B84-69DDB2507422}" srcOrd="0" destOrd="0" presId="urn:microsoft.com/office/officeart/2005/8/layout/hProcess11"/>
    <dgm:cxn modelId="{716BFAE7-511C-374A-98A4-58CC85F45CA2}" type="presParOf" srcId="{D0BBC9E0-29DF-EF4C-A897-6162175465AB}" destId="{AFF87F54-CE84-4E49-B7B6-B53A05B96CC5}" srcOrd="1" destOrd="0" presId="urn:microsoft.com/office/officeart/2005/8/layout/hProcess11"/>
    <dgm:cxn modelId="{E8D6CBBD-8A44-0346-B876-52B8EC34F45B}" type="presParOf" srcId="{D0BBC9E0-29DF-EF4C-A897-6162175465AB}" destId="{D4C63A55-5088-174E-89EB-C31F2C0CF73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20873-5769-7446-8436-7D082EEC2C61}">
      <dsp:nvSpPr>
        <dsp:cNvPr id="0" name=""/>
        <dsp:cNvSpPr/>
      </dsp:nvSpPr>
      <dsp:spPr>
        <a:xfrm>
          <a:off x="0" y="1327980"/>
          <a:ext cx="11923058" cy="1770641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F54E8-323F-8D48-ABEB-DA3AD663049A}">
      <dsp:nvSpPr>
        <dsp:cNvPr id="0" name=""/>
        <dsp:cNvSpPr/>
      </dsp:nvSpPr>
      <dsp:spPr>
        <a:xfrm>
          <a:off x="4715" y="0"/>
          <a:ext cx="2061792" cy="177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>
              <a:latin typeface="Abadi Extra Light" panose="020B0204020104020204" pitchFamily="34" charset="0"/>
            </a:rPr>
            <a:t>Contexte</a:t>
          </a:r>
        </a:p>
      </dsp:txBody>
      <dsp:txXfrm>
        <a:off x="4715" y="0"/>
        <a:ext cx="2061792" cy="1770641"/>
      </dsp:txXfrm>
    </dsp:sp>
    <dsp:sp modelId="{F220EBB8-5AF8-D44F-98B9-6554F528A528}">
      <dsp:nvSpPr>
        <dsp:cNvPr id="0" name=""/>
        <dsp:cNvSpPr/>
      </dsp:nvSpPr>
      <dsp:spPr>
        <a:xfrm>
          <a:off x="814281" y="1991971"/>
          <a:ext cx="442660" cy="4426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ADC76-73F1-A047-839D-6019994DFAEF}">
      <dsp:nvSpPr>
        <dsp:cNvPr id="0" name=""/>
        <dsp:cNvSpPr/>
      </dsp:nvSpPr>
      <dsp:spPr>
        <a:xfrm>
          <a:off x="2169597" y="2655961"/>
          <a:ext cx="2061792" cy="177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>
              <a:latin typeface="Abadi Extra Light" panose="020B0204020104020204" pitchFamily="34" charset="0"/>
            </a:rPr>
            <a:t>Méthodologie </a:t>
          </a:r>
        </a:p>
      </dsp:txBody>
      <dsp:txXfrm>
        <a:off x="2169597" y="2655961"/>
        <a:ext cx="2061792" cy="1770641"/>
      </dsp:txXfrm>
    </dsp:sp>
    <dsp:sp modelId="{E77AC507-F81D-0345-8166-7DCBDAF69240}">
      <dsp:nvSpPr>
        <dsp:cNvPr id="0" name=""/>
        <dsp:cNvSpPr/>
      </dsp:nvSpPr>
      <dsp:spPr>
        <a:xfrm>
          <a:off x="2979163" y="1991971"/>
          <a:ext cx="442660" cy="442660"/>
        </a:xfrm>
        <a:prstGeom prst="ellipse">
          <a:avLst/>
        </a:prstGeom>
        <a:solidFill>
          <a:schemeClr val="accent5">
            <a:hueOff val="-501234"/>
            <a:satOff val="276"/>
            <a:lumOff val="132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AD32E-7B40-1E4E-9880-F6A13C57A2BA}">
      <dsp:nvSpPr>
        <dsp:cNvPr id="0" name=""/>
        <dsp:cNvSpPr/>
      </dsp:nvSpPr>
      <dsp:spPr>
        <a:xfrm>
          <a:off x="4334479" y="0"/>
          <a:ext cx="2061792" cy="177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>
              <a:latin typeface="Abadi Extra Light" panose="020B0204020104020204" pitchFamily="34" charset="0"/>
            </a:rPr>
            <a:t>Démo de l'application</a:t>
          </a:r>
        </a:p>
      </dsp:txBody>
      <dsp:txXfrm>
        <a:off x="4334479" y="0"/>
        <a:ext cx="2061792" cy="1770641"/>
      </dsp:txXfrm>
    </dsp:sp>
    <dsp:sp modelId="{DBEFB5BE-A3F6-D243-ACE3-AC9BDCC2DE05}">
      <dsp:nvSpPr>
        <dsp:cNvPr id="0" name=""/>
        <dsp:cNvSpPr/>
      </dsp:nvSpPr>
      <dsp:spPr>
        <a:xfrm>
          <a:off x="5144045" y="1991971"/>
          <a:ext cx="442660" cy="442660"/>
        </a:xfrm>
        <a:prstGeom prst="ellipse">
          <a:avLst/>
        </a:prstGeom>
        <a:solidFill>
          <a:schemeClr val="accent5">
            <a:hueOff val="-1002469"/>
            <a:satOff val="551"/>
            <a:lumOff val="264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BE56C-3CA5-B942-A0E4-326BB8648BD2}">
      <dsp:nvSpPr>
        <dsp:cNvPr id="0" name=""/>
        <dsp:cNvSpPr/>
      </dsp:nvSpPr>
      <dsp:spPr>
        <a:xfrm>
          <a:off x="6499361" y="2655961"/>
          <a:ext cx="2061792" cy="177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>
              <a:latin typeface="Abadi Extra Light" panose="020B0204020104020204" pitchFamily="34" charset="0"/>
            </a:rPr>
            <a:t>Conclusion</a:t>
          </a:r>
        </a:p>
      </dsp:txBody>
      <dsp:txXfrm>
        <a:off x="6499361" y="2655961"/>
        <a:ext cx="2061792" cy="1770641"/>
      </dsp:txXfrm>
    </dsp:sp>
    <dsp:sp modelId="{4F392489-0A83-3340-A3B3-861FCE36D608}">
      <dsp:nvSpPr>
        <dsp:cNvPr id="0" name=""/>
        <dsp:cNvSpPr/>
      </dsp:nvSpPr>
      <dsp:spPr>
        <a:xfrm>
          <a:off x="7308928" y="1991971"/>
          <a:ext cx="442660" cy="442660"/>
        </a:xfrm>
        <a:prstGeom prst="ellipse">
          <a:avLst/>
        </a:prstGeom>
        <a:solidFill>
          <a:schemeClr val="accent5">
            <a:hueOff val="-1503703"/>
            <a:satOff val="827"/>
            <a:lumOff val="397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2C277-78A4-8C4F-9B84-69DDB2507422}">
      <dsp:nvSpPr>
        <dsp:cNvPr id="0" name=""/>
        <dsp:cNvSpPr/>
      </dsp:nvSpPr>
      <dsp:spPr>
        <a:xfrm>
          <a:off x="8664244" y="0"/>
          <a:ext cx="2061792" cy="177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>
              <a:latin typeface="Abadi Extra Light" panose="020B0204020104020204" pitchFamily="34" charset="0"/>
            </a:rPr>
            <a:t>Annexe</a:t>
          </a:r>
        </a:p>
      </dsp:txBody>
      <dsp:txXfrm>
        <a:off x="8664244" y="0"/>
        <a:ext cx="2061792" cy="1770641"/>
      </dsp:txXfrm>
    </dsp:sp>
    <dsp:sp modelId="{AFF87F54-CE84-4E49-B7B6-B53A05B96CC5}">
      <dsp:nvSpPr>
        <dsp:cNvPr id="0" name=""/>
        <dsp:cNvSpPr/>
      </dsp:nvSpPr>
      <dsp:spPr>
        <a:xfrm>
          <a:off x="9473810" y="1991971"/>
          <a:ext cx="442660" cy="442660"/>
        </a:xfrm>
        <a:prstGeom prst="ellipse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9245BD6-03CD-4B93-AB63-64BFC0356A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FA8CF8-27FD-4F49-8553-4EE553FA3A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8BA45-2A4D-4F91-8F54-F0D95010DD30}" type="datetime1">
              <a:rPr lang="fr-FR" smtClean="0"/>
              <a:t>15/03/2024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079455-8852-46B4-9248-194712C3BC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4EF4D-6C5C-4700-BE05-DD78905BF3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46231-A390-43DC-AE7B-248A736039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58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80196-D3CF-42BE-B4D0-FD286C87E8D6}" type="datetime1">
              <a:rPr lang="fr-FR" smtClean="0"/>
              <a:pPr/>
              <a:t>15/03/2024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C0606-6D0B-40E5-A9B1-09CA2B3D3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163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94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72408838-88D0-46F0-BA1F-45748A8D5AAB}" type="datetime1">
              <a:rPr lang="fr-FR" noProof="0" smtClean="0"/>
              <a:t>15/03/2024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C319ED-F916-4DC7-AFC6-0869F652D451}" type="datetime1">
              <a:rPr lang="fr-FR" noProof="0" smtClean="0"/>
              <a:t>15/03/2024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B6F83F-9F26-4C37-B7D8-475DB7D047E1}" type="datetime1">
              <a:rPr lang="fr-FR" noProof="0" smtClean="0"/>
              <a:t>15/03/2024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Zone de texte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Zone de texte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77B567-F968-4C11-9A2F-023A6F0806EA}" type="datetime1">
              <a:rPr lang="fr-FR" noProof="0" smtClean="0"/>
              <a:t>15/03/2024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6D880-0E7F-4D4E-8284-30F61D8C0054}" type="datetime1">
              <a:rPr lang="fr-FR" noProof="0" smtClean="0"/>
              <a:t>15/03/2024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512BF-E647-417A-89C8-184AA4F982C6}" type="datetime1">
              <a:rPr lang="fr-FR" noProof="0" smtClean="0"/>
              <a:t>15/03/2024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875B56-F6FC-460F-8579-1D72C2DA29E0}" type="datetime1">
              <a:rPr lang="fr-FR" noProof="0" smtClean="0"/>
              <a:t>15/03/2024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94332F-670D-4A17-A9DF-544BC8AEE6AE}" type="datetime1">
              <a:rPr lang="fr-FR" noProof="0" smtClean="0"/>
              <a:t>15/03/2024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D3BA71-D473-4F3E-9961-84DF85D70DFA}" type="datetime1">
              <a:rPr lang="fr-FR" noProof="0" smtClean="0"/>
              <a:t>15/03/2024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F55324-9321-4FEB-A7AE-35FE21A42CCF}" type="datetime1">
              <a:rPr lang="fr-FR" noProof="0" smtClean="0"/>
              <a:t>15/03/2024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1F4BD-9E05-49AD-8001-926FB2315691}" type="datetime1">
              <a:rPr lang="fr-FR" noProof="0" smtClean="0"/>
              <a:t>15/03/2024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FD8423-4322-44F3-9DDA-FB8DAF446D75}" type="datetime1">
              <a:rPr lang="fr-FR" noProof="0" smtClean="0"/>
              <a:t>15/03/2024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DDBD6-3934-47D0-AC90-1A029322E5B9}" type="datetime1">
              <a:rPr lang="fr-FR" noProof="0" smtClean="0"/>
              <a:pPr rtl="0"/>
              <a:t>15/03/2024</a:t>
            </a:fld>
            <a:r>
              <a:rPr lang="fr-FR" noProof="0"/>
              <a:t>11/9/2014</a:t>
            </a:r>
            <a:fld id="{B61BEF0D-F0BB-DE4B-95CE-6DB70DBA9567}" type="datetimeFigureOut">
              <a:rPr lang="fr-FR" noProof="0" smtClean="0"/>
              <a:pPr rtl="0"/>
              <a:t>15/03/2024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r>
              <a:rPr lang="fr-FR" noProof="0"/>
              <a:t>‹N°›</a:t>
            </a:r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20F135-A3ED-436B-AC2B-6CF2A023936B}" type="datetime1">
              <a:rPr lang="fr-FR" noProof="0" smtClean="0"/>
              <a:t>15/03/2024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D4D0B-96A7-4568-884D-11D639750FEB}" type="datetime1">
              <a:rPr lang="fr-FR" noProof="0" smtClean="0"/>
              <a:t>15/03/2024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83C18E-023A-43CD-BFB4-CAE5B819AC86}" type="datetime1">
              <a:rPr lang="fr-FR" noProof="0" smtClean="0"/>
              <a:t>15/03/2024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73575-6F66-4E35-A12D-33A812659816}" type="datetime1">
              <a:rPr lang="fr-FR" noProof="0" smtClean="0"/>
              <a:t>15/03/2024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83A9FBA-639B-4978-BE81-133F2552C6C3}" type="datetime1">
              <a:rPr lang="fr-FR" noProof="0" smtClean="0"/>
              <a:t>15/03/2024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tolist2024-g8sznwfqk4dp25t3n7tw9f.streamlit.app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71P4yBO1Dq5ueycMVTRRNe-9d9jsARic?usp=sharing" TargetMode="External"/><Relationship Id="rId4" Type="http://schemas.openxmlformats.org/officeDocument/2006/relationships/hyperlink" Target="https://github.com/Sylou2022/Projet_OLIST_2024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91554" y="1204884"/>
            <a:ext cx="9526494" cy="3355789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sz="6000" b="1">
                <a:latin typeface="ADLaM Display" panose="02000000000000000000" pitchFamily="2" charset="0"/>
                <a:ea typeface="ADLaM Display" panose="02000000000000000000" pitchFamily="2" charset="0"/>
              </a:rPr>
              <a:t>Analyse des clients OLIST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3316" y="4554071"/>
            <a:ext cx="2868707" cy="2235198"/>
          </a:xfrm>
        </p:spPr>
        <p:txBody>
          <a:bodyPr rtlCol="0" anchor="ctr">
            <a:noAutofit/>
          </a:bodyPr>
          <a:lstStyle/>
          <a:p>
            <a:pPr algn="l" rtl="0"/>
            <a:r>
              <a:rPr lang="fr-FR" sz="1600">
                <a:latin typeface="Abadi Extra Light" panose="02000000000000000000" pitchFamily="2" charset="0"/>
                <a:ea typeface="Abadi Extra Light" panose="02000000000000000000" pitchFamily="2" charset="0"/>
                <a:cs typeface="ADLaM Display" panose="02010000000000000000" pitchFamily="2" charset="0"/>
              </a:rPr>
              <a:t>Ania </a:t>
            </a:r>
            <a:r>
              <a:rPr lang="fr-FR" sz="1600" err="1">
                <a:latin typeface="Abadi Extra Light" panose="02000000000000000000" pitchFamily="2" charset="0"/>
                <a:ea typeface="Abadi Extra Light" panose="02000000000000000000" pitchFamily="2" charset="0"/>
                <a:cs typeface="ADLaM Display" panose="02010000000000000000" pitchFamily="2" charset="0"/>
              </a:rPr>
              <a:t>stiti</a:t>
            </a:r>
            <a:endParaRPr lang="fr-FR" sz="1600">
              <a:latin typeface="Abadi Extra Light" panose="02000000000000000000" pitchFamily="2" charset="0"/>
              <a:ea typeface="Abadi Extra Light" panose="02000000000000000000" pitchFamily="2" charset="0"/>
              <a:cs typeface="ADLaM Display" panose="02010000000000000000" pitchFamily="2" charset="0"/>
            </a:endParaRPr>
          </a:p>
          <a:p>
            <a:pPr algn="l" rtl="0"/>
            <a:r>
              <a:rPr lang="fr-FR" sz="1600">
                <a:latin typeface="Abadi Extra Light" panose="02000000000000000000" pitchFamily="2" charset="0"/>
                <a:ea typeface="Abadi Extra Light" panose="02000000000000000000" pitchFamily="2" charset="0"/>
                <a:cs typeface="ADLaM Display" panose="02010000000000000000" pitchFamily="2" charset="0"/>
              </a:rPr>
              <a:t>Sylvain Diouf</a:t>
            </a:r>
          </a:p>
          <a:p>
            <a:pPr algn="l" rtl="0"/>
            <a:r>
              <a:rPr lang="fr-FR" sz="1600">
                <a:latin typeface="Abadi Extra Light" panose="02000000000000000000" pitchFamily="2" charset="0"/>
                <a:ea typeface="Abadi Extra Light" panose="02000000000000000000" pitchFamily="2" charset="0"/>
                <a:cs typeface="ADLaM Display" panose="02010000000000000000" pitchFamily="2" charset="0"/>
              </a:rPr>
              <a:t>Yanis </a:t>
            </a:r>
            <a:r>
              <a:rPr lang="fr-FR" sz="1600" err="1">
                <a:latin typeface="Abadi Extra Light" panose="02000000000000000000" pitchFamily="2" charset="0"/>
                <a:ea typeface="Abadi Extra Light" panose="02000000000000000000" pitchFamily="2" charset="0"/>
                <a:cs typeface="ADLaM Display" panose="02010000000000000000" pitchFamily="2" charset="0"/>
              </a:rPr>
              <a:t>Djennoune</a:t>
            </a:r>
            <a:endParaRPr lang="fr-FR" sz="1600">
              <a:latin typeface="Abadi Extra Light" panose="02000000000000000000" pitchFamily="2" charset="0"/>
              <a:ea typeface="Abadi Extra Light" panose="02000000000000000000" pitchFamily="2" charset="0"/>
              <a:cs typeface="ADLaM Display" panose="02010000000000000000" pitchFamily="2" charset="0"/>
            </a:endParaRPr>
          </a:p>
          <a:p>
            <a:pPr algn="l" rtl="0"/>
            <a:r>
              <a:rPr lang="fr-FR" sz="1600" err="1">
                <a:latin typeface="Abadi Extra Light" panose="02000000000000000000" pitchFamily="2" charset="0"/>
                <a:ea typeface="Abadi Extra Light" panose="02000000000000000000" pitchFamily="2" charset="0"/>
                <a:cs typeface="ADLaM Display" panose="02010000000000000000" pitchFamily="2" charset="0"/>
              </a:rPr>
              <a:t>Nadjat</a:t>
            </a:r>
            <a:r>
              <a:rPr lang="fr-FR" sz="1600">
                <a:latin typeface="Abadi Extra Light" panose="02000000000000000000" pitchFamily="2" charset="0"/>
                <a:ea typeface="Abadi Extra Light" panose="02000000000000000000" pitchFamily="2" charset="0"/>
                <a:cs typeface="ADLaM Display" panose="02010000000000000000" pitchFamily="2" charset="0"/>
              </a:rPr>
              <a:t> SIDI MOUSSA</a:t>
            </a:r>
          </a:p>
          <a:p>
            <a:pPr algn="l" rtl="0"/>
            <a:r>
              <a:rPr lang="fr-FR" sz="1600">
                <a:latin typeface="Abadi Extra Light" panose="02000000000000000000" pitchFamily="2" charset="0"/>
                <a:ea typeface="Abadi Extra Light" panose="02000000000000000000" pitchFamily="2" charset="0"/>
                <a:cs typeface="ADLaM Display" panose="02010000000000000000" pitchFamily="2" charset="0"/>
              </a:rPr>
              <a:t>DORKENOO Elisabeth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B1BAC3-1AAE-CBE8-A640-5386EDE2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783240" y="5444613"/>
            <a:ext cx="1410447" cy="1410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8322AC9-C054-6A55-C8CC-9FF767BDE0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549368-226A-1988-DC66-D8233841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31" y="949074"/>
            <a:ext cx="11225305" cy="4846918"/>
          </a:xfrm>
        </p:spPr>
        <p:txBody>
          <a:bodyPr>
            <a:normAutofit/>
          </a:bodyPr>
          <a:lstStyle/>
          <a:p>
            <a:pPr algn="ctr"/>
            <a:r>
              <a:rPr lang="fr-FR" sz="6600" dirty="0">
                <a:latin typeface="ADLaM Display"/>
                <a:ea typeface="ADLaM Display"/>
                <a:cs typeface="ADLaM Display"/>
                <a:hlinkClick r:id="rId4"/>
              </a:rPr>
              <a:t>Démo de l'application</a:t>
            </a:r>
            <a:endParaRPr lang="fr-FR" sz="6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1638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Red drawing pins on a map">
            <a:extLst>
              <a:ext uri="{FF2B5EF4-FFF2-40B4-BE49-F238E27FC236}">
                <a16:creationId xmlns:a16="http://schemas.microsoft.com/office/drawing/2014/main" id="{8EB39051-94E3-1E2E-9867-9F0148585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6860" b="81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85C55-30BB-044E-906D-8BA7AF16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Annexe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59C0E-3907-98C5-A572-6E3FB1F73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fr-FR">
                <a:latin typeface="Abadi Extra Light" panose="020B0204020104020204" pitchFamily="34" charset="0"/>
                <a:hlinkClick r:id="rId4"/>
              </a:rPr>
              <a:t>https://github.com/Sylou2022/Projet_OLIST_2024.git</a:t>
            </a:r>
            <a:endParaRPr lang="fr-FR">
              <a:latin typeface="Abadi Extra Light" panose="020B0204020104020204" pitchFamily="34" charset="0"/>
            </a:endParaRPr>
          </a:p>
          <a:p>
            <a:endParaRPr lang="fr-FR">
              <a:latin typeface="Abadi Extra Light" panose="020B0204020104020204" pitchFamily="34" charset="0"/>
            </a:endParaRPr>
          </a:p>
          <a:p>
            <a:r>
              <a:rPr lang="fr-FR">
                <a:latin typeface="Abadi Extra Light" panose="020B0204020104020204" pitchFamily="34" charset="0"/>
                <a:hlinkClick r:id="rId5"/>
              </a:rPr>
              <a:t>https://drive.google.com/drive/folders/171P4yBO1Dq5ueycMVTRRNe-9d9jsARic?usp=sharing</a:t>
            </a:r>
            <a:endParaRPr lang="fr-FR">
              <a:latin typeface="Abadi Extra Light" panose="020B0204020104020204" pitchFamily="34" charset="0"/>
            </a:endParaRPr>
          </a:p>
          <a:p>
            <a:endParaRPr lang="fr-FR">
              <a:latin typeface="Abadi Extra Light" panose="020B0204020104020204" pitchFamily="34" charset="0"/>
            </a:endParaRPr>
          </a:p>
          <a:p>
            <a:endParaRPr lang="fr-FR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7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8A48D-62BF-5797-292E-FAC128D4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Sommaire 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9D1670A-95F9-5E29-5359-D9F5D9221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977791"/>
              </p:ext>
            </p:extLst>
          </p:nvPr>
        </p:nvGraphicFramePr>
        <p:xfrm>
          <a:off x="77694" y="1911443"/>
          <a:ext cx="11923058" cy="4426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44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que">
            <a:extLst>
              <a:ext uri="{FF2B5EF4-FFF2-40B4-BE49-F238E27FC236}">
                <a16:creationId xmlns:a16="http://schemas.microsoft.com/office/drawing/2014/main" id="{FF96083C-8373-B902-94EB-B27BB2FE1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436CF3-5D59-A04F-07CF-3CAA1F58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B4B04-7965-D1DE-1EF4-24C4D43DD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42353"/>
            <a:ext cx="10820398" cy="3848847"/>
          </a:xfrm>
        </p:spPr>
        <p:txBody>
          <a:bodyPr>
            <a:normAutofit/>
          </a:bodyPr>
          <a:lstStyle/>
          <a:p>
            <a:r>
              <a:rPr lang="fr-FR" sz="2000" b="1" i="0" err="1">
                <a:solidFill>
                  <a:srgbClr val="E3E3E3"/>
                </a:solidFill>
                <a:effectLst/>
                <a:latin typeface="Abadi Extra Light" panose="020B0204020104020204" pitchFamily="34" charset="0"/>
              </a:rPr>
              <a:t>Olist</a:t>
            </a:r>
            <a:r>
              <a:rPr lang="fr-FR" sz="2000" b="0" i="0">
                <a:solidFill>
                  <a:srgbClr val="E3E3E3"/>
                </a:solidFill>
                <a:effectLst/>
                <a:latin typeface="Abadi Extra Light" panose="020B0204020104020204" pitchFamily="34" charset="0"/>
              </a:rPr>
              <a:t> est une entreprise brésilienne qui propose une solution de vente sur les </a:t>
            </a:r>
            <a:r>
              <a:rPr lang="fr-FR" sz="2000" b="0" i="0" err="1">
                <a:solidFill>
                  <a:srgbClr val="E3E3E3"/>
                </a:solidFill>
                <a:effectLst/>
                <a:latin typeface="Abadi Extra Light" panose="020B0204020104020204" pitchFamily="34" charset="0"/>
              </a:rPr>
              <a:t>marketplaces</a:t>
            </a:r>
            <a:r>
              <a:rPr lang="fr-FR" sz="2000" b="0" i="0">
                <a:solidFill>
                  <a:srgbClr val="E3E3E3"/>
                </a:solidFill>
                <a:effectLst/>
                <a:latin typeface="Abadi Extra Light" panose="020B0204020104020204" pitchFamily="34" charset="0"/>
              </a:rPr>
              <a:t> en ligne. Dans un marché en pleine expansion, Elle offre une plateforme intuitive et accessible.</a:t>
            </a:r>
          </a:p>
          <a:p>
            <a:r>
              <a:rPr lang="fr-FR" sz="2000" i="0">
                <a:solidFill>
                  <a:srgbClr val="E3E3E3"/>
                </a:solidFill>
                <a:effectLst/>
                <a:latin typeface="Abadi Extra Light" panose="020B0204020104020204" pitchFamily="34" charset="0"/>
              </a:rPr>
              <a:t>Comprendre les besoins et les attentes de nos clients es</a:t>
            </a:r>
            <a:r>
              <a:rPr lang="fr-FR" sz="2000" b="0" i="0">
                <a:solidFill>
                  <a:srgbClr val="E3E3E3"/>
                </a:solidFill>
                <a:effectLst/>
                <a:latin typeface="Abadi Extra Light" panose="020B0204020104020204" pitchFamily="34" charset="0"/>
              </a:rPr>
              <a:t>t crucial pour </a:t>
            </a:r>
            <a:r>
              <a:rPr lang="fr-FR" sz="2000" b="0" i="0" err="1">
                <a:solidFill>
                  <a:srgbClr val="E3E3E3"/>
                </a:solidFill>
                <a:effectLst/>
                <a:latin typeface="Abadi Extra Light" panose="020B0204020104020204" pitchFamily="34" charset="0"/>
              </a:rPr>
              <a:t>Olist</a:t>
            </a:r>
            <a:r>
              <a:rPr lang="fr-FR" sz="2000" b="0" i="0">
                <a:solidFill>
                  <a:srgbClr val="E3E3E3"/>
                </a:solidFill>
                <a:effectLst/>
                <a:latin typeface="Abadi Extra Light" panose="020B0204020104020204" pitchFamily="34" charset="0"/>
              </a:rPr>
              <a:t>. C'est pourquoi nous avons réalisé une segmentation de notre base de données clients afin de mieux les cibler et leur proposer une expérience d'achat personnalisée.</a:t>
            </a:r>
            <a:endParaRPr lang="fr-FR" sz="200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fr-FR" sz="200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43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07F2E60-5B20-CBFB-EDAE-C22974089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1B9341-D548-FC27-5C94-30823F15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73" y="1955386"/>
            <a:ext cx="10508127" cy="2204236"/>
          </a:xfrm>
        </p:spPr>
        <p:txBody>
          <a:bodyPr>
            <a:noAutofit/>
          </a:bodyPr>
          <a:lstStyle/>
          <a:p>
            <a:pPr algn="ctr"/>
            <a:r>
              <a:rPr lang="fr-FR" sz="72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Méthodologie</a:t>
            </a:r>
          </a:p>
        </p:txBody>
      </p:sp>
    </p:spTree>
    <p:extLst>
      <p:ext uri="{BB962C8B-B14F-4D97-AF65-F5344CB8AC3E}">
        <p14:creationId xmlns:p14="http://schemas.microsoft.com/office/powerpoint/2010/main" val="28438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73546F7-D200-03AA-9BF2-0B444E5434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91" t="21862" b="99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EC1A43B-D167-4E96-B7AD-61D3D9225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86623E07-B4B3-43D5-AB6E-5FD9A1C11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7"/>
          <a:stretch/>
        </p:blipFill>
        <p:spPr>
          <a:xfrm>
            <a:off x="5147732" y="93132"/>
            <a:ext cx="7044267" cy="6764867"/>
          </a:xfrm>
          <a:prstGeom prst="rect">
            <a:avLst/>
          </a:prstGeom>
        </p:spPr>
      </p:pic>
      <p:sp>
        <p:nvSpPr>
          <p:cNvPr id="108" name="Freeform 5">
            <a:extLst>
              <a:ext uri="{FF2B5EF4-FFF2-40B4-BE49-F238E27FC236}">
                <a16:creationId xmlns:a16="http://schemas.microsoft.com/office/drawing/2014/main" id="{C727912B-C157-4CDB-8486-00E702D36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2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1792907-B9FD-A523-0B1F-36E4A891548D}"/>
              </a:ext>
            </a:extLst>
          </p:cNvPr>
          <p:cNvSpPr txBox="1"/>
          <p:nvPr/>
        </p:nvSpPr>
        <p:spPr>
          <a:xfrm>
            <a:off x="6152762" y="2510117"/>
            <a:ext cx="5730938" cy="281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Conceptualisation</a:t>
            </a:r>
            <a:endParaRPr lang="en-US" sz="4800" b="1" cap="all">
              <a:ln w="3175" cmpd="sng">
                <a:noFill/>
              </a:ln>
              <a:solidFill>
                <a:schemeClr val="bg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255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5B2529-439C-F606-FEF0-80EF92932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0" y="996577"/>
            <a:ext cx="12126259" cy="5663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18E478D-D61F-315F-40D7-6BA902A6BE9E}"/>
              </a:ext>
            </a:extLst>
          </p:cNvPr>
          <p:cNvSpPr txBox="1"/>
          <p:nvPr/>
        </p:nvSpPr>
        <p:spPr>
          <a:xfrm>
            <a:off x="1219199" y="2874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>
                <a:latin typeface="Abadi Extra Light" panose="020B0204020104020204" pitchFamily="34" charset="0"/>
              </a:rPr>
              <a:t>Conception du modèle MLD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94423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D311E9A-4F1C-9A9F-D3FA-8297133F4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705" y="1109134"/>
            <a:ext cx="4709054" cy="576262"/>
          </a:xfrm>
        </p:spPr>
        <p:txBody>
          <a:bodyPr/>
          <a:lstStyle/>
          <a:p>
            <a:r>
              <a:rPr lang="fr-FR" b="1">
                <a:latin typeface="Abadi Extra Light" panose="020B0204020104020204" pitchFamily="34" charset="0"/>
              </a:rPr>
              <a:t>Traitement des Données</a:t>
            </a:r>
            <a:endParaRPr lang="fr-FR" b="1"/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D19D3422-4AA8-D8AA-0D46-E866D23BCE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7858" y="2392083"/>
            <a:ext cx="4740898" cy="292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93C696F-3C16-D47C-F407-E3810C8C3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3486" y="1109134"/>
            <a:ext cx="4722813" cy="576262"/>
          </a:xfrm>
        </p:spPr>
        <p:txBody>
          <a:bodyPr/>
          <a:lstStyle/>
          <a:p>
            <a:r>
              <a:rPr lang="fr-FR" b="1">
                <a:latin typeface="Abadi Extra Light" panose="020B0204020104020204" pitchFamily="34" charset="0"/>
              </a:rPr>
              <a:t>Analyse Exploratoire</a:t>
            </a:r>
            <a:endParaRPr lang="fr-FR" b="1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F77856D-9759-7F22-CBA3-0BE21D8E9D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30789" y="2392083"/>
            <a:ext cx="3894666" cy="292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00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C64866-83C9-720B-424F-FC0EBDFFB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998" y="1250079"/>
            <a:ext cx="4709054" cy="576262"/>
          </a:xfrm>
        </p:spPr>
        <p:txBody>
          <a:bodyPr/>
          <a:lstStyle/>
          <a:p>
            <a:r>
              <a:rPr lang="fr-FR" b="1">
                <a:latin typeface="Abadi Extra Light" panose="020B0204020104020204" pitchFamily="34" charset="0"/>
              </a:rPr>
              <a:t>Modèle de Clustering</a:t>
            </a:r>
            <a:endParaRPr lang="fr-FR" b="1"/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8E8226CB-0EA8-6CF1-64B2-B187459206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2835" y="2369355"/>
            <a:ext cx="4997450" cy="2811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9257CB6-77FC-4A0D-596A-BA3FC1DD2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0505" y="1250079"/>
            <a:ext cx="4722813" cy="576262"/>
          </a:xfrm>
        </p:spPr>
        <p:txBody>
          <a:bodyPr/>
          <a:lstStyle/>
          <a:p>
            <a:r>
              <a:rPr lang="fr-FR" b="1">
                <a:latin typeface="Abadi Extra Light" panose="020B0204020104020204" pitchFamily="34" charset="0"/>
              </a:rPr>
              <a:t>Sentiment Analysis</a:t>
            </a:r>
            <a:endParaRPr lang="fr-FR" b="1"/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479D52D0-1362-186E-8DC0-F1AE9AF6DF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70199" y="2314387"/>
            <a:ext cx="4673600" cy="292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13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FED5ED-5C60-4157-1A8D-4F42CA188F1F}"/>
              </a:ext>
            </a:extLst>
          </p:cNvPr>
          <p:cNvSpPr txBox="1"/>
          <p:nvPr/>
        </p:nvSpPr>
        <p:spPr>
          <a:xfrm>
            <a:off x="957729" y="594524"/>
            <a:ext cx="10276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>
                <a:latin typeface="Abadi Extra Light" panose="020B0204020104020204" pitchFamily="34" charset="0"/>
              </a:rPr>
              <a:t>Conception de l’application web(</a:t>
            </a:r>
            <a:r>
              <a:rPr lang="fr-FR" sz="2800" b="1" err="1">
                <a:latin typeface="Abadi Extra Light" panose="020B0204020104020204" pitchFamily="34" charset="0"/>
              </a:rPr>
              <a:t>StreamLit</a:t>
            </a:r>
            <a:r>
              <a:rPr lang="fr-FR" sz="2800" b="1">
                <a:latin typeface="Abadi Extra Light" panose="020B0204020104020204" pitchFamily="34" charset="0"/>
              </a:rPr>
              <a:t>)</a:t>
            </a:r>
            <a:endParaRPr lang="fr-FR" sz="2800" b="1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545C7A-B12E-7707-7028-D0DBFE02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70" y="1160500"/>
            <a:ext cx="8743577" cy="4872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70766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Grand écran</PresentationFormat>
  <Slides>11</Slides>
  <Notes>1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Céleste</vt:lpstr>
      <vt:lpstr>Analyse des clients OLIST</vt:lpstr>
      <vt:lpstr>Sommaire </vt:lpstr>
      <vt:lpstr>Contexte</vt:lpstr>
      <vt:lpstr>Méthodologie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Démo de l'application</vt:lpstr>
      <vt:lpstr>Annexe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0list</dc:title>
  <dc:creator>DORKENOO Afiavi Elisabeth</dc:creator>
  <cp:revision>10</cp:revision>
  <dcterms:created xsi:type="dcterms:W3CDTF">2024-03-14T09:30:23Z</dcterms:created>
  <dcterms:modified xsi:type="dcterms:W3CDTF">2024-03-15T14:46:33Z</dcterms:modified>
</cp:coreProperties>
</file>