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2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2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97AB-65FE-4C77-9B6C-59812A000C2B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E8D9D-833F-4311-AE21-21FADE68F9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23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97AB-65FE-4C77-9B6C-59812A000C2B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E8D9D-833F-4311-AE21-21FADE68F9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61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97AB-65FE-4C77-9B6C-59812A000C2B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E8D9D-833F-4311-AE21-21FADE68F967}" type="slidenum">
              <a:rPr lang="en-US" smtClean="0"/>
              <a:t>‹N°›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8774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97AB-65FE-4C77-9B6C-59812A000C2B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E8D9D-833F-4311-AE21-21FADE68F9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836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97AB-65FE-4C77-9B6C-59812A000C2B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E8D9D-833F-4311-AE21-21FADE68F967}" type="slidenum">
              <a:rPr lang="en-US" smtClean="0"/>
              <a:t>‹N°›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3570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97AB-65FE-4C77-9B6C-59812A000C2B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E8D9D-833F-4311-AE21-21FADE68F9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94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97AB-65FE-4C77-9B6C-59812A000C2B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E8D9D-833F-4311-AE21-21FADE68F9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83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97AB-65FE-4C77-9B6C-59812A000C2B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E8D9D-833F-4311-AE21-21FADE68F9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9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97AB-65FE-4C77-9B6C-59812A000C2B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E8D9D-833F-4311-AE21-21FADE68F9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72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97AB-65FE-4C77-9B6C-59812A000C2B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E8D9D-833F-4311-AE21-21FADE68F9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85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97AB-65FE-4C77-9B6C-59812A000C2B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E8D9D-833F-4311-AE21-21FADE68F9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19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97AB-65FE-4C77-9B6C-59812A000C2B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E8D9D-833F-4311-AE21-21FADE68F9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40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97AB-65FE-4C77-9B6C-59812A000C2B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E8D9D-833F-4311-AE21-21FADE68F9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54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97AB-65FE-4C77-9B6C-59812A000C2B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E8D9D-833F-4311-AE21-21FADE68F9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36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97AB-65FE-4C77-9B6C-59812A000C2B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E8D9D-833F-4311-AE21-21FADE68F9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769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E8D9D-833F-4311-AE21-21FADE68F967}" type="slidenum">
              <a:rPr lang="en-US" smtClean="0"/>
              <a:t>‹N°›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97AB-65FE-4C77-9B6C-59812A000C2B}" type="datetimeFigureOut">
              <a:rPr lang="en-US" smtClean="0"/>
              <a:t>4/18/2023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40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997AB-65FE-4C77-9B6C-59812A000C2B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9DE8D9D-833F-4311-AE21-21FADE68F96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18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fr-CM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SCIENCE PROGRAMMING</a:t>
            </a: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fr-CM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 </a:t>
            </a: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fr-CM" sz="3600" u="sng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SUJET</a:t>
            </a:r>
            <a: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sz="3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fr-CM" sz="3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TIMES SERIES </a:t>
            </a:r>
            <a:r>
              <a:rPr lang="fr-CM" sz="3600" b="1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COVID19</a:t>
            </a:r>
            <a:endParaRPr lang="en-US" sz="3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07067" y="4518662"/>
            <a:ext cx="7766936" cy="1096899"/>
          </a:xfrm>
        </p:spPr>
        <p:txBody>
          <a:bodyPr/>
          <a:lstStyle/>
          <a:p>
            <a:r>
              <a:rPr lang="fr-FR" b="1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PROFESSEUR H</a:t>
            </a:r>
            <a:r>
              <a:rPr lang="fr-CM" b="1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AKIM</a:t>
            </a:r>
            <a:endParaRPr lang="en-US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103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5" y="489099"/>
            <a:ext cx="8596668" cy="1382231"/>
          </a:xfrm>
        </p:spPr>
        <p:txBody>
          <a:bodyPr>
            <a:noAutofit/>
          </a:bodyPr>
          <a:lstStyle/>
          <a:p>
            <a:r>
              <a:rPr lang="fr-CM" sz="3200" dirty="0" smtClean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MEMBRES DU GROUPE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77335" y="2282456"/>
            <a:ext cx="8596668" cy="3105392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CM" sz="3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ELISABETH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CM" sz="3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MOSES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CM" sz="300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SYLVAIN </a:t>
            </a:r>
            <a:endParaRPr lang="fr-CM" sz="3000" dirty="0" smtClean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CM" sz="3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FIACKRE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CM" sz="3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YOPA NJEUNGA</a:t>
            </a:r>
            <a:endParaRPr lang="en-US" sz="3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624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5" y="489099"/>
            <a:ext cx="8596668" cy="1382231"/>
          </a:xfrm>
        </p:spPr>
        <p:txBody>
          <a:bodyPr>
            <a:noAutofit/>
          </a:bodyPr>
          <a:lstStyle/>
          <a:p>
            <a:r>
              <a:rPr lang="fr-CM" sz="3200" b="1" dirty="0" smtClean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SOMMAIRE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77335" y="2282456"/>
            <a:ext cx="8596668" cy="310539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fr-CM" sz="3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Cahiers de charges</a:t>
            </a:r>
            <a:r>
              <a:rPr lang="en-US" sz="3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sz="3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3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</a:t>
            </a:r>
            <a:r>
              <a:rPr lang="fr-CM" sz="3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Bibliographie</a:t>
            </a:r>
            <a:r>
              <a:rPr lang="en-US" sz="3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sz="3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3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3. </a:t>
            </a:r>
            <a:r>
              <a:rPr lang="fr-CM" sz="3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Objectifs de la semaine</a:t>
            </a:r>
            <a:r>
              <a:rPr lang="en-US" sz="3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sz="3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3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4. </a:t>
            </a:r>
            <a:r>
              <a:rPr lang="fr-CM" sz="3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Choix des modèles</a:t>
            </a:r>
            <a:r>
              <a:rPr lang="en-US" sz="3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en-US" sz="3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3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5. </a:t>
            </a:r>
            <a:r>
              <a:rPr lang="fr-CM" sz="30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</a:t>
            </a:r>
            <a:r>
              <a:rPr lang="fr-CM" sz="3000" dirty="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</a:t>
            </a:r>
            <a:endParaRPr lang="en-US" sz="30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879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6688"/>
          </a:xfrm>
        </p:spPr>
        <p:txBody>
          <a:bodyPr>
            <a:normAutofit fontScale="90000"/>
          </a:bodyPr>
          <a:lstStyle/>
          <a:p>
            <a:r>
              <a:rPr lang="fr-CM" dirty="0" smtClean="0"/>
              <a:t>CAHIER DE CHARGES</a:t>
            </a:r>
            <a:endParaRPr lang="en-US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2473883"/>
              </p:ext>
            </p:extLst>
          </p:nvPr>
        </p:nvGraphicFramePr>
        <p:xfrm>
          <a:off x="882836" y="2550632"/>
          <a:ext cx="772244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1155"/>
                <a:gridCol w="2991293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FONCTIONNELS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NON FONCTIONNELS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M" dirty="0" smtClean="0"/>
                        <a:t>Lire</a:t>
                      </a:r>
                      <a:r>
                        <a:rPr lang="fr-CM" baseline="0" dirty="0" smtClean="0"/>
                        <a:t> le fichier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M" dirty="0" smtClean="0"/>
                        <a:t>Interface graphique</a:t>
                      </a:r>
                      <a:r>
                        <a:rPr lang="fr-CM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M" dirty="0" smtClean="0"/>
                        <a:t>Visualisation</a:t>
                      </a:r>
                      <a:r>
                        <a:rPr lang="fr-CM" baseline="0" dirty="0" smtClean="0"/>
                        <a:t> des données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M" dirty="0" smtClean="0"/>
                        <a:t>Robuste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M" dirty="0" smtClean="0"/>
                        <a:t>Nettoyer les données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M" dirty="0" smtClean="0"/>
                        <a:t>MVC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M" dirty="0" err="1" smtClean="0"/>
                        <a:t>Spliter</a:t>
                      </a:r>
                      <a:r>
                        <a:rPr lang="fr-CM" baseline="0" dirty="0" smtClean="0"/>
                        <a:t> les données ( tests, valides, train)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M" dirty="0" smtClean="0"/>
                        <a:t>Prédire Le </a:t>
                      </a:r>
                      <a:r>
                        <a:rPr lang="fr-CM" dirty="0" err="1" smtClean="0"/>
                        <a:t>Ro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M" dirty="0" smtClean="0"/>
                        <a:t>Afficher</a:t>
                      </a:r>
                      <a:r>
                        <a:rPr lang="fr-CM" baseline="0" dirty="0" smtClean="0"/>
                        <a:t> les graphiques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ZoneTexte 4"/>
          <p:cNvSpPr txBox="1"/>
          <p:nvPr/>
        </p:nvSpPr>
        <p:spPr>
          <a:xfrm>
            <a:off x="882836" y="1355542"/>
            <a:ext cx="6648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 cahier de charges c’est l’ensemble des besoins fonctionnels et non fonctionnels que doit remplir notre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027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M" dirty="0" smtClean="0"/>
              <a:t>BIBLIOGRAPHIE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98598" y="1536812"/>
            <a:ext cx="8596668" cy="3880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CM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Chaines </a:t>
            </a:r>
            <a:r>
              <a:rPr lang="fr-CM" sz="2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youtube</a:t>
            </a:r>
            <a:endParaRPr lang="fr-CM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fr-CM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Machine </a:t>
            </a:r>
            <a:r>
              <a:rPr lang="fr-CM" sz="18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Learnia</a:t>
            </a:r>
            <a:endParaRPr lang="fr-CM" sz="18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fr-CM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Jean François Gagnon</a:t>
            </a:r>
            <a:endParaRPr lang="fr-CM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fr-CM" sz="20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Documents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CM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Méthodes Epidémiologiques (</a:t>
            </a:r>
            <a:r>
              <a:rPr lang="fr-CM" sz="18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Prof.Baron</a:t>
            </a:r>
            <a:r>
              <a:rPr lang="fr-CM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CM" sz="18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Machine Learning (Rudolph Russel)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CM" sz="2000" dirty="0" err="1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ChatGPT</a:t>
            </a:r>
            <a:endParaRPr lang="fr-CM" sz="2000" dirty="0" smtClean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172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M" dirty="0" smtClean="0"/>
              <a:t>OBJECTIFS DE LA SEMAINE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409223"/>
            <a:ext cx="8596668" cy="632230"/>
          </a:xfrm>
        </p:spPr>
        <p:txBody>
          <a:bodyPr/>
          <a:lstStyle/>
          <a:p>
            <a:r>
              <a:rPr lang="fr-CM" dirty="0" smtClean="0"/>
              <a:t>Les objectifs</a:t>
            </a:r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599374"/>
              </p:ext>
            </p:extLst>
          </p:nvPr>
        </p:nvGraphicFramePr>
        <p:xfrm>
          <a:off x="677334" y="2108987"/>
          <a:ext cx="10252936" cy="302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901"/>
                <a:gridCol w="2011099"/>
                <a:gridCol w="2247052"/>
                <a:gridCol w="1719120"/>
                <a:gridCol w="1631996"/>
                <a:gridCol w="1665768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M" dirty="0" smtClean="0"/>
                        <a:t>Lundi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M" dirty="0" smtClean="0"/>
                        <a:t>Mardi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M" dirty="0" smtClean="0"/>
                        <a:t>Mercredi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M" dirty="0" smtClean="0"/>
                        <a:t>Jeudi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M" dirty="0" smtClean="0"/>
                        <a:t>Vendredi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CM" dirty="0" smtClean="0"/>
                        <a:t>TACHES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7800" indent="-17780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fr-CM" dirty="0" smtClean="0"/>
                        <a:t>Choix du sujet</a:t>
                      </a:r>
                    </a:p>
                    <a:p>
                      <a:pPr marL="177800" indent="-17780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fr-CM" dirty="0" smtClean="0"/>
                        <a:t>Trouver</a:t>
                      </a:r>
                      <a:r>
                        <a:rPr lang="fr-CM" baseline="0" dirty="0" smtClean="0"/>
                        <a:t> la BDD</a:t>
                      </a:r>
                    </a:p>
                    <a:p>
                      <a:pPr marL="177800" indent="-17780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fr-CM" baseline="0" dirty="0" smtClean="0"/>
                        <a:t>Création du GIT</a:t>
                      </a:r>
                    </a:p>
                    <a:p>
                      <a:pPr marL="177800" indent="-17780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fr-CM" baseline="0" dirty="0" smtClean="0"/>
                        <a:t>Choix du model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7800" indent="-17780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fr-CM" dirty="0" smtClean="0"/>
                        <a:t>Cahier de charges</a:t>
                      </a:r>
                    </a:p>
                    <a:p>
                      <a:pPr marL="177800" indent="-17780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fr-CM" baseline="0" dirty="0" smtClean="0"/>
                        <a:t>Présentation</a:t>
                      </a:r>
                    </a:p>
                    <a:p>
                      <a:pPr marL="177800" indent="-17780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fr-CM" baseline="0" dirty="0" smtClean="0"/>
                        <a:t>Trouver la BDD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7800" indent="-17780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fr-CM" dirty="0" smtClean="0"/>
                        <a:t>Modèle</a:t>
                      </a:r>
                    </a:p>
                    <a:p>
                      <a:pPr marL="177800" indent="-17780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fr-CM" dirty="0" smtClean="0"/>
                        <a:t>Graphiques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7800" indent="-17780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fr-CM" dirty="0" smtClean="0"/>
                        <a:t>Graphiques</a:t>
                      </a:r>
                    </a:p>
                    <a:p>
                      <a:pPr marL="177800" indent="-177800">
                        <a:lnSpc>
                          <a:spcPct val="2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fr-CM" dirty="0" smtClean="0"/>
                        <a:t>Faire notre rapport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fr-CM" dirty="0" smtClean="0"/>
                        <a:t>PRESENTATION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470914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482</TotalTime>
  <Words>132</Words>
  <Application>Microsoft Office PowerPoint</Application>
  <PresentationFormat>Grand écran</PresentationFormat>
  <Paragraphs>51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Open Sans</vt:lpstr>
      <vt:lpstr>Trebuchet MS</vt:lpstr>
      <vt:lpstr>Wingdings</vt:lpstr>
      <vt:lpstr>Wingdings 3</vt:lpstr>
      <vt:lpstr>Facette</vt:lpstr>
      <vt:lpstr>DATA SCIENCE PROGRAMMING   SUJET TIMES SERIES COVID19</vt:lpstr>
      <vt:lpstr>MEMBRES DU GROUPE</vt:lpstr>
      <vt:lpstr>SOMMAIRE</vt:lpstr>
      <vt:lpstr>CAHIER DE CHARGES</vt:lpstr>
      <vt:lpstr>BIBLIOGRAPHIE</vt:lpstr>
      <vt:lpstr>OBJECTIFS DE LA SEMAINE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Chuwi CoreBook X</dc:creator>
  <cp:lastModifiedBy>Chuwi CoreBook X</cp:lastModifiedBy>
  <cp:revision>14</cp:revision>
  <dcterms:created xsi:type="dcterms:W3CDTF">2023-04-17T15:55:38Z</dcterms:created>
  <dcterms:modified xsi:type="dcterms:W3CDTF">2023-04-18T15:38:12Z</dcterms:modified>
</cp:coreProperties>
</file>