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01A4-C3E3-4AB4-859C-470DDBA50D17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484B3-6F6D-4589-82F0-655094DE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05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1F8-DFF2-4124-8126-B1A9D3D19884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3F40-0F23-4197-A088-881EC91B983F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BEFF-A1D0-4192-A23E-618478922C1D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A91-C5C4-4886-9DF1-3351881C8F0F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9435-2F22-41B1-BAEA-7ACB8E049322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8E43-C182-4549-B7BD-6D6465AFBD2B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6093-C571-4293-BBCD-5FDAA22B6FE6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463-86E8-41F3-A350-8F1FA437ECC6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FBB5-6523-42DF-9612-EEF32A9E4695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2A85-22E3-45EF-85D4-277517853CBA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9BC2-878A-4456-A79C-76A8D25F07F9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029-F4C3-44EA-868E-BFC607249670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7D08-B3C6-43D7-9262-B0E3D65A4E1B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A14A-1638-4022-988A-DD736BBB9ABA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4653-9C19-4FED-9F10-376EAA6329A9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9A-93FD-4165-856E-C62812AFBC5F}" type="datetime1">
              <a:rPr lang="en-US" smtClean="0"/>
              <a:t>9/16/2025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DD055-5635-414C-8E44-05194BFDED8E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9663" cy="53741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6751" y="1345755"/>
            <a:ext cx="7766936" cy="1646302"/>
          </a:xfrm>
        </p:spPr>
        <p:txBody>
          <a:bodyPr/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Soutenance de stage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172" y="3168517"/>
            <a:ext cx="7766936" cy="1096899"/>
          </a:xfrm>
        </p:spPr>
        <p:txBody>
          <a:bodyPr/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Détection de signe vitaux avec radar FMCW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112180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4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3586" y="682876"/>
            <a:ext cx="8596668" cy="697832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Objectifs et travaux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6263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155" cy="53649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9" y="3070227"/>
            <a:ext cx="798846" cy="798846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1435767" y="2465555"/>
            <a:ext cx="1780673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Réception des </a:t>
            </a:r>
            <a:r>
              <a:rPr lang="fr-FR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chirps</a:t>
            </a:r>
            <a:endParaRPr lang="fr-FR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367462" y="2361282"/>
            <a:ext cx="1780673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FFT distance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951747" y="3748924"/>
            <a:ext cx="1780673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numérisation et prétraitement 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775156" y="3628608"/>
            <a:ext cx="1780673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Empilement multi-</a:t>
            </a:r>
            <a:r>
              <a:rPr lang="fr-FR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chirps</a:t>
            </a:r>
            <a:r>
              <a:rPr lang="fr-FR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FFT doppler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299157" y="2361282"/>
            <a:ext cx="1780673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Estimation d’angle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8598565" y="3748924"/>
            <a:ext cx="1780673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Détection et post-traitement</a:t>
            </a:r>
          </a:p>
        </p:txBody>
      </p:sp>
      <p:cxnSp>
        <p:nvCxnSpPr>
          <p:cNvPr id="19" name="Connecteur en arc 18"/>
          <p:cNvCxnSpPr>
            <a:stCxn id="11" idx="3"/>
            <a:endCxn id="12" idx="1"/>
          </p:cNvCxnSpPr>
          <p:nvPr/>
        </p:nvCxnSpPr>
        <p:spPr>
          <a:xfrm flipV="1">
            <a:off x="957155" y="2922755"/>
            <a:ext cx="478612" cy="5468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rc 20"/>
          <p:cNvCxnSpPr>
            <a:stCxn id="12" idx="2"/>
            <a:endCxn id="14" idx="1"/>
          </p:cNvCxnSpPr>
          <p:nvPr/>
        </p:nvCxnSpPr>
        <p:spPr>
          <a:xfrm rot="16200000" flipH="1">
            <a:off x="2225841" y="3480217"/>
            <a:ext cx="826169" cy="625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14" idx="0"/>
            <a:endCxn id="13" idx="1"/>
          </p:cNvCxnSpPr>
          <p:nvPr/>
        </p:nvCxnSpPr>
        <p:spPr>
          <a:xfrm rot="5400000" flipH="1" flipV="1">
            <a:off x="3639552" y="3021014"/>
            <a:ext cx="930442" cy="5253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13" idx="3"/>
            <a:endCxn id="15" idx="0"/>
          </p:cNvCxnSpPr>
          <p:nvPr/>
        </p:nvCxnSpPr>
        <p:spPr>
          <a:xfrm>
            <a:off x="6148135" y="2818482"/>
            <a:ext cx="517358" cy="810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rc 26"/>
          <p:cNvCxnSpPr>
            <a:stCxn id="15" idx="3"/>
            <a:endCxn id="16" idx="2"/>
          </p:cNvCxnSpPr>
          <p:nvPr/>
        </p:nvCxnSpPr>
        <p:spPr>
          <a:xfrm flipV="1">
            <a:off x="7555829" y="3275682"/>
            <a:ext cx="633665" cy="810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>
            <a:stCxn id="16" idx="3"/>
            <a:endCxn id="17" idx="0"/>
          </p:cNvCxnSpPr>
          <p:nvPr/>
        </p:nvCxnSpPr>
        <p:spPr>
          <a:xfrm>
            <a:off x="9079830" y="2818482"/>
            <a:ext cx="409072" cy="9304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3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Objectifs et travaux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6263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155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7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21832"/>
            <a:ext cx="8596668" cy="381953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155" cy="53649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6005" y="6624477"/>
            <a:ext cx="683339" cy="216569"/>
          </a:xfrm>
        </p:spPr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85882" y="308810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alibri" panose="020F0502020204030204" pitchFamily="34" charset="0"/>
              </a:rPr>
              <a:t>Contexte clinique et enjeux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155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1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7621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Contexte clinique et enjeux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97" y="3761716"/>
            <a:ext cx="1243015" cy="827170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7155" cy="53649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6005" y="6624477"/>
            <a:ext cx="683339" cy="216569"/>
          </a:xfrm>
        </p:spPr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04" y="2493168"/>
            <a:ext cx="778794" cy="7787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0" y="5207797"/>
            <a:ext cx="745959" cy="7787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27" y="3761716"/>
            <a:ext cx="1303660" cy="867527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81" y="3529230"/>
            <a:ext cx="1292142" cy="129214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53" y="1257783"/>
            <a:ext cx="950332" cy="946108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81" y="1507330"/>
            <a:ext cx="1307002" cy="731921"/>
          </a:xfrm>
          <a:prstGeom prst="rect">
            <a:avLst/>
          </a:prstGeom>
        </p:spPr>
      </p:pic>
      <p:cxnSp>
        <p:nvCxnSpPr>
          <p:cNvPr id="50" name="Connecteur en arc 49"/>
          <p:cNvCxnSpPr>
            <a:stCxn id="7" idx="3"/>
            <a:endCxn id="6" idx="0"/>
          </p:cNvCxnSpPr>
          <p:nvPr/>
        </p:nvCxnSpPr>
        <p:spPr>
          <a:xfrm>
            <a:off x="2709098" y="2882565"/>
            <a:ext cx="1937607" cy="879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9" idx="3"/>
            <a:endCxn id="6" idx="1"/>
          </p:cNvCxnSpPr>
          <p:nvPr/>
        </p:nvCxnSpPr>
        <p:spPr>
          <a:xfrm flipV="1">
            <a:off x="3049587" y="4175301"/>
            <a:ext cx="975610" cy="201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8" idx="3"/>
            <a:endCxn id="6" idx="2"/>
          </p:cNvCxnSpPr>
          <p:nvPr/>
        </p:nvCxnSpPr>
        <p:spPr>
          <a:xfrm flipV="1">
            <a:off x="2709099" y="4588886"/>
            <a:ext cx="1937606" cy="1008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40" idx="1"/>
            <a:endCxn id="6" idx="3"/>
          </p:cNvCxnSpPr>
          <p:nvPr/>
        </p:nvCxnSpPr>
        <p:spPr>
          <a:xfrm rot="10800000">
            <a:off x="5268213" y="4175301"/>
            <a:ext cx="119766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93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7621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Contexte clinique et enjeux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55" y="3099579"/>
            <a:ext cx="1613986" cy="161398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7155" cy="53649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6005" y="6624477"/>
            <a:ext cx="683339" cy="216569"/>
          </a:xfrm>
        </p:spPr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9" name="Groupe 8"/>
          <p:cNvGrpSpPr/>
          <p:nvPr/>
        </p:nvGrpSpPr>
        <p:grpSpPr>
          <a:xfrm>
            <a:off x="3954240" y="1502682"/>
            <a:ext cx="1941095" cy="1357874"/>
            <a:chOff x="1066800" y="1753858"/>
            <a:chExt cx="1912269" cy="121821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295" y="1753858"/>
              <a:ext cx="1046972" cy="764752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1066800" y="2649477"/>
              <a:ext cx="1912269" cy="32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Soutenir la recherche clinique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799323" y="2733672"/>
            <a:ext cx="1569660" cy="856499"/>
            <a:chOff x="6136200" y="1772652"/>
            <a:chExt cx="1569660" cy="856499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7820" y="1772652"/>
              <a:ext cx="1406420" cy="578641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6136200" y="2367541"/>
              <a:ext cx="1569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Promouvoir l’innovation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1359606" y="2701106"/>
            <a:ext cx="2125903" cy="1150675"/>
            <a:chOff x="1307183" y="3655133"/>
            <a:chExt cx="2125903" cy="1150675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350" y="3655133"/>
              <a:ext cx="889065" cy="889065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1307183" y="4544198"/>
              <a:ext cx="2125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Assurer la qualité et la conformité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569032" y="4633620"/>
            <a:ext cx="1415772" cy="1229651"/>
            <a:chOff x="6829306" y="3513260"/>
            <a:chExt cx="1415772" cy="122965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597" y="3513260"/>
              <a:ext cx="955191" cy="968041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6829306" y="4481301"/>
              <a:ext cx="14157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Former et sensibiliser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099028" y="4855461"/>
            <a:ext cx="1811714" cy="1257914"/>
            <a:chOff x="4105263" y="4891148"/>
            <a:chExt cx="1811714" cy="1257914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756" y="4891148"/>
              <a:ext cx="1236728" cy="926352"/>
            </a:xfrm>
            <a:prstGeom prst="rect">
              <a:avLst/>
            </a:prstGeom>
          </p:spPr>
        </p:pic>
        <p:sp>
          <p:nvSpPr>
            <p:cNvPr id="21" name="ZoneTexte 20"/>
            <p:cNvSpPr txBox="1"/>
            <p:nvPr/>
          </p:nvSpPr>
          <p:spPr>
            <a:xfrm>
              <a:off x="4105263" y="5887452"/>
              <a:ext cx="18117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Développer des partenariats</a:t>
              </a:r>
            </a:p>
          </p:txBody>
        </p:sp>
      </p:grpSp>
      <p:cxnSp>
        <p:nvCxnSpPr>
          <p:cNvPr id="24" name="Connecteur en arc 23"/>
          <p:cNvCxnSpPr>
            <a:stCxn id="6" idx="3"/>
            <a:endCxn id="11" idx="1"/>
          </p:cNvCxnSpPr>
          <p:nvPr/>
        </p:nvCxnSpPr>
        <p:spPr>
          <a:xfrm flipV="1">
            <a:off x="5697541" y="3459366"/>
            <a:ext cx="1101782" cy="4472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6" idx="2"/>
            <a:endCxn id="17" idx="1"/>
          </p:cNvCxnSpPr>
          <p:nvPr/>
        </p:nvCxnSpPr>
        <p:spPr>
          <a:xfrm rot="16200000" flipH="1">
            <a:off x="5642897" y="3961215"/>
            <a:ext cx="404076" cy="19087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rc 27"/>
          <p:cNvCxnSpPr>
            <a:stCxn id="6" idx="2"/>
            <a:endCxn id="20" idx="3"/>
          </p:cNvCxnSpPr>
          <p:nvPr/>
        </p:nvCxnSpPr>
        <p:spPr>
          <a:xfrm rot="5400000">
            <a:off x="3954363" y="4382452"/>
            <a:ext cx="605072" cy="12672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stCxn id="6" idx="1"/>
            <a:endCxn id="15" idx="3"/>
          </p:cNvCxnSpPr>
          <p:nvPr/>
        </p:nvCxnSpPr>
        <p:spPr>
          <a:xfrm rot="10800000">
            <a:off x="3485509" y="3720976"/>
            <a:ext cx="598046" cy="185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6" idx="0"/>
            <a:endCxn id="8" idx="2"/>
          </p:cNvCxnSpPr>
          <p:nvPr/>
        </p:nvCxnSpPr>
        <p:spPr>
          <a:xfrm rot="5400000" flipH="1" flipV="1">
            <a:off x="4788157" y="2962948"/>
            <a:ext cx="239023" cy="34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5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7621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Contexte clinique et enjeux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48" y="3361760"/>
            <a:ext cx="1921836" cy="1128177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7155" cy="53649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6005" y="6624477"/>
            <a:ext cx="683339" cy="216569"/>
          </a:xfrm>
        </p:spPr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376398" y="1300327"/>
            <a:ext cx="2316660" cy="1015632"/>
            <a:chOff x="6336632" y="2070179"/>
            <a:chExt cx="2316660" cy="101563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309" y="2070179"/>
              <a:ext cx="1231805" cy="689811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6336632" y="2824201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Insuffisance cardiaque et respiratoire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6825487" y="3547009"/>
            <a:ext cx="1625695" cy="1266248"/>
            <a:chOff x="6418419" y="4818647"/>
            <a:chExt cx="1625695" cy="126624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8419" y="4818647"/>
              <a:ext cx="1625695" cy="910389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6733373" y="5823285"/>
              <a:ext cx="9957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Soins intensifs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953400" y="5200267"/>
            <a:ext cx="1635384" cy="1424210"/>
            <a:chOff x="1139136" y="4515101"/>
            <a:chExt cx="1635384" cy="1424210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019" y="4515101"/>
              <a:ext cx="1141620" cy="1141620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1139136" y="5677701"/>
              <a:ext cx="16353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Exploration non invasive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957155" y="3306684"/>
            <a:ext cx="1645676" cy="1318302"/>
            <a:chOff x="1500754" y="1959011"/>
            <a:chExt cx="1111269" cy="119773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0754" y="1959011"/>
              <a:ext cx="912149" cy="912149"/>
            </a:xfrm>
            <a:prstGeom prst="rect">
              <a:avLst/>
            </a:prstGeom>
          </p:spPr>
        </p:pic>
        <p:sp>
          <p:nvSpPr>
            <p:cNvPr id="17" name="ZoneTexte 16"/>
            <p:cNvSpPr txBox="1"/>
            <p:nvPr/>
          </p:nvSpPr>
          <p:spPr>
            <a:xfrm>
              <a:off x="1706006" y="2895135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Rythmologie</a:t>
              </a:r>
            </a:p>
          </p:txBody>
        </p:sp>
      </p:grpSp>
      <p:cxnSp>
        <p:nvCxnSpPr>
          <p:cNvPr id="22" name="Connecteur en arc 21"/>
          <p:cNvCxnSpPr>
            <a:stCxn id="6" idx="0"/>
            <a:endCxn id="11" idx="2"/>
          </p:cNvCxnSpPr>
          <p:nvPr/>
        </p:nvCxnSpPr>
        <p:spPr>
          <a:xfrm rot="16200000" flipV="1">
            <a:off x="4058397" y="2792291"/>
            <a:ext cx="1045801" cy="93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6" idx="3"/>
            <a:endCxn id="9" idx="1"/>
          </p:cNvCxnSpPr>
          <p:nvPr/>
        </p:nvCxnSpPr>
        <p:spPr>
          <a:xfrm>
            <a:off x="5588784" y="3925849"/>
            <a:ext cx="1236703" cy="76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6" idx="1"/>
            <a:endCxn id="8" idx="3"/>
          </p:cNvCxnSpPr>
          <p:nvPr/>
        </p:nvCxnSpPr>
        <p:spPr>
          <a:xfrm rot="10800000">
            <a:off x="2307956" y="3808669"/>
            <a:ext cx="1358993" cy="117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rc 27"/>
          <p:cNvCxnSpPr>
            <a:stCxn id="6" idx="2"/>
            <a:endCxn id="10" idx="0"/>
          </p:cNvCxnSpPr>
          <p:nvPr/>
        </p:nvCxnSpPr>
        <p:spPr>
          <a:xfrm rot="16200000" flipH="1">
            <a:off x="4344314" y="4773488"/>
            <a:ext cx="710330" cy="1432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2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5813" y="3048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alibri" panose="020F0502020204030204" pitchFamily="34" charset="0"/>
              </a:rPr>
              <a:t>Objectifs et travaux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6263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155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0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717" y="565142"/>
            <a:ext cx="8596668" cy="617621"/>
          </a:xfrm>
        </p:spPr>
        <p:txBody>
          <a:bodyPr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Objectifs et travaux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155" cy="53649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6005" y="6624477"/>
            <a:ext cx="683339" cy="216569"/>
          </a:xfrm>
        </p:spPr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3" name="Groupe 12"/>
          <p:cNvGrpSpPr/>
          <p:nvPr/>
        </p:nvGrpSpPr>
        <p:grpSpPr>
          <a:xfrm>
            <a:off x="2460390" y="3246009"/>
            <a:ext cx="1710891" cy="2014436"/>
            <a:chOff x="3264777" y="3009211"/>
            <a:chExt cx="1710891" cy="2014436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2679" y="3009211"/>
              <a:ext cx="1702989" cy="1639915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 flipH="1">
              <a:off x="3264777" y="4762037"/>
              <a:ext cx="1710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Prise en main du dispositif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5737702" y="1182763"/>
            <a:ext cx="1413316" cy="1569428"/>
            <a:chOff x="5390147" y="1394052"/>
            <a:chExt cx="1413316" cy="15694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147" y="1394052"/>
              <a:ext cx="1413316" cy="1413316"/>
            </a:xfrm>
            <a:prstGeom prst="rect">
              <a:avLst/>
            </a:prstGeom>
          </p:spPr>
        </p:pic>
        <p:sp>
          <p:nvSpPr>
            <p:cNvPr id="14" name="ZoneTexte 13"/>
            <p:cNvSpPr txBox="1"/>
            <p:nvPr/>
          </p:nvSpPr>
          <p:spPr>
            <a:xfrm>
              <a:off x="5651009" y="270187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Premier test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7627012" y="3746877"/>
            <a:ext cx="1689373" cy="1513568"/>
            <a:chOff x="6728551" y="2781595"/>
            <a:chExt cx="1689373" cy="1513568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551" y="2781595"/>
              <a:ext cx="1689373" cy="1124201"/>
            </a:xfrm>
            <a:prstGeom prst="rect">
              <a:avLst/>
            </a:prstGeom>
          </p:spPr>
        </p:pic>
        <p:sp>
          <p:nvSpPr>
            <p:cNvPr id="21" name="ZoneTexte 20"/>
            <p:cNvSpPr txBox="1"/>
            <p:nvPr/>
          </p:nvSpPr>
          <p:spPr>
            <a:xfrm>
              <a:off x="6817261" y="4033553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Evaluation du dispositif</a:t>
              </a: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90328" y="1725854"/>
            <a:ext cx="1836140" cy="1313650"/>
            <a:chOff x="737148" y="1833008"/>
            <a:chExt cx="1836140" cy="1313650"/>
          </a:xfrm>
        </p:grpSpPr>
        <p:sp>
          <p:nvSpPr>
            <p:cNvPr id="19" name="ZoneTexte 18"/>
            <p:cNvSpPr txBox="1"/>
            <p:nvPr/>
          </p:nvSpPr>
          <p:spPr>
            <a:xfrm>
              <a:off x="957155" y="2885048"/>
              <a:ext cx="14654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Revue de la littérature</a:t>
              </a: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48" y="1833008"/>
              <a:ext cx="1836140" cy="1144355"/>
            </a:xfrm>
            <a:prstGeom prst="rect">
              <a:avLst/>
            </a:prstGeom>
          </p:spPr>
        </p:pic>
      </p:grpSp>
      <p:cxnSp>
        <p:nvCxnSpPr>
          <p:cNvPr id="30" name="Connecteur en arc 29"/>
          <p:cNvCxnSpPr>
            <a:stCxn id="19" idx="2"/>
            <a:endCxn id="8" idx="1"/>
          </p:cNvCxnSpPr>
          <p:nvPr/>
        </p:nvCxnSpPr>
        <p:spPr>
          <a:xfrm rot="16200000" flipH="1">
            <a:off x="1292449" y="2890123"/>
            <a:ext cx="1026463" cy="13252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8" idx="3"/>
            <a:endCxn id="9" idx="1"/>
          </p:cNvCxnSpPr>
          <p:nvPr/>
        </p:nvCxnSpPr>
        <p:spPr>
          <a:xfrm flipV="1">
            <a:off x="4171281" y="1889421"/>
            <a:ext cx="1566421" cy="21765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9" idx="3"/>
            <a:endCxn id="10" idx="0"/>
          </p:cNvCxnSpPr>
          <p:nvPr/>
        </p:nvCxnSpPr>
        <p:spPr>
          <a:xfrm>
            <a:off x="7151018" y="1889421"/>
            <a:ext cx="1320681" cy="1857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7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Objectifs et travaux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6263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155" cy="5364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42" y="3216358"/>
            <a:ext cx="2824412" cy="1600200"/>
          </a:xfrm>
          <a:prstGeom prst="rect">
            <a:avLst/>
          </a:prstGeom>
        </p:spPr>
      </p:pic>
      <p:cxnSp>
        <p:nvCxnSpPr>
          <p:cNvPr id="17" name="Connecteur en arc 16"/>
          <p:cNvCxnSpPr>
            <a:stCxn id="6" idx="1"/>
            <a:endCxn id="10" idx="3"/>
          </p:cNvCxnSpPr>
          <p:nvPr/>
        </p:nvCxnSpPr>
        <p:spPr>
          <a:xfrm rot="10800000">
            <a:off x="1955496" y="2821142"/>
            <a:ext cx="1315647" cy="11953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6" idx="1"/>
            <a:endCxn id="11" idx="3"/>
          </p:cNvCxnSpPr>
          <p:nvPr/>
        </p:nvCxnSpPr>
        <p:spPr>
          <a:xfrm rot="10800000" flipV="1">
            <a:off x="1793012" y="4016457"/>
            <a:ext cx="1478130" cy="4144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6" idx="0"/>
            <a:endCxn id="7" idx="2"/>
          </p:cNvCxnSpPr>
          <p:nvPr/>
        </p:nvCxnSpPr>
        <p:spPr>
          <a:xfrm rot="5400000" flipH="1" flipV="1">
            <a:off x="4280164" y="2681276"/>
            <a:ext cx="938266" cy="1318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>
            <a:off x="4173563" y="1409931"/>
            <a:ext cx="3008520" cy="868161"/>
            <a:chOff x="3898733" y="1491090"/>
            <a:chExt cx="3008520" cy="868161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733" y="1491090"/>
              <a:ext cx="1283368" cy="868161"/>
            </a:xfrm>
            <a:prstGeom prst="rect">
              <a:avLst/>
            </a:prstGeom>
          </p:spPr>
        </p:pic>
        <p:sp>
          <p:nvSpPr>
            <p:cNvPr id="36" name="ZoneTexte 35"/>
            <p:cNvSpPr txBox="1"/>
            <p:nvPr/>
          </p:nvSpPr>
          <p:spPr>
            <a:xfrm>
              <a:off x="5182101" y="1925170"/>
              <a:ext cx="1725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Ondes électromagnétiques</a:t>
              </a: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619989" y="2278092"/>
            <a:ext cx="1335506" cy="870380"/>
            <a:chOff x="739602" y="2143531"/>
            <a:chExt cx="1335506" cy="870380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02" y="2359251"/>
              <a:ext cx="1335506" cy="654660"/>
            </a:xfrm>
            <a:prstGeom prst="rect">
              <a:avLst/>
            </a:prstGeom>
          </p:spPr>
        </p:pic>
        <p:sp>
          <p:nvSpPr>
            <p:cNvPr id="38" name="ZoneTexte 37"/>
            <p:cNvSpPr txBox="1"/>
            <p:nvPr/>
          </p:nvSpPr>
          <p:spPr>
            <a:xfrm>
              <a:off x="834189" y="2143531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Distance</a:t>
              </a: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677334" y="3873106"/>
            <a:ext cx="1115678" cy="1287378"/>
            <a:chOff x="959430" y="3985712"/>
            <a:chExt cx="1115678" cy="1287378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30" y="3985712"/>
              <a:ext cx="1115678" cy="1115678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1220553" y="5011480"/>
              <a:ext cx="5934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Vitesse</a:t>
              </a:r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7089528" y="3295165"/>
            <a:ext cx="3301065" cy="983628"/>
            <a:chOff x="3801352" y="5509247"/>
            <a:chExt cx="3301065" cy="983628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352" y="5509247"/>
              <a:ext cx="1478130" cy="983628"/>
            </a:xfrm>
            <a:prstGeom prst="rect">
              <a:avLst/>
            </a:prstGeom>
          </p:spPr>
        </p:pic>
        <p:sp>
          <p:nvSpPr>
            <p:cNvPr id="42" name="ZoneTexte 41"/>
            <p:cNvSpPr txBox="1"/>
            <p:nvPr/>
          </p:nvSpPr>
          <p:spPr>
            <a:xfrm>
              <a:off x="5279482" y="5870256"/>
              <a:ext cx="18229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Plusieurs secteurs d’activités</a:t>
              </a:r>
            </a:p>
          </p:txBody>
        </p:sp>
      </p:grpSp>
      <p:cxnSp>
        <p:nvCxnSpPr>
          <p:cNvPr id="59" name="Connecteur en arc 58"/>
          <p:cNvCxnSpPr>
            <a:stCxn id="6" idx="3"/>
            <a:endCxn id="8" idx="1"/>
          </p:cNvCxnSpPr>
          <p:nvPr/>
        </p:nvCxnSpPr>
        <p:spPr>
          <a:xfrm flipV="1">
            <a:off x="6095554" y="3786979"/>
            <a:ext cx="993974" cy="2294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562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119</Words>
  <Application>Microsoft Office PowerPoint</Application>
  <PresentationFormat>Grand écran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Soutenance de stage</vt:lpstr>
      <vt:lpstr>Présentation PowerPoint</vt:lpstr>
      <vt:lpstr>Contexte clinique et enjeux</vt:lpstr>
      <vt:lpstr>Contexte clinique et enjeux</vt:lpstr>
      <vt:lpstr>Contexte clinique et enjeux</vt:lpstr>
      <vt:lpstr>Contexte clinique et enjeux</vt:lpstr>
      <vt:lpstr>Objectifs et travaux</vt:lpstr>
      <vt:lpstr>Objectifs et travaux</vt:lpstr>
      <vt:lpstr>Objectifs et travaux</vt:lpstr>
      <vt:lpstr>Objectifs et travaux</vt:lpstr>
      <vt:lpstr>Objectifs et travaux</vt:lpstr>
    </vt:vector>
  </TitlesOfParts>
  <Company>CHITS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GARDAN VINCENT</dc:creator>
  <cp:lastModifiedBy>Nehemie Sylouane MOUSSAHMBOUMBE</cp:lastModifiedBy>
  <cp:revision>28</cp:revision>
  <dcterms:created xsi:type="dcterms:W3CDTF">2025-09-15T11:48:33Z</dcterms:created>
  <dcterms:modified xsi:type="dcterms:W3CDTF">2025-09-17T00:41:35Z</dcterms:modified>
</cp:coreProperties>
</file>