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47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7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9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FEA3-AB39-467B-A360-AE81458BC19E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EC8F-1BFB-4401-BCC2-BB739CDE1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9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25" y="1903351"/>
            <a:ext cx="2813578" cy="28571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33194" y="2613480"/>
            <a:ext cx="4434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0" dirty="0" smtClean="0">
                <a:solidFill>
                  <a:srgbClr val="333333"/>
                </a:solidFill>
                <a:latin typeface="Univers Com 55" panose="020B0603020202020204" pitchFamily="34" charset="0"/>
              </a:rPr>
              <a:t>Store</a:t>
            </a:r>
            <a:endParaRPr lang="fr-FR" sz="12800" dirty="0">
              <a:solidFill>
                <a:srgbClr val="333333"/>
              </a:solidFill>
              <a:latin typeface="Univers Com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10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 Com 55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Maussion</dc:creator>
  <cp:lastModifiedBy>Eric Maussion</cp:lastModifiedBy>
  <cp:revision>3</cp:revision>
  <dcterms:created xsi:type="dcterms:W3CDTF">2015-08-25T13:17:28Z</dcterms:created>
  <dcterms:modified xsi:type="dcterms:W3CDTF">2015-08-25T13:32:11Z</dcterms:modified>
</cp:coreProperties>
</file>