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7" r:id="rId6"/>
    <p:sldId id="268" r:id="rId7"/>
    <p:sldId id="277" r:id="rId8"/>
    <p:sldId id="260" r:id="rId9"/>
    <p:sldId id="269" r:id="rId10"/>
    <p:sldId id="270" r:id="rId11"/>
    <p:sldId id="261" r:id="rId12"/>
    <p:sldId id="271" r:id="rId13"/>
    <p:sldId id="262" r:id="rId14"/>
    <p:sldId id="272" r:id="rId15"/>
    <p:sldId id="276" r:id="rId16"/>
    <p:sldId id="263" r:id="rId17"/>
    <p:sldId id="264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78" d="100"/>
          <a:sy n="78" d="100"/>
        </p:scale>
        <p:origin x="-113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C2AC3-33FB-41E4-9B23-DB8130FDF3B7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6C47A-70C6-4A34-8932-0406A5D7F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6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4-5-6 12-13-14-15/1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6C47A-70C6-4A34-8932-0406A5D7F4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8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moi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6C47A-70C6-4A34-8932-0406A5D7F4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2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9E0EBE-5F29-48B3-85E3-CBB71DFD58D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93C4A-5839-43C5-A6F7-165607B489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9E0EBE-5F29-48B3-85E3-CBB71DFD58D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93C4A-5839-43C5-A6F7-165607B489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9E0EBE-5F29-48B3-85E3-CBB71DFD58D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93C4A-5839-43C5-A6F7-165607B489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9E0EBE-5F29-48B3-85E3-CBB71DFD58D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93C4A-5839-43C5-A6F7-165607B489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9E0EBE-5F29-48B3-85E3-CBB71DFD58D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93C4A-5839-43C5-A6F7-165607B489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9E0EBE-5F29-48B3-85E3-CBB71DFD58D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93C4A-5839-43C5-A6F7-165607B489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9E0EBE-5F29-48B3-85E3-CBB71DFD58D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93C4A-5839-43C5-A6F7-165607B489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9E0EBE-5F29-48B3-85E3-CBB71DFD58D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93C4A-5839-43C5-A6F7-165607B489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9E0EBE-5F29-48B3-85E3-CBB71DFD58D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93C4A-5839-43C5-A6F7-165607B489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9E0EBE-5F29-48B3-85E3-CBB71DFD58D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93C4A-5839-43C5-A6F7-165607B489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9E0EBE-5F29-48B3-85E3-CBB71DFD58D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93C4A-5839-43C5-A6F7-165607B489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43000">
              <a:srgbClr val="85C2FF"/>
            </a:gs>
            <a:gs pos="83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E9E0EBE-5F29-48B3-85E3-CBB71DFD58D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7E93C4A-5839-43C5-A6F7-165607B489E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314159.files.wordpress.com/2010/12/coeur_pique_carreau_trefle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-195942"/>
            <a:ext cx="7854696" cy="708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67028" y="3048000"/>
            <a:ext cx="7482840" cy="91768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Présentation Projet Informatique: LE BEARDMAN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66800" y="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+mj-lt"/>
                <a:ea typeface="Tahoma" pitchFamily="34" charset="0"/>
                <a:cs typeface="Tahoma" pitchFamily="34" charset="0"/>
              </a:rPr>
              <a:t>BERGER Jean-Baptiste</a:t>
            </a:r>
          </a:p>
          <a:p>
            <a:r>
              <a:rPr lang="fr-FR" sz="1600" dirty="0" smtClean="0">
                <a:latin typeface="+mj-lt"/>
                <a:ea typeface="Tahoma" pitchFamily="34" charset="0"/>
                <a:cs typeface="Tahoma" pitchFamily="34" charset="0"/>
              </a:rPr>
              <a:t>MERCOIROL Simon</a:t>
            </a:r>
            <a:endParaRPr lang="en-US" sz="1600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229600" y="1386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5ETI-SID</a:t>
            </a:r>
            <a:endParaRPr lang="en-US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7772400" y="655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2012-2013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2"/>
          <p:cNvSpPr txBox="1">
            <a:spLocks/>
          </p:cNvSpPr>
          <p:nvPr/>
        </p:nvSpPr>
        <p:spPr>
          <a:xfrm>
            <a:off x="1435608" y="108858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>
                <a:solidFill>
                  <a:schemeClr val="accent1"/>
                </a:solidFill>
              </a:rPr>
              <a:t>3</a:t>
            </a:r>
            <a:r>
              <a:rPr lang="fr-FR" dirty="0" smtClean="0">
                <a:solidFill>
                  <a:schemeClr val="accent1"/>
                </a:solidFill>
              </a:rPr>
              <a:t>. Technologies utilisées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424722" y="1752600"/>
            <a:ext cx="7262078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i="1" dirty="0" smtClean="0">
                <a:solidFill>
                  <a:srgbClr val="FF0000"/>
                </a:solidFill>
              </a:rPr>
              <a:t>Architecture : </a:t>
            </a:r>
            <a:r>
              <a:rPr lang="fr-FR" dirty="0" smtClean="0"/>
              <a:t>Modèle MVC ( model – </a:t>
            </a:r>
            <a:r>
              <a:rPr lang="fr-FR" dirty="0" err="1" smtClean="0"/>
              <a:t>view</a:t>
            </a:r>
            <a:r>
              <a:rPr lang="fr-FR" dirty="0" smtClean="0"/>
              <a:t> – </a:t>
            </a:r>
            <a:r>
              <a:rPr lang="fr-FR" dirty="0" err="1" smtClean="0"/>
              <a:t>controller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Illustré par notre implémentation J2EE: servlet, </a:t>
            </a:r>
            <a:r>
              <a:rPr lang="fr-FR" dirty="0" err="1" smtClean="0"/>
              <a:t>javaBean</a:t>
            </a:r>
            <a:r>
              <a:rPr lang="fr-FR" dirty="0"/>
              <a:t>,</a:t>
            </a:r>
            <a:r>
              <a:rPr lang="fr-FR" dirty="0" smtClean="0"/>
              <a:t> </a:t>
            </a:r>
            <a:r>
              <a:rPr lang="fr-FR" dirty="0" err="1" smtClean="0"/>
              <a:t>jsp</a:t>
            </a:r>
            <a:r>
              <a:rPr lang="fr-FR" dirty="0" smtClean="0"/>
              <a:t> et </a:t>
            </a:r>
            <a:r>
              <a:rPr lang="fr-FR" dirty="0" err="1" smtClean="0"/>
              <a:t>webSocket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pic>
        <p:nvPicPr>
          <p:cNvPr id="13314" name="Picture 2" descr="http://upload.wikimedia.org/wikipedia/commons/thumb/6/63/ModeleMVC.png/370px-Modele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36" y="2340426"/>
            <a:ext cx="3524250" cy="29337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2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/>
          <p:cNvSpPr txBox="1">
            <a:spLocks/>
          </p:cNvSpPr>
          <p:nvPr/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 smtClean="0">
                <a:solidFill>
                  <a:schemeClr val="accent1"/>
                </a:solidFill>
              </a:rPr>
              <a:t>4. Choix Techniques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38656" y="1103199"/>
            <a:ext cx="32095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Schéma des communications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08" y="1600200"/>
            <a:ext cx="7210425" cy="511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1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/>
          <p:cNvSpPr txBox="1">
            <a:spLocks/>
          </p:cNvSpPr>
          <p:nvPr/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 smtClean="0">
                <a:solidFill>
                  <a:schemeClr val="accent1"/>
                </a:solidFill>
              </a:rPr>
              <a:t>4. Choix Techniques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295400" y="1103199"/>
            <a:ext cx="7638287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fr-FR" u="sng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u="sng" dirty="0" smtClean="0"/>
              <a:t>Utilisation de </a:t>
            </a:r>
            <a:r>
              <a:rPr lang="fr-FR" u="sng" dirty="0" err="1" smtClean="0"/>
              <a:t>WebSocket</a:t>
            </a:r>
            <a:r>
              <a:rPr lang="fr-FR" u="sng" dirty="0" smtClean="0"/>
              <a:t>:</a:t>
            </a:r>
          </a:p>
          <a:p>
            <a:pPr lvl="1"/>
            <a:r>
              <a:rPr lang="fr-FR" dirty="0" smtClean="0"/>
              <a:t>Classe générale développé par Apache.</a:t>
            </a:r>
          </a:p>
          <a:p>
            <a:pPr lvl="1"/>
            <a:r>
              <a:rPr lang="fr-FR" dirty="0" smtClean="0"/>
              <a:t>Communication JSP/</a:t>
            </a:r>
            <a:r>
              <a:rPr lang="fr-FR" dirty="0" err="1" smtClean="0"/>
              <a:t>WebSocket</a:t>
            </a:r>
            <a:r>
              <a:rPr lang="fr-FR" dirty="0" smtClean="0"/>
              <a:t> par le biais de JavaScript.</a:t>
            </a:r>
          </a:p>
          <a:p>
            <a:pPr lvl="1"/>
            <a:endParaRPr lang="fr-FR" u="sng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u="sng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u="sng" dirty="0" smtClean="0"/>
              <a:t>Quelle en est notre utilité?</a:t>
            </a:r>
          </a:p>
          <a:p>
            <a:pPr marL="285750" indent="-285750">
              <a:buFont typeface="Arial" pitchFamily="34" charset="0"/>
              <a:buChar char="•"/>
            </a:pPr>
            <a:endParaRPr lang="fr-FR" u="sng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u="sng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u="sng" dirty="0" smtClean="0"/>
              <a:t>Format générale de nos message </a:t>
            </a:r>
            <a:r>
              <a:rPr lang="fr-FR" u="sng" dirty="0" err="1" smtClean="0"/>
              <a:t>webSocket</a:t>
            </a:r>
            <a:r>
              <a:rPr lang="fr-FR" u="sng" dirty="0" smtClean="0"/>
              <a:t>?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	Intégration d’une réponse (String) du </a:t>
            </a:r>
            <a:r>
              <a:rPr lang="fr-FR" dirty="0" err="1" smtClean="0"/>
              <a:t>controller</a:t>
            </a:r>
            <a:r>
              <a:rPr lang="fr-FR" dirty="0" smtClean="0"/>
              <a:t> des </a:t>
            </a:r>
            <a:r>
              <a:rPr lang="fr-FR" dirty="0" err="1" smtClean="0"/>
              <a:t>WebSockets</a:t>
            </a:r>
            <a:endParaRPr lang="fr-FR" dirty="0" smtClean="0"/>
          </a:p>
          <a:p>
            <a:r>
              <a:rPr lang="fr-FR" dirty="0" smtClean="0"/>
              <a:t>	sous la forme suivante: </a:t>
            </a:r>
          </a:p>
          <a:p>
            <a:r>
              <a:rPr lang="fr-FR" dirty="0" smtClean="0"/>
              <a:t>	</a:t>
            </a:r>
          </a:p>
          <a:p>
            <a:r>
              <a:rPr lang="fr-FR" dirty="0"/>
              <a:t>	 </a:t>
            </a:r>
            <a:r>
              <a:rPr lang="fr-FR" dirty="0" smtClean="0"/>
              <a:t>   String </a:t>
            </a:r>
            <a:r>
              <a:rPr lang="fr-FR" dirty="0" err="1" smtClean="0"/>
              <a:t>response</a:t>
            </a:r>
            <a:r>
              <a:rPr lang="fr-FR" dirty="0" smtClean="0"/>
              <a:t> = intitulé;param1;param2;param3;</a:t>
            </a:r>
          </a:p>
          <a:p>
            <a:endParaRPr lang="fr-FR" dirty="0" smtClean="0"/>
          </a:p>
          <a:p>
            <a:r>
              <a:rPr lang="fr-FR" dirty="0" smtClean="0"/>
              <a:t>Cette réponse est ensuite </a:t>
            </a:r>
            <a:r>
              <a:rPr lang="fr-FR" dirty="0" err="1" smtClean="0"/>
              <a:t>parsée</a:t>
            </a:r>
            <a:r>
              <a:rPr lang="fr-FR" dirty="0" smtClean="0"/>
              <a:t> pour pouvoir utiliser chacun des membres.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4953000"/>
            <a:ext cx="541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/>
          <p:cNvSpPr txBox="1">
            <a:spLocks/>
          </p:cNvSpPr>
          <p:nvPr/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 smtClean="0">
                <a:solidFill>
                  <a:schemeClr val="accent1"/>
                </a:solidFill>
              </a:rPr>
              <a:t>5. Avancement du projet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35608" y="1417320"/>
            <a:ext cx="7327392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Priorité a la fonctionnalité du jeu	avec display simple et adapté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Jeu quasi-fonctionnel ( quelques bugs à réglés)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Manque  la gestion de :</a:t>
            </a:r>
          </a:p>
          <a:p>
            <a:pPr marL="1657350" lvl="3" indent="-285750">
              <a:buFontTx/>
              <a:buChar char="-"/>
            </a:pPr>
            <a:r>
              <a:rPr lang="fr-FR" dirty="0" smtClean="0"/>
              <a:t>Banque</a:t>
            </a:r>
          </a:p>
          <a:p>
            <a:pPr marL="1657350" lvl="3" indent="-285750">
              <a:buFontTx/>
              <a:buChar char="-"/>
            </a:pPr>
            <a:r>
              <a:rPr lang="fr-FR" dirty="0" smtClean="0"/>
              <a:t>Statistique</a:t>
            </a:r>
          </a:p>
          <a:p>
            <a:pPr marL="1657350" lvl="3" indent="-285750">
              <a:buFontTx/>
              <a:buChar char="-"/>
            </a:pPr>
            <a:r>
              <a:rPr lang="fr-FR" dirty="0" smtClean="0"/>
              <a:t>Administration</a:t>
            </a:r>
          </a:p>
          <a:p>
            <a:pPr marL="1657350" lvl="3" indent="-285750">
              <a:buFontTx/>
              <a:buChar char="-"/>
            </a:pPr>
            <a:r>
              <a:rPr lang="fr-FR" dirty="0" smtClean="0"/>
              <a:t>Option de la table ( non prévu, en option)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Ajout d’un chat en ligne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/>
          <p:cNvSpPr txBox="1">
            <a:spLocks/>
          </p:cNvSpPr>
          <p:nvPr/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 smtClean="0">
                <a:solidFill>
                  <a:schemeClr val="accent1"/>
                </a:solidFill>
              </a:rPr>
              <a:t>5. Avancement du projet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02951" y="1752600"/>
            <a:ext cx="7327392" cy="4339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000" i="1" u="sng" dirty="0" smtClean="0">
                <a:solidFill>
                  <a:schemeClr val="accent1">
                    <a:lumMod val="50000"/>
                  </a:schemeClr>
                </a:solidFill>
              </a:rPr>
              <a:t>Avantages:</a:t>
            </a:r>
          </a:p>
          <a:p>
            <a:pPr marL="285750" indent="-285750">
              <a:buFont typeface="Arial" pitchFamily="34" charset="0"/>
              <a:buChar char="•"/>
            </a:pPr>
            <a:endParaRPr lang="fr-FR" i="1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Les  </a:t>
            </a:r>
            <a:r>
              <a:rPr lang="fr-FR" dirty="0" err="1" smtClean="0">
                <a:solidFill>
                  <a:schemeClr val="tx1"/>
                </a:solidFill>
              </a:rPr>
              <a:t>WebSockets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Pas besoin de </a:t>
            </a:r>
            <a:r>
              <a:rPr lang="fr-FR" dirty="0" err="1" smtClean="0">
                <a:solidFill>
                  <a:schemeClr val="tx1"/>
                </a:solidFill>
              </a:rPr>
              <a:t>refresh</a:t>
            </a:r>
            <a:r>
              <a:rPr lang="fr-FR" dirty="0" smtClean="0">
                <a:solidFill>
                  <a:schemeClr val="tx1"/>
                </a:solidFill>
              </a:rPr>
              <a:t> les pages</a:t>
            </a:r>
          </a:p>
          <a:p>
            <a:pPr lvl="1"/>
            <a:endParaRPr lang="fr-FR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Non utilisation d’un client flash </a:t>
            </a:r>
            <a:r>
              <a:rPr lang="fr-FR" dirty="0" err="1" smtClean="0">
                <a:solidFill>
                  <a:schemeClr val="tx1"/>
                </a:solidFill>
              </a:rPr>
              <a:t>player</a:t>
            </a:r>
            <a:r>
              <a:rPr lang="fr-FR" dirty="0" smtClean="0">
                <a:solidFill>
                  <a:schemeClr val="tx1"/>
                </a:solidFill>
              </a:rPr>
              <a:t> JAVA</a:t>
            </a:r>
          </a:p>
          <a:p>
            <a:pPr lvl="1"/>
            <a:endParaRPr lang="fr-FR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sz="2000" i="1" u="sng" dirty="0" smtClean="0">
                <a:solidFill>
                  <a:schemeClr val="accent1">
                    <a:lumMod val="50000"/>
                  </a:schemeClr>
                </a:solidFill>
              </a:rPr>
              <a:t>Inconvénients: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fr-FR" sz="2000" i="1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Non utilisation d’un client flash </a:t>
            </a:r>
            <a:r>
              <a:rPr lang="fr-FR" dirty="0" err="1" smtClean="0">
                <a:solidFill>
                  <a:schemeClr val="tx1"/>
                </a:solidFill>
              </a:rPr>
              <a:t>player</a:t>
            </a:r>
            <a:r>
              <a:rPr lang="fr-FR" dirty="0" smtClean="0">
                <a:solidFill>
                  <a:schemeClr val="tx1"/>
                </a:solidFill>
              </a:rPr>
              <a:t> JAVA</a:t>
            </a:r>
          </a:p>
          <a:p>
            <a:pPr lvl="1"/>
            <a:endParaRPr lang="fr-FR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Utilisation en locale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8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/>
          <p:cNvSpPr txBox="1">
            <a:spLocks/>
          </p:cNvSpPr>
          <p:nvPr/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 smtClean="0">
                <a:solidFill>
                  <a:schemeClr val="accent1"/>
                </a:solidFill>
              </a:rPr>
              <a:t>5. Avancement du projet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02951" y="1752600"/>
            <a:ext cx="7327392" cy="48936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000" i="1" u="sng" dirty="0" smtClean="0">
                <a:solidFill>
                  <a:schemeClr val="accent1">
                    <a:lumMod val="50000"/>
                  </a:schemeClr>
                </a:solidFill>
              </a:rPr>
              <a:t>Points Forts:</a:t>
            </a:r>
          </a:p>
          <a:p>
            <a:pPr marL="285750" indent="-285750">
              <a:buFont typeface="Arial" pitchFamily="34" charset="0"/>
              <a:buChar char="•"/>
            </a:pPr>
            <a:endParaRPr lang="fr-FR" i="1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Facilité d’</a:t>
            </a:r>
            <a:r>
              <a:rPr lang="fr-FR" dirty="0" err="1" smtClean="0">
                <a:solidFill>
                  <a:schemeClr val="tx1"/>
                </a:solidFill>
              </a:rPr>
              <a:t>accéssibilité</a:t>
            </a:r>
            <a:r>
              <a:rPr lang="fr-FR" dirty="0" smtClean="0">
                <a:solidFill>
                  <a:schemeClr val="tx1"/>
                </a:solidFill>
              </a:rPr>
              <a:t> et de lancement du jeu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Tout est géré en </a:t>
            </a:r>
            <a:r>
              <a:rPr lang="fr-FR" dirty="0" err="1" smtClean="0">
                <a:solidFill>
                  <a:schemeClr val="tx1"/>
                </a:solidFill>
              </a:rPr>
              <a:t>WebSockets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endParaRPr lang="fr-FR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Peu de </a:t>
            </a:r>
            <a:r>
              <a:rPr lang="fr-FR" dirty="0" err="1" smtClean="0">
                <a:solidFill>
                  <a:schemeClr val="tx1"/>
                </a:solidFill>
              </a:rPr>
              <a:t>requetes</a:t>
            </a:r>
            <a:r>
              <a:rPr lang="fr-FR" dirty="0" smtClean="0">
                <a:solidFill>
                  <a:schemeClr val="tx1"/>
                </a:solidFill>
              </a:rPr>
              <a:t> au serveur</a:t>
            </a:r>
          </a:p>
          <a:p>
            <a:pPr marL="742950" lvl="1" indent="-28575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Pas d’update/</a:t>
            </a:r>
            <a:r>
              <a:rPr lang="fr-FR" dirty="0" err="1" smtClean="0">
                <a:solidFill>
                  <a:schemeClr val="tx1"/>
                </a:solidFill>
              </a:rPr>
              <a:t>refresh</a:t>
            </a:r>
            <a:r>
              <a:rPr lang="fr-FR" dirty="0" smtClean="0">
                <a:solidFill>
                  <a:schemeClr val="tx1"/>
                </a:solidFill>
              </a:rPr>
              <a:t> des pages</a:t>
            </a:r>
          </a:p>
          <a:p>
            <a:pPr lvl="1"/>
            <a:endParaRPr lang="fr-FR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sz="2000" i="1" u="sng" dirty="0" smtClean="0">
                <a:solidFill>
                  <a:schemeClr val="accent1">
                    <a:lumMod val="50000"/>
                  </a:schemeClr>
                </a:solidFill>
              </a:rPr>
              <a:t>Points Faibles: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fr-FR" sz="2000" i="1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dirty="0" err="1" smtClean="0">
                <a:solidFill>
                  <a:schemeClr val="tx1"/>
                </a:solidFill>
              </a:rPr>
              <a:t>WebSockets</a:t>
            </a:r>
            <a:r>
              <a:rPr lang="fr-FR" dirty="0" smtClean="0">
                <a:solidFill>
                  <a:schemeClr val="tx1"/>
                </a:solidFill>
              </a:rPr>
              <a:t> non gérés par tout les navigateurs</a:t>
            </a:r>
          </a:p>
          <a:p>
            <a:pPr lvl="1"/>
            <a:endParaRPr lang="fr-FR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Le display n’est pas adapté pour le tour de réussite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64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/>
          <p:cNvSpPr txBox="1">
            <a:spLocks/>
          </p:cNvSpPr>
          <p:nvPr/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 smtClean="0">
                <a:solidFill>
                  <a:schemeClr val="accent1"/>
                </a:solidFill>
              </a:rPr>
              <a:t>6. Démonstration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828800" y="1600200"/>
            <a:ext cx="3886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C’est parti pour la présentation du :</a:t>
            </a:r>
            <a:endParaRPr lang="en-US" dirty="0"/>
          </a:p>
        </p:txBody>
      </p:sp>
      <p:pic>
        <p:nvPicPr>
          <p:cNvPr id="3073" name="Picture 1" descr="C:\Users\Sim's\Desktop\Projet Info\Projet\BeardMan\Images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41973"/>
            <a:ext cx="7986772" cy="18940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7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/>
          <p:cNvSpPr txBox="1">
            <a:spLocks/>
          </p:cNvSpPr>
          <p:nvPr/>
        </p:nvSpPr>
        <p:spPr>
          <a:xfrm>
            <a:off x="3124200" y="2612571"/>
            <a:ext cx="749808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 smtClean="0">
                <a:solidFill>
                  <a:schemeClr val="accent1"/>
                </a:solidFill>
              </a:rPr>
              <a:t> Conclusion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3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/>
          <p:cNvSpPr txBox="1">
            <a:spLocks/>
          </p:cNvSpPr>
          <p:nvPr/>
        </p:nvSpPr>
        <p:spPr>
          <a:xfrm>
            <a:off x="1752600" y="1600200"/>
            <a:ext cx="749808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 smtClean="0">
                <a:solidFill>
                  <a:schemeClr val="accent1"/>
                </a:solidFill>
              </a:rPr>
              <a:t> Merci pour votre attention.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 smtClean="0">
                <a:solidFill>
                  <a:schemeClr val="accent1"/>
                </a:solidFill>
              </a:rPr>
              <a:t>		Questions?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2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759131" y="381000"/>
            <a:ext cx="7406640" cy="917682"/>
          </a:xfrm>
        </p:spPr>
        <p:txBody>
          <a:bodyPr/>
          <a:lstStyle/>
          <a:p>
            <a:r>
              <a:rPr lang="fr-FR" u="sng" dirty="0" smtClean="0">
                <a:solidFill>
                  <a:schemeClr val="accent1"/>
                </a:solidFill>
              </a:rPr>
              <a:t>Sommaire</a:t>
            </a:r>
            <a:r>
              <a:rPr lang="fr-FR" dirty="0" smtClean="0">
                <a:solidFill>
                  <a:schemeClr val="accent1"/>
                </a:solidFill>
              </a:rPr>
              <a:t>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447800" y="2057400"/>
            <a:ext cx="7086600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dirty="0" smtClean="0"/>
              <a:t>Présentation du projet</a:t>
            </a:r>
          </a:p>
          <a:p>
            <a:pPr marL="342900" indent="-342900">
              <a:buFont typeface="+mj-lt"/>
              <a:buAutoNum type="arabicPeriod"/>
            </a:pPr>
            <a:endParaRPr lang="fr-FR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000" dirty="0" smtClean="0"/>
              <a:t>Conception</a:t>
            </a:r>
          </a:p>
          <a:p>
            <a:pPr marL="342900" indent="-342900">
              <a:buFont typeface="+mj-lt"/>
              <a:buAutoNum type="arabicPeriod"/>
            </a:pPr>
            <a:endParaRPr lang="fr-FR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000" dirty="0" smtClean="0"/>
              <a:t>Technologies utilisées</a:t>
            </a:r>
          </a:p>
          <a:p>
            <a:pPr marL="342900" indent="-342900">
              <a:buFont typeface="+mj-lt"/>
              <a:buAutoNum type="arabicPeriod"/>
            </a:pPr>
            <a:endParaRPr lang="fr-FR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000" dirty="0" smtClean="0"/>
              <a:t>Choix techniques</a:t>
            </a:r>
          </a:p>
          <a:p>
            <a:pPr marL="342900" indent="-342900">
              <a:buFont typeface="+mj-lt"/>
              <a:buAutoNum type="arabicPeriod"/>
            </a:pPr>
            <a:endParaRPr lang="fr-FR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000" dirty="0" smtClean="0"/>
              <a:t>Avancement du projet</a:t>
            </a:r>
          </a:p>
          <a:p>
            <a:pPr marL="342900" indent="-342900">
              <a:buFont typeface="+mj-lt"/>
              <a:buAutoNum type="arabicPeriod"/>
            </a:pPr>
            <a:endParaRPr lang="fr-FR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000" dirty="0" smtClean="0"/>
              <a:t>Démonstration</a:t>
            </a:r>
          </a:p>
          <a:p>
            <a:pPr marL="342900" indent="-342900">
              <a:buFont typeface="+mj-lt"/>
              <a:buAutoNum type="arabicPeriod"/>
            </a:pPr>
            <a:endParaRPr lang="fr-FR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000" dirty="0" smtClean="0"/>
              <a:t>Conclusion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8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1. Présentation du sujet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50686" y="1447800"/>
            <a:ext cx="7010400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Qu’est ce que le jeu du Barbue?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Pourquoi ce jeu là plutôt que la plateforme de poker en ligne?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Qu’est ce qui nous a attiré dans la création d’une plateforme de jeu de carte en ligne?</a:t>
            </a:r>
            <a:endParaRPr lang="en-US" dirty="0"/>
          </a:p>
        </p:txBody>
      </p:sp>
      <p:pic>
        <p:nvPicPr>
          <p:cNvPr id="8196" name="Picture 4" descr="http://www.nuwave-marketing.com/wp-content/uploads/2012/06/logo-winamax-e13408802096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372" y="4298196"/>
            <a:ext cx="1340604" cy="1340604"/>
          </a:xfrm>
          <a:prstGeom prst="rect">
            <a:avLst/>
          </a:prstGeom>
          <a:noFill/>
          <a:scene3d>
            <a:camera prst="orthographicFront">
              <a:rot lat="0" lon="0" rev="2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www.o-poker.net/wp-content/uploads/2009/08/everest-poker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372" y="4553243"/>
            <a:ext cx="1943966" cy="795260"/>
          </a:xfrm>
          <a:prstGeom prst="rect">
            <a:avLst/>
          </a:prstGeom>
          <a:noFill/>
          <a:scene3d>
            <a:camera prst="orthographicFront">
              <a:rot lat="0" lon="0" rev="186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onlinepoker.net/poker-news/wp-content/uploads/2012/12/pokerstars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360" y="4234392"/>
            <a:ext cx="1544411" cy="1544411"/>
          </a:xfrm>
          <a:prstGeom prst="rect">
            <a:avLst/>
          </a:prstGeom>
          <a:noFill/>
          <a:scene3d>
            <a:camera prst="orthographicFront">
              <a:rot lat="0" lon="0" rev="192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10"/>
          <p:cNvCxnSpPr/>
          <p:nvPr/>
        </p:nvCxnSpPr>
        <p:spPr>
          <a:xfrm>
            <a:off x="3263372" y="4298196"/>
            <a:ext cx="2985028" cy="14168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274258" y="4359993"/>
            <a:ext cx="2781790" cy="1293209"/>
          </a:xfrm>
          <a:prstGeom prst="line">
            <a:avLst/>
          </a:prstGeom>
          <a:ln w="63500">
            <a:solidFill>
              <a:schemeClr val="tx1"/>
            </a:solidFill>
          </a:ln>
          <a:scene3d>
            <a:camera prst="orthographicFront">
              <a:rot lat="0" lon="0" rev="2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JEU DU BARBU - DUJARDIN - JEU DE CART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372" y="1752600"/>
            <a:ext cx="2286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2"/>
          <p:cNvSpPr txBox="1">
            <a:spLocks/>
          </p:cNvSpPr>
          <p:nvPr/>
        </p:nvSpPr>
        <p:spPr>
          <a:xfrm>
            <a:off x="1435608" y="152400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>
                <a:solidFill>
                  <a:schemeClr val="accent1"/>
                </a:solidFill>
              </a:rPr>
              <a:t>2</a:t>
            </a:r>
            <a:r>
              <a:rPr lang="fr-FR" dirty="0" smtClean="0">
                <a:solidFill>
                  <a:schemeClr val="accent1"/>
                </a:solidFill>
              </a:rPr>
              <a:t>. Conception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435608" y="1590488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Diagramme UML : Simple Use Case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4435"/>
            <a:ext cx="6629400" cy="43978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2"/>
          <p:cNvSpPr txBox="1">
            <a:spLocks/>
          </p:cNvSpPr>
          <p:nvPr/>
        </p:nvSpPr>
        <p:spPr>
          <a:xfrm>
            <a:off x="1435608" y="152400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>
                <a:solidFill>
                  <a:schemeClr val="accent1"/>
                </a:solidFill>
              </a:rPr>
              <a:t>2</a:t>
            </a:r>
            <a:r>
              <a:rPr lang="fr-FR" dirty="0" smtClean="0">
                <a:solidFill>
                  <a:schemeClr val="accent1"/>
                </a:solidFill>
              </a:rPr>
              <a:t>. Conception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435608" y="1590488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Diagramme UML : </a:t>
            </a:r>
            <a:r>
              <a:rPr lang="fr-FR" dirty="0" err="1" smtClean="0"/>
              <a:t>Detailed</a:t>
            </a:r>
            <a:r>
              <a:rPr lang="fr-FR" dirty="0" smtClean="0"/>
              <a:t> Use Case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92477"/>
            <a:ext cx="6558564" cy="48317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6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2"/>
          <p:cNvSpPr txBox="1">
            <a:spLocks/>
          </p:cNvSpPr>
          <p:nvPr/>
        </p:nvSpPr>
        <p:spPr>
          <a:xfrm>
            <a:off x="1435608" y="152400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>
                <a:solidFill>
                  <a:schemeClr val="accent1"/>
                </a:solidFill>
              </a:rPr>
              <a:t>2</a:t>
            </a:r>
            <a:r>
              <a:rPr lang="fr-FR" dirty="0" smtClean="0">
                <a:solidFill>
                  <a:schemeClr val="accent1"/>
                </a:solidFill>
              </a:rPr>
              <a:t>. Conception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435608" y="1590488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Diagramme UML : Class </a:t>
            </a:r>
            <a:r>
              <a:rPr lang="fr-FR" dirty="0" err="1" smtClean="0"/>
              <a:t>Diagramm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32" y="1959819"/>
            <a:ext cx="6228968" cy="48472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54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2"/>
          <p:cNvSpPr txBox="1">
            <a:spLocks/>
          </p:cNvSpPr>
          <p:nvPr/>
        </p:nvSpPr>
        <p:spPr>
          <a:xfrm>
            <a:off x="1435608" y="108858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>
                <a:solidFill>
                  <a:schemeClr val="accent1"/>
                </a:solidFill>
              </a:rPr>
              <a:t>3</a:t>
            </a:r>
            <a:r>
              <a:rPr lang="fr-FR" dirty="0" smtClean="0">
                <a:solidFill>
                  <a:schemeClr val="accent1"/>
                </a:solidFill>
              </a:rPr>
              <a:t>. Technologies utilisées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00200" y="150418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GitHub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73516"/>
            <a:ext cx="5055657" cy="45397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1611085" y="6488668"/>
            <a:ext cx="692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Programme de partage et de mise en commun de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2"/>
          <p:cNvSpPr txBox="1">
            <a:spLocks/>
          </p:cNvSpPr>
          <p:nvPr/>
        </p:nvSpPr>
        <p:spPr>
          <a:xfrm>
            <a:off x="1435608" y="108858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>
                <a:solidFill>
                  <a:schemeClr val="accent1"/>
                </a:solidFill>
              </a:rPr>
              <a:t>3</a:t>
            </a:r>
            <a:r>
              <a:rPr lang="fr-FR" dirty="0" smtClean="0">
                <a:solidFill>
                  <a:schemeClr val="accent1"/>
                </a:solidFill>
              </a:rPr>
              <a:t>. Technologies utilisées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28800" y="1600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Bouml</a:t>
            </a:r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18" y="1949679"/>
            <a:ext cx="6756982" cy="42415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3276600" y="6324600"/>
            <a:ext cx="40615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Générateur de documents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2"/>
          <p:cNvSpPr txBox="1">
            <a:spLocks/>
          </p:cNvSpPr>
          <p:nvPr/>
        </p:nvSpPr>
        <p:spPr>
          <a:xfrm>
            <a:off x="1435608" y="108858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>
                <a:solidFill>
                  <a:schemeClr val="accent1"/>
                </a:solidFill>
              </a:rPr>
              <a:t>3</a:t>
            </a:r>
            <a:r>
              <a:rPr lang="fr-FR" dirty="0" smtClean="0">
                <a:solidFill>
                  <a:schemeClr val="accent1"/>
                </a:solidFill>
              </a:rPr>
              <a:t>. Technologies utilisées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435608" y="1600200"/>
            <a:ext cx="405079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i="1" u="sng" dirty="0" smtClean="0">
                <a:solidFill>
                  <a:srgbClr val="FF0000"/>
                </a:solidFill>
              </a:rPr>
              <a:t>Environnement de travail:</a:t>
            </a:r>
          </a:p>
          <a:p>
            <a:endParaRPr lang="fr-FR" i="1" u="sng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1600" i="1" dirty="0" smtClean="0"/>
              <a:t>Ide : </a:t>
            </a:r>
            <a:r>
              <a:rPr lang="fr-FR" dirty="0" smtClean="0"/>
              <a:t>Eclipse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i="1" dirty="0" smtClean="0"/>
              <a:t>Serveur : </a:t>
            </a:r>
            <a:r>
              <a:rPr lang="fr-FR" dirty="0" smtClean="0"/>
              <a:t>Apache- </a:t>
            </a:r>
            <a:r>
              <a:rPr lang="fr-FR" dirty="0" err="1" smtClean="0"/>
              <a:t>TomCat</a:t>
            </a:r>
            <a:r>
              <a:rPr lang="fr-FR" dirty="0" smtClean="0"/>
              <a:t> 7.0.34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i="1" dirty="0" smtClean="0"/>
              <a:t>Base de Données: </a:t>
            </a:r>
            <a:r>
              <a:rPr lang="fr-FR" dirty="0" smtClean="0"/>
              <a:t>MySQL 5.5.28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i="1" dirty="0" smtClean="0"/>
              <a:t>Protocole: </a:t>
            </a:r>
            <a:r>
              <a:rPr lang="fr-FR" dirty="0" err="1" smtClean="0"/>
              <a:t>WebSocket</a:t>
            </a:r>
            <a:r>
              <a:rPr lang="fr-FR" dirty="0" smtClean="0"/>
              <a:t>	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435608" y="4724400"/>
            <a:ext cx="405079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i="1" u="sng" dirty="0" smtClean="0">
                <a:solidFill>
                  <a:srgbClr val="FF0000"/>
                </a:solidFill>
              </a:rPr>
              <a:t>Langages utilisés: </a:t>
            </a:r>
          </a:p>
          <a:p>
            <a:endParaRPr lang="fr-FR" i="1" u="sng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Java J2EE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JavaScript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SQL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HTML / CSS</a:t>
            </a:r>
            <a:endParaRPr lang="en-US" dirty="0"/>
          </a:p>
        </p:txBody>
      </p:sp>
      <p:pic>
        <p:nvPicPr>
          <p:cNvPr id="12290" name="Picture 2" descr="http://www.bugz.fr/wp-content/uploads/2010/11/eclipse_ide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352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tomcat.apache.org/tomcat-6.0-doc/images/tomca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54" y="3505200"/>
            <a:ext cx="12382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static.pcinpact.com/images/bd/news/96512-mysql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8" y="1451882"/>
            <a:ext cx="2438400" cy="177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ttp://desgeeksetdeslettres.com/wp-content/uploads/2011/12/WikiBookTitel_JavaScrip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405832"/>
            <a:ext cx="1589314" cy="11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http://www.kinu.co.tz/wp-content/uploads/2012/10/html-cs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996543"/>
            <a:ext cx="2362201" cy="165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517</TotalTime>
  <Words>344</Words>
  <Application>Microsoft Office PowerPoint</Application>
  <PresentationFormat>On-screen Show (4:3)</PresentationFormat>
  <Paragraphs>158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Présentation Projet Informatique: LE BEARDMAN</vt:lpstr>
      <vt:lpstr>Sommaire:</vt:lpstr>
      <vt:lpstr>1. Présentation du sujet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Sim's</dc:creator>
  <cp:lastModifiedBy>Djib</cp:lastModifiedBy>
  <cp:revision>63</cp:revision>
  <dcterms:created xsi:type="dcterms:W3CDTF">2013-01-15T08:55:18Z</dcterms:created>
  <dcterms:modified xsi:type="dcterms:W3CDTF">2013-01-15T17:37:25Z</dcterms:modified>
</cp:coreProperties>
</file>