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  <a:endParaRPr lang="it-IT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  <a:endParaRPr lang="it-IT" smtClean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  <a:endParaRPr lang="it-IT" smtClean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  <a:endParaRPr lang="it-IT" smtClean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  <a:endParaRPr lang="it-IT" smtClean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2832812" y="5208779"/>
            <a:ext cx="1933168" cy="1276494"/>
            <a:chOff x="646964" y="2645422"/>
            <a:chExt cx="2831936" cy="1869960"/>
          </a:xfrm>
        </p:grpSpPr>
        <p:sp>
          <p:nvSpPr>
            <p:cNvPr id="5" name="Rettangolo arrotondato 4"/>
            <p:cNvSpPr/>
            <p:nvPr/>
          </p:nvSpPr>
          <p:spPr>
            <a:xfrm>
              <a:off x="683568" y="3068960"/>
              <a:ext cx="2617335" cy="1446422"/>
            </a:xfrm>
            <a:prstGeom prst="roundRect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646964" y="2645422"/>
              <a:ext cx="2831936" cy="45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 smtClean="0"/>
                <a:t>About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us</a:t>
              </a:r>
              <a:endParaRPr lang="it-IT" sz="1400" dirty="0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4930988" y="5135404"/>
            <a:ext cx="2329708" cy="1551038"/>
            <a:chOff x="412407" y="2618091"/>
            <a:chExt cx="3159655" cy="1897291"/>
          </a:xfrm>
        </p:grpSpPr>
        <p:sp>
          <p:nvSpPr>
            <p:cNvPr id="8" name="Rettangolo arrotondato 7"/>
            <p:cNvSpPr/>
            <p:nvPr/>
          </p:nvSpPr>
          <p:spPr>
            <a:xfrm>
              <a:off x="683568" y="3068960"/>
              <a:ext cx="2617335" cy="1446422"/>
            </a:xfrm>
            <a:prstGeom prst="roundRect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412407" y="2618091"/>
              <a:ext cx="3159655" cy="45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smtClean="0"/>
                <a:t>Telecom Italia Group - TIM</a:t>
              </a:r>
              <a:endParaRPr lang="it-IT" sz="1400" dirty="0"/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6308295" y="634626"/>
            <a:ext cx="1933169" cy="1370528"/>
            <a:chOff x="683567" y="413176"/>
            <a:chExt cx="2831937" cy="2007712"/>
          </a:xfrm>
        </p:grpSpPr>
        <p:grpSp>
          <p:nvGrpSpPr>
            <p:cNvPr id="11" name="Gruppo 10"/>
            <p:cNvGrpSpPr/>
            <p:nvPr/>
          </p:nvGrpSpPr>
          <p:grpSpPr>
            <a:xfrm>
              <a:off x="683567" y="836712"/>
              <a:ext cx="2755089" cy="1584176"/>
              <a:chOff x="1115616" y="2060848"/>
              <a:chExt cx="2880320" cy="1656184"/>
            </a:xfrm>
          </p:grpSpPr>
          <p:sp>
            <p:nvSpPr>
              <p:cNvPr id="13" name="Rettangolo arrotondato 12"/>
              <p:cNvSpPr/>
              <p:nvPr/>
            </p:nvSpPr>
            <p:spPr>
              <a:xfrm>
                <a:off x="1187624" y="2132856"/>
                <a:ext cx="2736304" cy="1512168"/>
              </a:xfrm>
              <a:prstGeom prst="roundRect">
                <a:avLst/>
              </a:prstGeom>
              <a:noFill/>
              <a:ln>
                <a:solidFill>
                  <a:srgbClr val="66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Rettangolo arrotondato 13"/>
              <p:cNvSpPr/>
              <p:nvPr/>
            </p:nvSpPr>
            <p:spPr>
              <a:xfrm>
                <a:off x="1115616" y="2060848"/>
                <a:ext cx="2880320" cy="1656184"/>
              </a:xfrm>
              <a:prstGeom prst="roundRect">
                <a:avLst/>
              </a:prstGeom>
              <a:noFill/>
              <a:ln>
                <a:solidFill>
                  <a:srgbClr val="66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2" name="CasellaDiTesto 11"/>
            <p:cNvSpPr txBox="1"/>
            <p:nvPr/>
          </p:nvSpPr>
          <p:spPr>
            <a:xfrm>
              <a:off x="683568" y="413176"/>
              <a:ext cx="2831936" cy="45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smtClean="0"/>
                <a:t>Smart Life Services</a:t>
              </a:r>
              <a:endParaRPr lang="it-IT" sz="1400" dirty="0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6345863" y="2968002"/>
            <a:ext cx="1933169" cy="1370528"/>
            <a:chOff x="683567" y="413176"/>
            <a:chExt cx="2831937" cy="2007712"/>
          </a:xfrm>
        </p:grpSpPr>
        <p:grpSp>
          <p:nvGrpSpPr>
            <p:cNvPr id="16" name="Gruppo 15"/>
            <p:cNvGrpSpPr/>
            <p:nvPr/>
          </p:nvGrpSpPr>
          <p:grpSpPr>
            <a:xfrm>
              <a:off x="683567" y="836712"/>
              <a:ext cx="2755089" cy="1584176"/>
              <a:chOff x="1115616" y="2060848"/>
              <a:chExt cx="2880320" cy="1656184"/>
            </a:xfrm>
          </p:grpSpPr>
          <p:sp>
            <p:nvSpPr>
              <p:cNvPr id="18" name="Rettangolo arrotondato 17"/>
              <p:cNvSpPr/>
              <p:nvPr/>
            </p:nvSpPr>
            <p:spPr>
              <a:xfrm>
                <a:off x="1173106" y="2132037"/>
                <a:ext cx="2736305" cy="1512167"/>
              </a:xfrm>
              <a:prstGeom prst="roundRect">
                <a:avLst/>
              </a:prstGeom>
              <a:noFill/>
              <a:ln>
                <a:solidFill>
                  <a:srgbClr val="66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arrotondato 18"/>
              <p:cNvSpPr/>
              <p:nvPr/>
            </p:nvSpPr>
            <p:spPr>
              <a:xfrm>
                <a:off x="1115616" y="2060848"/>
                <a:ext cx="2880320" cy="1656184"/>
              </a:xfrm>
              <a:prstGeom prst="roundRect">
                <a:avLst/>
              </a:prstGeom>
              <a:noFill/>
              <a:ln>
                <a:solidFill>
                  <a:srgbClr val="66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7" name="CasellaDiTesto 16"/>
            <p:cNvSpPr txBox="1"/>
            <p:nvPr/>
          </p:nvSpPr>
          <p:spPr>
            <a:xfrm>
              <a:off x="683568" y="413176"/>
              <a:ext cx="2831936" cy="45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smtClean="0"/>
                <a:t>Assistant Services</a:t>
              </a:r>
              <a:endParaRPr lang="it-IT" sz="1400" dirty="0"/>
            </a:p>
          </p:txBody>
        </p:sp>
      </p:grpSp>
      <p:grpSp>
        <p:nvGrpSpPr>
          <p:cNvPr id="20" name="Gruppo 19"/>
          <p:cNvGrpSpPr/>
          <p:nvPr/>
        </p:nvGrpSpPr>
        <p:grpSpPr>
          <a:xfrm>
            <a:off x="2502611" y="1492824"/>
            <a:ext cx="1933169" cy="1370528"/>
            <a:chOff x="683567" y="413176"/>
            <a:chExt cx="2831937" cy="2007712"/>
          </a:xfrm>
        </p:grpSpPr>
        <p:grpSp>
          <p:nvGrpSpPr>
            <p:cNvPr id="21" name="Gruppo 20"/>
            <p:cNvGrpSpPr/>
            <p:nvPr/>
          </p:nvGrpSpPr>
          <p:grpSpPr>
            <a:xfrm>
              <a:off x="683567" y="836712"/>
              <a:ext cx="2755089" cy="1584176"/>
              <a:chOff x="1115616" y="2060848"/>
              <a:chExt cx="2880320" cy="1656184"/>
            </a:xfrm>
          </p:grpSpPr>
          <p:sp>
            <p:nvSpPr>
              <p:cNvPr id="23" name="Rettangolo arrotondato 22"/>
              <p:cNvSpPr/>
              <p:nvPr/>
            </p:nvSpPr>
            <p:spPr>
              <a:xfrm>
                <a:off x="1187624" y="2132856"/>
                <a:ext cx="2736304" cy="1512168"/>
              </a:xfrm>
              <a:prstGeom prst="roundRect">
                <a:avLst/>
              </a:prstGeom>
              <a:noFill/>
              <a:ln>
                <a:solidFill>
                  <a:srgbClr val="66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Rettangolo arrotondato 23"/>
              <p:cNvSpPr/>
              <p:nvPr/>
            </p:nvSpPr>
            <p:spPr>
              <a:xfrm>
                <a:off x="1115616" y="2060848"/>
                <a:ext cx="2880320" cy="1656184"/>
              </a:xfrm>
              <a:prstGeom prst="roundRect">
                <a:avLst/>
              </a:prstGeom>
              <a:noFill/>
              <a:ln>
                <a:solidFill>
                  <a:srgbClr val="66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2" name="CasellaDiTesto 21"/>
            <p:cNvSpPr txBox="1"/>
            <p:nvPr/>
          </p:nvSpPr>
          <p:spPr>
            <a:xfrm>
              <a:off x="683568" y="413176"/>
              <a:ext cx="2831936" cy="45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 smtClean="0"/>
                <a:t>Devices</a:t>
              </a:r>
              <a:endParaRPr lang="it-IT" sz="1400" dirty="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1258629" y="2752774"/>
            <a:ext cx="1053388" cy="1026680"/>
            <a:chOff x="6018307" y="1639987"/>
            <a:chExt cx="1053388" cy="1026680"/>
          </a:xfrm>
        </p:grpSpPr>
        <p:sp>
          <p:nvSpPr>
            <p:cNvPr id="26" name="Rombo 25"/>
            <p:cNvSpPr/>
            <p:nvPr/>
          </p:nvSpPr>
          <p:spPr>
            <a:xfrm>
              <a:off x="6394053" y="1639987"/>
              <a:ext cx="302434" cy="504056"/>
            </a:xfrm>
            <a:prstGeom prst="diamond">
              <a:avLst/>
            </a:prstGeom>
            <a:solidFill>
              <a:schemeClr val="bg1"/>
            </a:solidFill>
            <a:ln w="38100" cmpd="dbl"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6018307" y="2146602"/>
              <a:ext cx="1053388" cy="52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All Devices by Category</a:t>
              </a:r>
              <a:endParaRPr lang="it-IT" sz="1400" dirty="0"/>
            </a:p>
          </p:txBody>
        </p:sp>
      </p:grpSp>
      <p:grpSp>
        <p:nvGrpSpPr>
          <p:cNvPr id="28" name="Gruppo 27"/>
          <p:cNvGrpSpPr/>
          <p:nvPr/>
        </p:nvGrpSpPr>
        <p:grpSpPr>
          <a:xfrm>
            <a:off x="8681836" y="1852082"/>
            <a:ext cx="1376402" cy="520065"/>
            <a:chOff x="5724128" y="827130"/>
            <a:chExt cx="1376402" cy="520065"/>
          </a:xfrm>
        </p:grpSpPr>
        <p:sp>
          <p:nvSpPr>
            <p:cNvPr id="29" name="Rombo 28"/>
            <p:cNvSpPr/>
            <p:nvPr/>
          </p:nvSpPr>
          <p:spPr>
            <a:xfrm>
              <a:off x="5724128" y="836712"/>
              <a:ext cx="302434" cy="504056"/>
            </a:xfrm>
            <a:prstGeom prst="diamond">
              <a:avLst/>
            </a:prstGeom>
            <a:solidFill>
              <a:schemeClr val="bg1"/>
            </a:solidFill>
            <a:ln w="38100" cmpd="dbl"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6020161" y="827130"/>
              <a:ext cx="1080369" cy="52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All Services by Category</a:t>
              </a:r>
              <a:endParaRPr lang="it-IT" sz="1400" dirty="0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8695806" y="4067210"/>
            <a:ext cx="1397154" cy="733425"/>
            <a:chOff x="5724128" y="782088"/>
            <a:chExt cx="1397154" cy="733425"/>
          </a:xfrm>
        </p:grpSpPr>
        <p:sp>
          <p:nvSpPr>
            <p:cNvPr id="32" name="Rombo 31"/>
            <p:cNvSpPr/>
            <p:nvPr/>
          </p:nvSpPr>
          <p:spPr>
            <a:xfrm>
              <a:off x="5724128" y="836712"/>
              <a:ext cx="302434" cy="504056"/>
            </a:xfrm>
            <a:prstGeom prst="diamond">
              <a:avLst/>
            </a:prstGeom>
            <a:solidFill>
              <a:schemeClr val="bg1"/>
            </a:solidFill>
            <a:ln w="38100" cmpd="dbl"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6026562" y="782088"/>
              <a:ext cx="1094720" cy="73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All Assistant Services by Category</a:t>
              </a:r>
              <a:endParaRPr lang="it-IT" sz="1400" dirty="0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411360" y="2753029"/>
            <a:ext cx="936104" cy="1023873"/>
            <a:chOff x="1688088" y="-686400"/>
            <a:chExt cx="936104" cy="1023873"/>
          </a:xfrm>
        </p:grpSpPr>
        <p:sp>
          <p:nvSpPr>
            <p:cNvPr id="41" name="Rombo 40"/>
            <p:cNvSpPr/>
            <p:nvPr/>
          </p:nvSpPr>
          <p:spPr>
            <a:xfrm>
              <a:off x="1990988" y="-686400"/>
              <a:ext cx="302434" cy="504056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1688088" y="-182592"/>
              <a:ext cx="936104" cy="52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 smtClean="0"/>
                <a:t>Category of device</a:t>
              </a:r>
              <a:endParaRPr lang="it-IT" sz="1400" dirty="0"/>
            </a:p>
          </p:txBody>
        </p:sp>
      </p:grpSp>
      <p:sp>
        <p:nvSpPr>
          <p:cNvPr id="45" name="Freccia a destra 44"/>
          <p:cNvSpPr/>
          <p:nvPr/>
        </p:nvSpPr>
        <p:spPr>
          <a:xfrm>
            <a:off x="2089987" y="2216563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reccia a destra 45"/>
          <p:cNvSpPr/>
          <p:nvPr/>
        </p:nvSpPr>
        <p:spPr>
          <a:xfrm>
            <a:off x="1258772" y="2899193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a destra 46"/>
          <p:cNvSpPr/>
          <p:nvPr/>
        </p:nvSpPr>
        <p:spPr>
          <a:xfrm rot="10800000">
            <a:off x="8278671" y="4121904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a destra 47"/>
          <p:cNvSpPr/>
          <p:nvPr/>
        </p:nvSpPr>
        <p:spPr>
          <a:xfrm rot="10800000">
            <a:off x="8278249" y="1358826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9" name="Gruppo 48"/>
          <p:cNvGrpSpPr/>
          <p:nvPr/>
        </p:nvGrpSpPr>
        <p:grpSpPr>
          <a:xfrm>
            <a:off x="10430216" y="1869537"/>
            <a:ext cx="1344573" cy="520065"/>
            <a:chOff x="3923928" y="899448"/>
            <a:chExt cx="1344573" cy="520065"/>
          </a:xfrm>
        </p:grpSpPr>
        <p:sp>
          <p:nvSpPr>
            <p:cNvPr id="50" name="Rombo 49"/>
            <p:cNvSpPr/>
            <p:nvPr/>
          </p:nvSpPr>
          <p:spPr>
            <a:xfrm>
              <a:off x="3923928" y="908720"/>
              <a:ext cx="302434" cy="504056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CasellaDiTesto 50"/>
            <p:cNvSpPr txBox="1"/>
            <p:nvPr/>
          </p:nvSpPr>
          <p:spPr>
            <a:xfrm>
              <a:off x="4226182" y="899448"/>
              <a:ext cx="1042319" cy="52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 smtClean="0"/>
                <a:t>Category of services</a:t>
              </a:r>
              <a:endParaRPr lang="it-IT" sz="1400" dirty="0"/>
            </a:p>
          </p:txBody>
        </p:sp>
      </p:grpSp>
      <p:grpSp>
        <p:nvGrpSpPr>
          <p:cNvPr id="52" name="Gruppo 51"/>
          <p:cNvGrpSpPr/>
          <p:nvPr/>
        </p:nvGrpSpPr>
        <p:grpSpPr>
          <a:xfrm>
            <a:off x="10430216" y="4121910"/>
            <a:ext cx="1238359" cy="530458"/>
            <a:chOff x="3923928" y="908720"/>
            <a:chExt cx="1238359" cy="530458"/>
          </a:xfrm>
        </p:grpSpPr>
        <p:sp>
          <p:nvSpPr>
            <p:cNvPr id="53" name="Rombo 52"/>
            <p:cNvSpPr/>
            <p:nvPr/>
          </p:nvSpPr>
          <p:spPr>
            <a:xfrm>
              <a:off x="3923928" y="908720"/>
              <a:ext cx="302434" cy="504056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4226183" y="915958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Service by </a:t>
              </a:r>
              <a:r>
                <a:rPr lang="it-IT" sz="1400" dirty="0" err="1" smtClean="0"/>
                <a:t>Category</a:t>
              </a:r>
              <a:endParaRPr lang="it-IT" sz="1400" dirty="0"/>
            </a:p>
          </p:txBody>
        </p:sp>
      </p:grpSp>
      <p:grpSp>
        <p:nvGrpSpPr>
          <p:cNvPr id="55" name="Gruppo 54"/>
          <p:cNvGrpSpPr/>
          <p:nvPr/>
        </p:nvGrpSpPr>
        <p:grpSpPr>
          <a:xfrm>
            <a:off x="8688821" y="3545194"/>
            <a:ext cx="1232644" cy="504056"/>
            <a:chOff x="3923928" y="908720"/>
            <a:chExt cx="1232644" cy="504056"/>
          </a:xfrm>
        </p:grpSpPr>
        <p:sp>
          <p:nvSpPr>
            <p:cNvPr id="56" name="Rombo 55"/>
            <p:cNvSpPr/>
            <p:nvPr/>
          </p:nvSpPr>
          <p:spPr>
            <a:xfrm>
              <a:off x="3923928" y="908720"/>
              <a:ext cx="302434" cy="504056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220468" y="987078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 smtClean="0"/>
                <a:t>Highlights</a:t>
              </a:r>
              <a:endParaRPr lang="it-IT" sz="1400" dirty="0"/>
            </a:p>
          </p:txBody>
        </p:sp>
      </p:grpSp>
      <p:sp>
        <p:nvSpPr>
          <p:cNvPr id="58" name="Freccia a destra 57"/>
          <p:cNvSpPr/>
          <p:nvPr/>
        </p:nvSpPr>
        <p:spPr>
          <a:xfrm rot="10800000">
            <a:off x="10031392" y="2025576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reccia a destra 58"/>
          <p:cNvSpPr/>
          <p:nvPr/>
        </p:nvSpPr>
        <p:spPr>
          <a:xfrm rot="10800000">
            <a:off x="10092988" y="4268224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Freccia a destra 59"/>
          <p:cNvSpPr/>
          <p:nvPr/>
        </p:nvSpPr>
        <p:spPr>
          <a:xfrm rot="10800000">
            <a:off x="8278412" y="3691874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1" name="Gruppo 60"/>
          <p:cNvGrpSpPr/>
          <p:nvPr/>
        </p:nvGrpSpPr>
        <p:grpSpPr>
          <a:xfrm rot="20729259">
            <a:off x="4271493" y="1149220"/>
            <a:ext cx="1990316" cy="520065"/>
            <a:chOff x="3131840" y="1595699"/>
            <a:chExt cx="2088232" cy="426076"/>
          </a:xfrm>
        </p:grpSpPr>
        <p:cxnSp>
          <p:nvCxnSpPr>
            <p:cNvPr id="62" name="Connettore 2 61"/>
            <p:cNvCxnSpPr/>
            <p:nvPr/>
          </p:nvCxnSpPr>
          <p:spPr>
            <a:xfrm flipH="1">
              <a:off x="3131840" y="1994173"/>
              <a:ext cx="2088232" cy="0"/>
            </a:xfrm>
            <a:prstGeom prst="straightConnector1">
              <a:avLst/>
            </a:prstGeom>
            <a:ln w="12700">
              <a:solidFill>
                <a:srgbClr val="6633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sellaDiTesto 62"/>
            <p:cNvSpPr txBox="1"/>
            <p:nvPr/>
          </p:nvSpPr>
          <p:spPr>
            <a:xfrm>
              <a:off x="3328366" y="1595699"/>
              <a:ext cx="1728192" cy="426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 smtClean="0"/>
                <a:t>For device(s)_1 [1,30]</a:t>
              </a:r>
              <a:endParaRPr lang="it-IT" sz="1400" dirty="0"/>
            </a:p>
          </p:txBody>
        </p:sp>
      </p:grpSp>
      <p:grpSp>
        <p:nvGrpSpPr>
          <p:cNvPr id="64" name="Gruppo 63"/>
          <p:cNvGrpSpPr/>
          <p:nvPr/>
        </p:nvGrpSpPr>
        <p:grpSpPr>
          <a:xfrm rot="12487169">
            <a:off x="4075237" y="3424291"/>
            <a:ext cx="2328473" cy="338529"/>
            <a:chOff x="3131840" y="1770148"/>
            <a:chExt cx="2088232" cy="224025"/>
          </a:xfrm>
        </p:grpSpPr>
        <p:cxnSp>
          <p:nvCxnSpPr>
            <p:cNvPr id="65" name="Connettore 2 64"/>
            <p:cNvCxnSpPr/>
            <p:nvPr/>
          </p:nvCxnSpPr>
          <p:spPr>
            <a:xfrm flipH="1">
              <a:off x="3131840" y="1994173"/>
              <a:ext cx="2088232" cy="0"/>
            </a:xfrm>
            <a:prstGeom prst="straightConnector1">
              <a:avLst/>
            </a:prstGeom>
            <a:ln w="12700">
              <a:solidFill>
                <a:srgbClr val="6633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sellaDiTesto 65"/>
            <p:cNvSpPr txBox="1"/>
            <p:nvPr/>
          </p:nvSpPr>
          <p:spPr>
            <a:xfrm rot="10786064">
              <a:off x="3382276" y="1770148"/>
              <a:ext cx="1728192" cy="203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smtClean="0"/>
                <a:t>Assistance for [1:10]</a:t>
              </a:r>
              <a:endParaRPr lang="it-IT" sz="1400" dirty="0"/>
            </a:p>
          </p:txBody>
        </p:sp>
      </p:grpSp>
      <p:grpSp>
        <p:nvGrpSpPr>
          <p:cNvPr id="67" name="Gruppo 66"/>
          <p:cNvGrpSpPr/>
          <p:nvPr/>
        </p:nvGrpSpPr>
        <p:grpSpPr>
          <a:xfrm rot="9921446">
            <a:off x="4435400" y="1900458"/>
            <a:ext cx="1990316" cy="528251"/>
            <a:chOff x="3131840" y="1561390"/>
            <a:chExt cx="2088232" cy="432783"/>
          </a:xfrm>
        </p:grpSpPr>
        <p:cxnSp>
          <p:nvCxnSpPr>
            <p:cNvPr id="68" name="Connettore 2 67"/>
            <p:cNvCxnSpPr/>
            <p:nvPr/>
          </p:nvCxnSpPr>
          <p:spPr>
            <a:xfrm flipH="1">
              <a:off x="3131840" y="1994173"/>
              <a:ext cx="2088232" cy="0"/>
            </a:xfrm>
            <a:prstGeom prst="straightConnector1">
              <a:avLst/>
            </a:prstGeom>
            <a:ln w="12700">
              <a:solidFill>
                <a:srgbClr val="6633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sellaDiTesto 68"/>
            <p:cNvSpPr txBox="1"/>
            <p:nvPr/>
          </p:nvSpPr>
          <p:spPr>
            <a:xfrm rot="10799999">
              <a:off x="3430735" y="1561390"/>
              <a:ext cx="1716233" cy="426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smtClean="0"/>
                <a:t>Available SL Service [1,5]</a:t>
              </a:r>
              <a:endParaRPr lang="it-IT" sz="1400" smtClean="0"/>
            </a:p>
          </p:txBody>
        </p:sp>
      </p:grpSp>
      <p:grpSp>
        <p:nvGrpSpPr>
          <p:cNvPr id="70" name="Gruppo 69"/>
          <p:cNvGrpSpPr/>
          <p:nvPr/>
        </p:nvGrpSpPr>
        <p:grpSpPr>
          <a:xfrm rot="1606382">
            <a:off x="4354809" y="2897453"/>
            <a:ext cx="2196398" cy="317054"/>
            <a:chOff x="3122432" y="1709380"/>
            <a:chExt cx="2088232" cy="235642"/>
          </a:xfrm>
        </p:grpSpPr>
        <p:cxnSp>
          <p:nvCxnSpPr>
            <p:cNvPr id="71" name="Connettore 2 70"/>
            <p:cNvCxnSpPr/>
            <p:nvPr/>
          </p:nvCxnSpPr>
          <p:spPr>
            <a:xfrm flipH="1">
              <a:off x="3122432" y="1945022"/>
              <a:ext cx="2088232" cy="0"/>
            </a:xfrm>
            <a:prstGeom prst="straightConnector1">
              <a:avLst/>
            </a:prstGeom>
            <a:ln w="12700">
              <a:solidFill>
                <a:srgbClr val="6633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sellaDiTesto 71"/>
            <p:cNvSpPr txBox="1"/>
            <p:nvPr/>
          </p:nvSpPr>
          <p:spPr>
            <a:xfrm>
              <a:off x="3330603" y="1709380"/>
              <a:ext cx="1728192" cy="227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 smtClean="0"/>
                <a:t>For device(a)_2 [1,10]</a:t>
              </a:r>
              <a:endParaRPr lang="it-IT" sz="1400" dirty="0"/>
            </a:p>
          </p:txBody>
        </p:sp>
      </p:grpSp>
      <p:grpSp>
        <p:nvGrpSpPr>
          <p:cNvPr id="2" name="Gruppo 39"/>
          <p:cNvGrpSpPr/>
          <p:nvPr/>
        </p:nvGrpSpPr>
        <p:grpSpPr>
          <a:xfrm>
            <a:off x="625355" y="2081199"/>
            <a:ext cx="1311454" cy="504056"/>
            <a:chOff x="2914908" y="908720"/>
            <a:chExt cx="1311454" cy="504056"/>
          </a:xfrm>
        </p:grpSpPr>
        <p:sp>
          <p:nvSpPr>
            <p:cNvPr id="3" name="Rombo 40"/>
            <p:cNvSpPr/>
            <p:nvPr/>
          </p:nvSpPr>
          <p:spPr>
            <a:xfrm>
              <a:off x="3923928" y="908720"/>
              <a:ext cx="302434" cy="504056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34" name="CasellaDiTesto 41"/>
            <p:cNvSpPr txBox="1"/>
            <p:nvPr/>
          </p:nvSpPr>
          <p:spPr>
            <a:xfrm>
              <a:off x="2914908" y="1006763"/>
              <a:ext cx="100901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/>
                <a:t>promotion</a:t>
              </a:r>
              <a:endParaRPr lang="it-IT" sz="1400" dirty="0"/>
            </a:p>
          </p:txBody>
        </p:sp>
      </p:grpSp>
      <p:grpSp>
        <p:nvGrpSpPr>
          <p:cNvPr id="35" name="Gruppo 39"/>
          <p:cNvGrpSpPr/>
          <p:nvPr/>
        </p:nvGrpSpPr>
        <p:grpSpPr>
          <a:xfrm>
            <a:off x="714255" y="1439849"/>
            <a:ext cx="1222554" cy="504056"/>
            <a:chOff x="3003808" y="908720"/>
            <a:chExt cx="1222554" cy="504056"/>
          </a:xfrm>
        </p:grpSpPr>
        <p:sp>
          <p:nvSpPr>
            <p:cNvPr id="36" name="Rombo 40"/>
            <p:cNvSpPr/>
            <p:nvPr/>
          </p:nvSpPr>
          <p:spPr>
            <a:xfrm>
              <a:off x="3923928" y="908720"/>
              <a:ext cx="302434" cy="504056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43" name="CasellaDiTesto 41"/>
            <p:cNvSpPr txBox="1"/>
            <p:nvPr/>
          </p:nvSpPr>
          <p:spPr>
            <a:xfrm>
              <a:off x="3003808" y="1006763"/>
              <a:ext cx="100901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/>
                <a:t>all device</a:t>
              </a:r>
              <a:endParaRPr lang="it-IT" sz="1400" dirty="0"/>
            </a:p>
          </p:txBody>
        </p:sp>
      </p:grpSp>
      <p:grpSp>
        <p:nvGrpSpPr>
          <p:cNvPr id="44" name="Gruppo 39"/>
          <p:cNvGrpSpPr/>
          <p:nvPr/>
        </p:nvGrpSpPr>
        <p:grpSpPr>
          <a:xfrm>
            <a:off x="8681605" y="1213154"/>
            <a:ext cx="1311270" cy="504056"/>
            <a:chOff x="2076078" y="1056040"/>
            <a:chExt cx="1311270" cy="504056"/>
          </a:xfrm>
        </p:grpSpPr>
        <p:sp>
          <p:nvSpPr>
            <p:cNvPr id="73" name="Rombo 40"/>
            <p:cNvSpPr/>
            <p:nvPr/>
          </p:nvSpPr>
          <p:spPr>
            <a:xfrm>
              <a:off x="2076078" y="1056040"/>
              <a:ext cx="302434" cy="504056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74" name="CasellaDiTesto 41"/>
            <p:cNvSpPr txBox="1"/>
            <p:nvPr/>
          </p:nvSpPr>
          <p:spPr>
            <a:xfrm>
              <a:off x="2378333" y="1153448"/>
              <a:ext cx="100901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/>
                <a:t>promotion</a:t>
              </a:r>
              <a:endParaRPr lang="it-IT" sz="1400" dirty="0"/>
            </a:p>
          </p:txBody>
        </p:sp>
      </p:grpSp>
      <p:sp>
        <p:nvSpPr>
          <p:cNvPr id="75" name="Freccia a destra 47"/>
          <p:cNvSpPr/>
          <p:nvPr/>
        </p:nvSpPr>
        <p:spPr>
          <a:xfrm rot="10800000">
            <a:off x="8278249" y="1814756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sp>
        <p:nvSpPr>
          <p:cNvPr id="76" name="Freccia a destra 44"/>
          <p:cNvSpPr/>
          <p:nvPr/>
        </p:nvSpPr>
        <p:spPr>
          <a:xfrm>
            <a:off x="2089987" y="2605183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sp>
        <p:nvSpPr>
          <p:cNvPr id="77" name="Freccia a destra 44"/>
          <p:cNvSpPr/>
          <p:nvPr/>
        </p:nvSpPr>
        <p:spPr>
          <a:xfrm>
            <a:off x="2089987" y="1794288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8" name="Gruppo 39"/>
          <p:cNvGrpSpPr/>
          <p:nvPr/>
        </p:nvGrpSpPr>
        <p:grpSpPr>
          <a:xfrm>
            <a:off x="8681605" y="605459"/>
            <a:ext cx="1748790" cy="504056"/>
            <a:chOff x="1846208" y="1006510"/>
            <a:chExt cx="1748790" cy="504056"/>
          </a:xfrm>
        </p:grpSpPr>
        <p:sp>
          <p:nvSpPr>
            <p:cNvPr id="80" name="CasellaDiTesto 41"/>
            <p:cNvSpPr txBox="1"/>
            <p:nvPr/>
          </p:nvSpPr>
          <p:spPr>
            <a:xfrm>
              <a:off x="2155453" y="1105570"/>
              <a:ext cx="143954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/>
                <a:t>all  SL Services</a:t>
              </a:r>
              <a:endParaRPr lang="it-IT" sz="1400" dirty="0"/>
            </a:p>
          </p:txBody>
        </p:sp>
        <p:sp>
          <p:nvSpPr>
            <p:cNvPr id="79" name="Rombo 40"/>
            <p:cNvSpPr/>
            <p:nvPr/>
          </p:nvSpPr>
          <p:spPr>
            <a:xfrm>
              <a:off x="1846208" y="1006510"/>
              <a:ext cx="302434" cy="504056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</p:grpSp>
      <p:sp>
        <p:nvSpPr>
          <p:cNvPr id="81" name="Freccia a destra 47"/>
          <p:cNvSpPr/>
          <p:nvPr/>
        </p:nvSpPr>
        <p:spPr>
          <a:xfrm rot="10800000">
            <a:off x="8278249" y="898451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grpSp>
        <p:nvGrpSpPr>
          <p:cNvPr id="82" name="Gruppo 39"/>
          <p:cNvGrpSpPr/>
          <p:nvPr/>
        </p:nvGrpSpPr>
        <p:grpSpPr>
          <a:xfrm>
            <a:off x="8688590" y="2994329"/>
            <a:ext cx="2179955" cy="504056"/>
            <a:chOff x="1846208" y="1006510"/>
            <a:chExt cx="2179955" cy="504056"/>
          </a:xfrm>
        </p:grpSpPr>
        <p:sp>
          <p:nvSpPr>
            <p:cNvPr id="83" name="CasellaDiTesto 41"/>
            <p:cNvSpPr txBox="1"/>
            <p:nvPr/>
          </p:nvSpPr>
          <p:spPr>
            <a:xfrm>
              <a:off x="2155453" y="1105570"/>
              <a:ext cx="187071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/>
                <a:t>all Assistant Services</a:t>
              </a:r>
              <a:endParaRPr lang="it-IT" sz="1400" dirty="0"/>
            </a:p>
          </p:txBody>
        </p:sp>
        <p:sp>
          <p:nvSpPr>
            <p:cNvPr id="84" name="Rombo 40"/>
            <p:cNvSpPr/>
            <p:nvPr/>
          </p:nvSpPr>
          <p:spPr>
            <a:xfrm>
              <a:off x="1846208" y="1006510"/>
              <a:ext cx="302434" cy="504056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</p:grpSp>
      <p:sp>
        <p:nvSpPr>
          <p:cNvPr id="85" name="Freccia a destra 59"/>
          <p:cNvSpPr/>
          <p:nvPr/>
        </p:nvSpPr>
        <p:spPr>
          <a:xfrm rot="10800000">
            <a:off x="8278412" y="3261344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grpSp>
        <p:nvGrpSpPr>
          <p:cNvPr id="37" name="Gruppo 6"/>
          <p:cNvGrpSpPr/>
          <p:nvPr/>
        </p:nvGrpSpPr>
        <p:grpSpPr>
          <a:xfrm>
            <a:off x="7435428" y="5135404"/>
            <a:ext cx="2329708" cy="1551038"/>
            <a:chOff x="412407" y="2618091"/>
            <a:chExt cx="3159655" cy="1897291"/>
          </a:xfrm>
        </p:grpSpPr>
        <p:sp>
          <p:nvSpPr>
            <p:cNvPr id="38" name="Rettangolo arrotondato 7"/>
            <p:cNvSpPr/>
            <p:nvPr/>
          </p:nvSpPr>
          <p:spPr>
            <a:xfrm>
              <a:off x="683568" y="3068960"/>
              <a:ext cx="2617335" cy="1446422"/>
            </a:xfrm>
            <a:prstGeom prst="roundRect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39" name="CasellaDiTesto 8"/>
            <p:cNvSpPr txBox="1"/>
            <p:nvPr/>
          </p:nvSpPr>
          <p:spPr>
            <a:xfrm>
              <a:off x="412407" y="2618091"/>
              <a:ext cx="3159655" cy="37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it-IT" sz="1400" dirty="0"/>
                <a:t>Cart</a:t>
              </a:r>
              <a:endParaRPr lang="it-IT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演示</Application>
  <PresentationFormat>Widescreen</PresentationFormat>
  <Paragraphs>44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Tema di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Sara Pasini</dc:creator>
  <cp:lastModifiedBy>zhan yuan</cp:lastModifiedBy>
  <cp:revision>13</cp:revision>
  <dcterms:created xsi:type="dcterms:W3CDTF">2016-04-11T21:11:00Z</dcterms:created>
  <dcterms:modified xsi:type="dcterms:W3CDTF">2016-07-12T21:46:32Z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