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4B5ED-25BC-43C9-9CE2-9B4F07D9E05D}" type="datetimeFigureOut">
              <a:rPr lang="it-IT" smtClean="0"/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560F6-17CC-4542-A366-C0F7F92E91DF}" type="slidenum">
              <a:rPr lang="it-IT" smtClean="0"/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  <a:endParaRPr lang="it-IT" smtClean="0"/>
          </a:p>
          <a:p>
            <a:pPr lvl="1"/>
            <a:r>
              <a:rPr lang="it-IT" smtClean="0"/>
              <a:t>Secondo livello</a:t>
            </a:r>
            <a:endParaRPr lang="it-IT" smtClean="0"/>
          </a:p>
          <a:p>
            <a:pPr lvl="2"/>
            <a:r>
              <a:rPr lang="it-IT" smtClean="0"/>
              <a:t>Terzo livello</a:t>
            </a:r>
            <a:endParaRPr lang="it-IT" smtClean="0"/>
          </a:p>
          <a:p>
            <a:pPr lvl="3"/>
            <a:r>
              <a:rPr lang="it-IT" smtClean="0"/>
              <a:t>Quarto livello</a:t>
            </a:r>
            <a:endParaRPr lang="it-IT" smtClean="0"/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4B5ED-25BC-43C9-9CE2-9B4F07D9E05D}" type="datetimeFigureOut">
              <a:rPr lang="it-IT" smtClean="0"/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560F6-17CC-4542-A366-C0F7F92E91DF}" type="slidenum">
              <a:rPr lang="it-IT" smtClean="0"/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  <a:endParaRPr lang="it-IT" smtClean="0"/>
          </a:p>
          <a:p>
            <a:pPr lvl="1"/>
            <a:r>
              <a:rPr lang="it-IT" smtClean="0"/>
              <a:t>Secondo livello</a:t>
            </a:r>
            <a:endParaRPr lang="it-IT" smtClean="0"/>
          </a:p>
          <a:p>
            <a:pPr lvl="2"/>
            <a:r>
              <a:rPr lang="it-IT" smtClean="0"/>
              <a:t>Terzo livello</a:t>
            </a:r>
            <a:endParaRPr lang="it-IT" smtClean="0"/>
          </a:p>
          <a:p>
            <a:pPr lvl="3"/>
            <a:r>
              <a:rPr lang="it-IT" smtClean="0"/>
              <a:t>Quarto livello</a:t>
            </a:r>
            <a:endParaRPr lang="it-IT" smtClean="0"/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4B5ED-25BC-43C9-9CE2-9B4F07D9E05D}" type="datetimeFigureOut">
              <a:rPr lang="it-IT" smtClean="0"/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560F6-17CC-4542-A366-C0F7F92E91DF}" type="slidenum">
              <a:rPr lang="it-IT" smtClean="0"/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  <a:endParaRPr lang="it-IT" smtClean="0"/>
          </a:p>
          <a:p>
            <a:pPr lvl="1"/>
            <a:r>
              <a:rPr lang="it-IT" smtClean="0"/>
              <a:t>Secondo livello</a:t>
            </a:r>
            <a:endParaRPr lang="it-IT" smtClean="0"/>
          </a:p>
          <a:p>
            <a:pPr lvl="2"/>
            <a:r>
              <a:rPr lang="it-IT" smtClean="0"/>
              <a:t>Terzo livello</a:t>
            </a:r>
            <a:endParaRPr lang="it-IT" smtClean="0"/>
          </a:p>
          <a:p>
            <a:pPr lvl="3"/>
            <a:r>
              <a:rPr lang="it-IT" smtClean="0"/>
              <a:t>Quarto livello</a:t>
            </a:r>
            <a:endParaRPr lang="it-IT" smtClean="0"/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4B5ED-25BC-43C9-9CE2-9B4F07D9E05D}" type="datetimeFigureOut">
              <a:rPr lang="it-IT" smtClean="0"/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560F6-17CC-4542-A366-C0F7F92E91DF}" type="slidenum">
              <a:rPr lang="it-IT" smtClean="0"/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  <a:endParaRPr lang="it-IT" smtClean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4B5ED-25BC-43C9-9CE2-9B4F07D9E05D}" type="datetimeFigureOut">
              <a:rPr lang="it-IT" smtClean="0"/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560F6-17CC-4542-A366-C0F7F92E91DF}" type="slidenum">
              <a:rPr lang="it-IT" smtClean="0"/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  <a:endParaRPr lang="it-IT" smtClean="0"/>
          </a:p>
          <a:p>
            <a:pPr lvl="1"/>
            <a:r>
              <a:rPr lang="it-IT" smtClean="0"/>
              <a:t>Secondo livello</a:t>
            </a:r>
            <a:endParaRPr lang="it-IT" smtClean="0"/>
          </a:p>
          <a:p>
            <a:pPr lvl="2"/>
            <a:r>
              <a:rPr lang="it-IT" smtClean="0"/>
              <a:t>Terzo livello</a:t>
            </a:r>
            <a:endParaRPr lang="it-IT" smtClean="0"/>
          </a:p>
          <a:p>
            <a:pPr lvl="3"/>
            <a:r>
              <a:rPr lang="it-IT" smtClean="0"/>
              <a:t>Quarto livello</a:t>
            </a:r>
            <a:endParaRPr lang="it-IT" smtClean="0"/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  <a:endParaRPr lang="it-IT" smtClean="0"/>
          </a:p>
          <a:p>
            <a:pPr lvl="1"/>
            <a:r>
              <a:rPr lang="it-IT" smtClean="0"/>
              <a:t>Secondo livello</a:t>
            </a:r>
            <a:endParaRPr lang="it-IT" smtClean="0"/>
          </a:p>
          <a:p>
            <a:pPr lvl="2"/>
            <a:r>
              <a:rPr lang="it-IT" smtClean="0"/>
              <a:t>Terzo livello</a:t>
            </a:r>
            <a:endParaRPr lang="it-IT" smtClean="0"/>
          </a:p>
          <a:p>
            <a:pPr lvl="3"/>
            <a:r>
              <a:rPr lang="it-IT" smtClean="0"/>
              <a:t>Quarto livello</a:t>
            </a:r>
            <a:endParaRPr lang="it-IT" smtClean="0"/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4B5ED-25BC-43C9-9CE2-9B4F07D9E05D}" type="datetimeFigureOut">
              <a:rPr lang="it-IT" smtClean="0"/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560F6-17CC-4542-A366-C0F7F92E91DF}" type="slidenum">
              <a:rPr lang="it-IT" smtClean="0"/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  <a:endParaRPr lang="it-IT" smtClean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  <a:endParaRPr lang="it-IT" smtClean="0"/>
          </a:p>
          <a:p>
            <a:pPr lvl="1"/>
            <a:r>
              <a:rPr lang="it-IT" smtClean="0"/>
              <a:t>Secondo livello</a:t>
            </a:r>
            <a:endParaRPr lang="it-IT" smtClean="0"/>
          </a:p>
          <a:p>
            <a:pPr lvl="2"/>
            <a:r>
              <a:rPr lang="it-IT" smtClean="0"/>
              <a:t>Terzo livello</a:t>
            </a:r>
            <a:endParaRPr lang="it-IT" smtClean="0"/>
          </a:p>
          <a:p>
            <a:pPr lvl="3"/>
            <a:r>
              <a:rPr lang="it-IT" smtClean="0"/>
              <a:t>Quarto livello</a:t>
            </a:r>
            <a:endParaRPr lang="it-IT" smtClean="0"/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  <a:endParaRPr lang="it-IT" smtClean="0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  <a:endParaRPr lang="it-IT" smtClean="0"/>
          </a:p>
          <a:p>
            <a:pPr lvl="1"/>
            <a:r>
              <a:rPr lang="it-IT" smtClean="0"/>
              <a:t>Secondo livello</a:t>
            </a:r>
            <a:endParaRPr lang="it-IT" smtClean="0"/>
          </a:p>
          <a:p>
            <a:pPr lvl="2"/>
            <a:r>
              <a:rPr lang="it-IT" smtClean="0"/>
              <a:t>Terzo livello</a:t>
            </a:r>
            <a:endParaRPr lang="it-IT" smtClean="0"/>
          </a:p>
          <a:p>
            <a:pPr lvl="3"/>
            <a:r>
              <a:rPr lang="it-IT" smtClean="0"/>
              <a:t>Quarto livello</a:t>
            </a:r>
            <a:endParaRPr lang="it-IT" smtClean="0"/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4B5ED-25BC-43C9-9CE2-9B4F07D9E05D}" type="datetimeFigureOut">
              <a:rPr lang="it-IT" smtClean="0"/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560F6-17CC-4542-A366-C0F7F92E91DF}" type="slidenum">
              <a:rPr lang="it-IT" smtClean="0"/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4B5ED-25BC-43C9-9CE2-9B4F07D9E05D}" type="datetimeFigureOut">
              <a:rPr lang="it-IT" smtClean="0"/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560F6-17CC-4542-A366-C0F7F92E91DF}" type="slidenum">
              <a:rPr lang="it-IT" smtClean="0"/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4B5ED-25BC-43C9-9CE2-9B4F07D9E05D}" type="datetimeFigureOut">
              <a:rPr lang="it-IT" smtClean="0"/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560F6-17CC-4542-A366-C0F7F92E91DF}" type="slidenum">
              <a:rPr lang="it-IT" smtClean="0"/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  <a:endParaRPr lang="it-IT" smtClean="0"/>
          </a:p>
          <a:p>
            <a:pPr lvl="1"/>
            <a:r>
              <a:rPr lang="it-IT" smtClean="0"/>
              <a:t>Secondo livello</a:t>
            </a:r>
            <a:endParaRPr lang="it-IT" smtClean="0"/>
          </a:p>
          <a:p>
            <a:pPr lvl="2"/>
            <a:r>
              <a:rPr lang="it-IT" smtClean="0"/>
              <a:t>Terzo livello</a:t>
            </a:r>
            <a:endParaRPr lang="it-IT" smtClean="0"/>
          </a:p>
          <a:p>
            <a:pPr lvl="3"/>
            <a:r>
              <a:rPr lang="it-IT" smtClean="0"/>
              <a:t>Quarto livello</a:t>
            </a:r>
            <a:endParaRPr lang="it-IT" smtClean="0"/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  <a:endParaRPr lang="it-IT" smtClean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4B5ED-25BC-43C9-9CE2-9B4F07D9E05D}" type="datetimeFigureOut">
              <a:rPr lang="it-IT" smtClean="0"/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560F6-17CC-4542-A366-C0F7F92E91DF}" type="slidenum">
              <a:rPr lang="it-IT" smtClean="0"/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  <a:endParaRPr lang="it-IT" smtClean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4B5ED-25BC-43C9-9CE2-9B4F07D9E05D}" type="datetimeFigureOut">
              <a:rPr lang="it-IT" smtClean="0"/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560F6-17CC-4542-A366-C0F7F92E91DF}" type="slidenum">
              <a:rPr lang="it-IT" smtClean="0"/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  <a:endParaRPr lang="it-IT" smtClean="0"/>
          </a:p>
          <a:p>
            <a:pPr lvl="1"/>
            <a:r>
              <a:rPr lang="it-IT" smtClean="0"/>
              <a:t>Secondo livello</a:t>
            </a:r>
            <a:endParaRPr lang="it-IT" smtClean="0"/>
          </a:p>
          <a:p>
            <a:pPr lvl="2"/>
            <a:r>
              <a:rPr lang="it-IT" smtClean="0"/>
              <a:t>Terzo livello</a:t>
            </a:r>
            <a:endParaRPr lang="it-IT" smtClean="0"/>
          </a:p>
          <a:p>
            <a:pPr lvl="3"/>
            <a:r>
              <a:rPr lang="it-IT" smtClean="0"/>
              <a:t>Quarto livello</a:t>
            </a:r>
            <a:endParaRPr lang="it-IT" smtClean="0"/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4B5ED-25BC-43C9-9CE2-9B4F07D9E05D}" type="datetimeFigureOut">
              <a:rPr lang="it-IT" smtClean="0"/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560F6-17CC-4542-A366-C0F7F92E91DF}" type="slidenum">
              <a:rPr lang="it-IT" smtClean="0"/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/>
          <p:cNvGrpSpPr/>
          <p:nvPr/>
        </p:nvGrpSpPr>
        <p:grpSpPr>
          <a:xfrm>
            <a:off x="2090497" y="4815714"/>
            <a:ext cx="1933168" cy="1276494"/>
            <a:chOff x="646964" y="2645422"/>
            <a:chExt cx="2831936" cy="1869960"/>
          </a:xfrm>
        </p:grpSpPr>
        <p:sp>
          <p:nvSpPr>
            <p:cNvPr id="5" name="Rettangolo arrotondato 4"/>
            <p:cNvSpPr/>
            <p:nvPr/>
          </p:nvSpPr>
          <p:spPr>
            <a:xfrm>
              <a:off x="683568" y="3068960"/>
              <a:ext cx="2617335" cy="1446422"/>
            </a:xfrm>
            <a:prstGeom prst="roundRect">
              <a:avLst/>
            </a:prstGeom>
            <a:noFill/>
            <a:ln>
              <a:solidFill>
                <a:srgbClr val="66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CasellaDiTesto 5"/>
            <p:cNvSpPr txBox="1"/>
            <p:nvPr/>
          </p:nvSpPr>
          <p:spPr>
            <a:xfrm>
              <a:off x="646964" y="2645422"/>
              <a:ext cx="2831936" cy="450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 err="1" smtClean="0"/>
                <a:t>About</a:t>
              </a:r>
              <a:r>
                <a:rPr lang="it-IT" sz="1400" dirty="0" smtClean="0"/>
                <a:t> </a:t>
              </a:r>
              <a:r>
                <a:rPr lang="it-IT" sz="1400" dirty="0" err="1" smtClean="0"/>
                <a:t>us</a:t>
              </a:r>
              <a:endParaRPr lang="it-IT" sz="1400" dirty="0"/>
            </a:p>
          </p:txBody>
        </p:sp>
      </p:grpSp>
      <p:grpSp>
        <p:nvGrpSpPr>
          <p:cNvPr id="7" name="Gruppo 6"/>
          <p:cNvGrpSpPr/>
          <p:nvPr/>
        </p:nvGrpSpPr>
        <p:grpSpPr>
          <a:xfrm>
            <a:off x="4188673" y="4742339"/>
            <a:ext cx="2329708" cy="1551038"/>
            <a:chOff x="412407" y="2618091"/>
            <a:chExt cx="3159655" cy="1897291"/>
          </a:xfrm>
        </p:grpSpPr>
        <p:sp>
          <p:nvSpPr>
            <p:cNvPr id="8" name="Rettangolo arrotondato 7"/>
            <p:cNvSpPr/>
            <p:nvPr/>
          </p:nvSpPr>
          <p:spPr>
            <a:xfrm>
              <a:off x="683568" y="3068960"/>
              <a:ext cx="2617335" cy="1446422"/>
            </a:xfrm>
            <a:prstGeom prst="roundRect">
              <a:avLst/>
            </a:prstGeom>
            <a:noFill/>
            <a:ln>
              <a:solidFill>
                <a:srgbClr val="66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" name="CasellaDiTesto 8"/>
            <p:cNvSpPr txBox="1"/>
            <p:nvPr/>
          </p:nvSpPr>
          <p:spPr>
            <a:xfrm>
              <a:off x="412407" y="2618091"/>
              <a:ext cx="3159655" cy="450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 smtClean="0"/>
                <a:t>Telecom Italia Group - TIM</a:t>
              </a:r>
              <a:endParaRPr lang="it-IT" sz="1400" dirty="0"/>
            </a:p>
          </p:txBody>
        </p:sp>
      </p:grpSp>
      <p:grpSp>
        <p:nvGrpSpPr>
          <p:cNvPr id="10" name="Gruppo 9"/>
          <p:cNvGrpSpPr/>
          <p:nvPr/>
        </p:nvGrpSpPr>
        <p:grpSpPr>
          <a:xfrm>
            <a:off x="5896180" y="334271"/>
            <a:ext cx="1933169" cy="1370528"/>
            <a:chOff x="683567" y="413176"/>
            <a:chExt cx="2831937" cy="2007712"/>
          </a:xfrm>
        </p:grpSpPr>
        <p:grpSp>
          <p:nvGrpSpPr>
            <p:cNvPr id="11" name="Gruppo 10"/>
            <p:cNvGrpSpPr/>
            <p:nvPr/>
          </p:nvGrpSpPr>
          <p:grpSpPr>
            <a:xfrm>
              <a:off x="683567" y="836712"/>
              <a:ext cx="2755089" cy="1584176"/>
              <a:chOff x="1115616" y="2060848"/>
              <a:chExt cx="2880320" cy="1656184"/>
            </a:xfrm>
          </p:grpSpPr>
          <p:sp>
            <p:nvSpPr>
              <p:cNvPr id="13" name="Rettangolo arrotondato 12"/>
              <p:cNvSpPr/>
              <p:nvPr/>
            </p:nvSpPr>
            <p:spPr>
              <a:xfrm>
                <a:off x="1187624" y="2132856"/>
                <a:ext cx="2736304" cy="1512168"/>
              </a:xfrm>
              <a:prstGeom prst="roundRect">
                <a:avLst/>
              </a:prstGeom>
              <a:noFill/>
              <a:ln>
                <a:solidFill>
                  <a:srgbClr val="6633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4" name="Rettangolo arrotondato 13"/>
              <p:cNvSpPr/>
              <p:nvPr/>
            </p:nvSpPr>
            <p:spPr>
              <a:xfrm>
                <a:off x="1115616" y="2060848"/>
                <a:ext cx="2880320" cy="1656184"/>
              </a:xfrm>
              <a:prstGeom prst="roundRect">
                <a:avLst/>
              </a:prstGeom>
              <a:noFill/>
              <a:ln>
                <a:solidFill>
                  <a:srgbClr val="6633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12" name="CasellaDiTesto 11"/>
            <p:cNvSpPr txBox="1"/>
            <p:nvPr/>
          </p:nvSpPr>
          <p:spPr>
            <a:xfrm>
              <a:off x="683568" y="413176"/>
              <a:ext cx="2831936" cy="450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 smtClean="0"/>
                <a:t>Smart Life Services</a:t>
              </a:r>
              <a:endParaRPr lang="it-IT" sz="1400" dirty="0"/>
            </a:p>
          </p:txBody>
        </p:sp>
      </p:grpSp>
      <p:grpSp>
        <p:nvGrpSpPr>
          <p:cNvPr id="15" name="Gruppo 14"/>
          <p:cNvGrpSpPr/>
          <p:nvPr/>
        </p:nvGrpSpPr>
        <p:grpSpPr>
          <a:xfrm>
            <a:off x="5933748" y="2667647"/>
            <a:ext cx="1933169" cy="1370528"/>
            <a:chOff x="683567" y="413176"/>
            <a:chExt cx="2831937" cy="2007712"/>
          </a:xfrm>
        </p:grpSpPr>
        <p:grpSp>
          <p:nvGrpSpPr>
            <p:cNvPr id="16" name="Gruppo 15"/>
            <p:cNvGrpSpPr/>
            <p:nvPr/>
          </p:nvGrpSpPr>
          <p:grpSpPr>
            <a:xfrm>
              <a:off x="683567" y="836712"/>
              <a:ext cx="2755089" cy="1584176"/>
              <a:chOff x="1115616" y="2060848"/>
              <a:chExt cx="2880320" cy="1656184"/>
            </a:xfrm>
          </p:grpSpPr>
          <p:sp>
            <p:nvSpPr>
              <p:cNvPr id="18" name="Rettangolo arrotondato 17"/>
              <p:cNvSpPr/>
              <p:nvPr/>
            </p:nvSpPr>
            <p:spPr>
              <a:xfrm>
                <a:off x="1173106" y="2132037"/>
                <a:ext cx="2736305" cy="1512167"/>
              </a:xfrm>
              <a:prstGeom prst="roundRect">
                <a:avLst/>
              </a:prstGeom>
              <a:noFill/>
              <a:ln>
                <a:solidFill>
                  <a:srgbClr val="6633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9" name="Rettangolo arrotondato 18"/>
              <p:cNvSpPr/>
              <p:nvPr/>
            </p:nvSpPr>
            <p:spPr>
              <a:xfrm>
                <a:off x="1115616" y="2060848"/>
                <a:ext cx="2880320" cy="1656184"/>
              </a:xfrm>
              <a:prstGeom prst="roundRect">
                <a:avLst/>
              </a:prstGeom>
              <a:noFill/>
              <a:ln>
                <a:solidFill>
                  <a:srgbClr val="6633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17" name="CasellaDiTesto 16"/>
            <p:cNvSpPr txBox="1"/>
            <p:nvPr/>
          </p:nvSpPr>
          <p:spPr>
            <a:xfrm>
              <a:off x="683568" y="413176"/>
              <a:ext cx="2831936" cy="450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 smtClean="0"/>
                <a:t>Assistant Services</a:t>
              </a:r>
              <a:endParaRPr lang="it-IT" sz="1400" dirty="0"/>
            </a:p>
          </p:txBody>
        </p:sp>
      </p:grpSp>
      <p:grpSp>
        <p:nvGrpSpPr>
          <p:cNvPr id="20" name="Gruppo 19"/>
          <p:cNvGrpSpPr/>
          <p:nvPr/>
        </p:nvGrpSpPr>
        <p:grpSpPr>
          <a:xfrm>
            <a:off x="2090496" y="1190564"/>
            <a:ext cx="1933169" cy="1370528"/>
            <a:chOff x="683567" y="413176"/>
            <a:chExt cx="2831937" cy="2007712"/>
          </a:xfrm>
        </p:grpSpPr>
        <p:grpSp>
          <p:nvGrpSpPr>
            <p:cNvPr id="21" name="Gruppo 20"/>
            <p:cNvGrpSpPr/>
            <p:nvPr/>
          </p:nvGrpSpPr>
          <p:grpSpPr>
            <a:xfrm>
              <a:off x="683567" y="836712"/>
              <a:ext cx="2755089" cy="1584176"/>
              <a:chOff x="1115616" y="2060848"/>
              <a:chExt cx="2880320" cy="1656184"/>
            </a:xfrm>
          </p:grpSpPr>
          <p:sp>
            <p:nvSpPr>
              <p:cNvPr id="23" name="Rettangolo arrotondato 22"/>
              <p:cNvSpPr/>
              <p:nvPr/>
            </p:nvSpPr>
            <p:spPr>
              <a:xfrm>
                <a:off x="1187624" y="2132856"/>
                <a:ext cx="2736304" cy="1512168"/>
              </a:xfrm>
              <a:prstGeom prst="roundRect">
                <a:avLst/>
              </a:prstGeom>
              <a:noFill/>
              <a:ln>
                <a:solidFill>
                  <a:srgbClr val="6633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4" name="Rettangolo arrotondato 23"/>
              <p:cNvSpPr/>
              <p:nvPr/>
            </p:nvSpPr>
            <p:spPr>
              <a:xfrm>
                <a:off x="1115616" y="2060848"/>
                <a:ext cx="2880320" cy="1656184"/>
              </a:xfrm>
              <a:prstGeom prst="roundRect">
                <a:avLst/>
              </a:prstGeom>
              <a:noFill/>
              <a:ln>
                <a:solidFill>
                  <a:srgbClr val="6633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22" name="CasellaDiTesto 21"/>
            <p:cNvSpPr txBox="1"/>
            <p:nvPr/>
          </p:nvSpPr>
          <p:spPr>
            <a:xfrm>
              <a:off x="683568" y="413176"/>
              <a:ext cx="2831936" cy="450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 err="1" smtClean="0"/>
                <a:t>Devices</a:t>
              </a:r>
              <a:endParaRPr lang="it-IT" sz="1400" dirty="0"/>
            </a:p>
          </p:txBody>
        </p:sp>
      </p:grpSp>
      <p:sp>
        <p:nvSpPr>
          <p:cNvPr id="63" name="CasellaDiTesto 62"/>
          <p:cNvSpPr txBox="1"/>
          <p:nvPr/>
        </p:nvSpPr>
        <p:spPr>
          <a:xfrm rot="20729259">
            <a:off x="3826601" y="751184"/>
            <a:ext cx="1647158" cy="520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 smtClean="0">
                <a:sym typeface="+mn-ea"/>
              </a:rPr>
              <a:t>For device(s)_1 [1,30]</a:t>
            </a:r>
            <a:endParaRPr lang="it-IT" sz="1400" dirty="0"/>
          </a:p>
        </p:txBody>
      </p:sp>
      <p:sp>
        <p:nvSpPr>
          <p:cNvPr id="66" name="CasellaDiTesto 65"/>
          <p:cNvSpPr txBox="1"/>
          <p:nvPr/>
        </p:nvSpPr>
        <p:spPr>
          <a:xfrm rot="1764248">
            <a:off x="3647527" y="3328484"/>
            <a:ext cx="1927012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/>
              <a:t>Assistance for [1:10]</a:t>
            </a:r>
            <a:endParaRPr lang="it-IT" sz="1400" dirty="0"/>
          </a:p>
        </p:txBody>
      </p:sp>
      <p:sp>
        <p:nvSpPr>
          <p:cNvPr id="69" name="CasellaDiTesto 68"/>
          <p:cNvSpPr txBox="1"/>
          <p:nvPr/>
        </p:nvSpPr>
        <p:spPr>
          <a:xfrm rot="20822452">
            <a:off x="4387006" y="1857067"/>
            <a:ext cx="1647158" cy="520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smtClean="0">
                <a:sym typeface="+mn-ea"/>
              </a:rPr>
              <a:t>Available SL Service [1,5]</a:t>
            </a:r>
            <a:endParaRPr lang="it-IT" sz="1400" dirty="0"/>
          </a:p>
        </p:txBody>
      </p:sp>
      <p:sp>
        <p:nvSpPr>
          <p:cNvPr id="72" name="CasellaDiTesto 71"/>
          <p:cNvSpPr txBox="1"/>
          <p:nvPr/>
        </p:nvSpPr>
        <p:spPr>
          <a:xfrm rot="1606382">
            <a:off x="4199579" y="2537522"/>
            <a:ext cx="181770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 smtClean="0">
                <a:sym typeface="+mn-ea"/>
              </a:rPr>
              <a:t>For device(a)_2 [1,10]</a:t>
            </a:r>
            <a:endParaRPr lang="it-IT" sz="1400" dirty="0"/>
          </a:p>
        </p:txBody>
      </p:sp>
      <p:grpSp>
        <p:nvGrpSpPr>
          <p:cNvPr id="182" name="Gruppo 58"/>
          <p:cNvGrpSpPr/>
          <p:nvPr/>
        </p:nvGrpSpPr>
        <p:grpSpPr>
          <a:xfrm rot="9891274">
            <a:off x="3913750" y="1624348"/>
            <a:ext cx="2027460" cy="331511"/>
            <a:chOff x="5076056" y="3100710"/>
            <a:chExt cx="2088232" cy="366961"/>
          </a:xfrm>
        </p:grpSpPr>
        <p:sp>
          <p:nvSpPr>
            <p:cNvPr id="183" name="Ovale 40"/>
            <p:cNvSpPr/>
            <p:nvPr/>
          </p:nvSpPr>
          <p:spPr>
            <a:xfrm>
              <a:off x="5724128" y="3100710"/>
              <a:ext cx="366961" cy="366961"/>
            </a:xfrm>
            <a:prstGeom prst="ellipse">
              <a:avLst/>
            </a:prstGeom>
            <a:noFill/>
            <a:ln w="19050">
              <a:solidFill>
                <a:srgbClr val="66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84" name="Connettore 1 42"/>
            <p:cNvCxnSpPr/>
            <p:nvPr/>
          </p:nvCxnSpPr>
          <p:spPr>
            <a:xfrm>
              <a:off x="5793621" y="3306720"/>
              <a:ext cx="229351" cy="0"/>
            </a:xfrm>
            <a:prstGeom prst="line">
              <a:avLst/>
            </a:prstGeom>
            <a:ln>
              <a:solidFill>
                <a:srgbClr val="6633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43"/>
            <p:cNvCxnSpPr/>
            <p:nvPr/>
          </p:nvCxnSpPr>
          <p:spPr>
            <a:xfrm>
              <a:off x="5792246" y="3358657"/>
              <a:ext cx="229351" cy="0"/>
            </a:xfrm>
            <a:prstGeom prst="line">
              <a:avLst/>
            </a:prstGeom>
            <a:ln w="19050">
              <a:solidFill>
                <a:srgbClr val="6633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44"/>
            <p:cNvCxnSpPr/>
            <p:nvPr/>
          </p:nvCxnSpPr>
          <p:spPr>
            <a:xfrm>
              <a:off x="5795643" y="3254782"/>
              <a:ext cx="229351" cy="0"/>
            </a:xfrm>
            <a:prstGeom prst="line">
              <a:avLst/>
            </a:prstGeom>
            <a:ln>
              <a:solidFill>
                <a:srgbClr val="6633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45"/>
            <p:cNvCxnSpPr/>
            <p:nvPr/>
          </p:nvCxnSpPr>
          <p:spPr>
            <a:xfrm>
              <a:off x="5794114" y="3204814"/>
              <a:ext cx="229351" cy="0"/>
            </a:xfrm>
            <a:prstGeom prst="line">
              <a:avLst/>
            </a:prstGeom>
            <a:ln>
              <a:solidFill>
                <a:srgbClr val="6633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48"/>
            <p:cNvCxnSpPr>
              <a:stCxn id="183" idx="6"/>
            </p:cNvCxnSpPr>
            <p:nvPr/>
          </p:nvCxnSpPr>
          <p:spPr>
            <a:xfrm>
              <a:off x="6091089" y="3284191"/>
              <a:ext cx="1073199" cy="793"/>
            </a:xfrm>
            <a:prstGeom prst="line">
              <a:avLst/>
            </a:prstGeom>
            <a:ln w="12700">
              <a:solidFill>
                <a:srgbClr val="66336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2 53"/>
            <p:cNvCxnSpPr>
              <a:stCxn id="183" idx="2"/>
            </p:cNvCxnSpPr>
            <p:nvPr/>
          </p:nvCxnSpPr>
          <p:spPr>
            <a:xfrm flipH="1">
              <a:off x="5076056" y="3284191"/>
              <a:ext cx="648072" cy="793"/>
            </a:xfrm>
            <a:prstGeom prst="straightConnector1">
              <a:avLst/>
            </a:prstGeom>
            <a:ln w="12700">
              <a:solidFill>
                <a:srgbClr val="663366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uppo 58"/>
          <p:cNvGrpSpPr/>
          <p:nvPr/>
        </p:nvGrpSpPr>
        <p:grpSpPr>
          <a:xfrm rot="20765737">
            <a:off x="3904560" y="1199052"/>
            <a:ext cx="2027460" cy="331511"/>
            <a:chOff x="5076056" y="3100710"/>
            <a:chExt cx="2088232" cy="366961"/>
          </a:xfrm>
        </p:grpSpPr>
        <p:sp>
          <p:nvSpPr>
            <p:cNvPr id="192" name="Ovale 40"/>
            <p:cNvSpPr/>
            <p:nvPr/>
          </p:nvSpPr>
          <p:spPr>
            <a:xfrm>
              <a:off x="5724128" y="3100710"/>
              <a:ext cx="366961" cy="366961"/>
            </a:xfrm>
            <a:prstGeom prst="ellipse">
              <a:avLst/>
            </a:prstGeom>
            <a:noFill/>
            <a:ln w="19050">
              <a:solidFill>
                <a:srgbClr val="66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93" name="Connettore 1 42"/>
            <p:cNvCxnSpPr/>
            <p:nvPr/>
          </p:nvCxnSpPr>
          <p:spPr>
            <a:xfrm>
              <a:off x="5793621" y="3306720"/>
              <a:ext cx="229351" cy="0"/>
            </a:xfrm>
            <a:prstGeom prst="line">
              <a:avLst/>
            </a:prstGeom>
            <a:ln>
              <a:solidFill>
                <a:srgbClr val="6633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43"/>
            <p:cNvCxnSpPr/>
            <p:nvPr/>
          </p:nvCxnSpPr>
          <p:spPr>
            <a:xfrm>
              <a:off x="5792246" y="3358657"/>
              <a:ext cx="229351" cy="0"/>
            </a:xfrm>
            <a:prstGeom prst="line">
              <a:avLst/>
            </a:prstGeom>
            <a:ln w="19050">
              <a:solidFill>
                <a:srgbClr val="6633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44"/>
            <p:cNvCxnSpPr/>
            <p:nvPr/>
          </p:nvCxnSpPr>
          <p:spPr>
            <a:xfrm>
              <a:off x="5795643" y="3254782"/>
              <a:ext cx="229351" cy="0"/>
            </a:xfrm>
            <a:prstGeom prst="line">
              <a:avLst/>
            </a:prstGeom>
            <a:ln>
              <a:solidFill>
                <a:srgbClr val="6633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45"/>
            <p:cNvCxnSpPr/>
            <p:nvPr/>
          </p:nvCxnSpPr>
          <p:spPr>
            <a:xfrm>
              <a:off x="5794114" y="3204814"/>
              <a:ext cx="229351" cy="0"/>
            </a:xfrm>
            <a:prstGeom prst="line">
              <a:avLst/>
            </a:prstGeom>
            <a:ln>
              <a:solidFill>
                <a:srgbClr val="6633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48"/>
            <p:cNvCxnSpPr>
              <a:stCxn id="192" idx="6"/>
            </p:cNvCxnSpPr>
            <p:nvPr/>
          </p:nvCxnSpPr>
          <p:spPr>
            <a:xfrm>
              <a:off x="6091089" y="3284191"/>
              <a:ext cx="1073199" cy="793"/>
            </a:xfrm>
            <a:prstGeom prst="line">
              <a:avLst/>
            </a:prstGeom>
            <a:ln w="12700">
              <a:solidFill>
                <a:srgbClr val="66336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2 53"/>
            <p:cNvCxnSpPr>
              <a:stCxn id="192" idx="2"/>
            </p:cNvCxnSpPr>
            <p:nvPr/>
          </p:nvCxnSpPr>
          <p:spPr>
            <a:xfrm flipH="1">
              <a:off x="5076056" y="3284191"/>
              <a:ext cx="648072" cy="793"/>
            </a:xfrm>
            <a:prstGeom prst="straightConnector1">
              <a:avLst/>
            </a:prstGeom>
            <a:ln w="12700">
              <a:solidFill>
                <a:srgbClr val="663366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Gruppo 58"/>
          <p:cNvGrpSpPr/>
          <p:nvPr/>
        </p:nvGrpSpPr>
        <p:grpSpPr>
          <a:xfrm rot="12642946">
            <a:off x="3675510" y="2903077"/>
            <a:ext cx="2430463" cy="733343"/>
            <a:chOff x="5076056" y="2916250"/>
            <a:chExt cx="2264293" cy="732636"/>
          </a:xfrm>
        </p:grpSpPr>
        <p:sp>
          <p:nvSpPr>
            <p:cNvPr id="201" name="Ovale 40"/>
            <p:cNvSpPr/>
            <p:nvPr/>
          </p:nvSpPr>
          <p:spPr>
            <a:xfrm>
              <a:off x="5724128" y="3100710"/>
              <a:ext cx="366961" cy="366961"/>
            </a:xfrm>
            <a:prstGeom prst="ellipse">
              <a:avLst/>
            </a:prstGeom>
            <a:noFill/>
            <a:ln w="19050">
              <a:solidFill>
                <a:srgbClr val="66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02" name="Connettore 1 42"/>
            <p:cNvCxnSpPr/>
            <p:nvPr/>
          </p:nvCxnSpPr>
          <p:spPr>
            <a:xfrm>
              <a:off x="5793621" y="3306720"/>
              <a:ext cx="229351" cy="0"/>
            </a:xfrm>
            <a:prstGeom prst="line">
              <a:avLst/>
            </a:prstGeom>
            <a:ln>
              <a:solidFill>
                <a:srgbClr val="6633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43"/>
            <p:cNvCxnSpPr/>
            <p:nvPr/>
          </p:nvCxnSpPr>
          <p:spPr>
            <a:xfrm>
              <a:off x="5792246" y="3358657"/>
              <a:ext cx="229351" cy="0"/>
            </a:xfrm>
            <a:prstGeom prst="line">
              <a:avLst/>
            </a:prstGeom>
            <a:ln w="19050">
              <a:solidFill>
                <a:srgbClr val="6633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44"/>
            <p:cNvCxnSpPr/>
            <p:nvPr/>
          </p:nvCxnSpPr>
          <p:spPr>
            <a:xfrm>
              <a:off x="5795643" y="3254782"/>
              <a:ext cx="229351" cy="0"/>
            </a:xfrm>
            <a:prstGeom prst="line">
              <a:avLst/>
            </a:prstGeom>
            <a:ln>
              <a:solidFill>
                <a:srgbClr val="6633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45"/>
            <p:cNvCxnSpPr/>
            <p:nvPr/>
          </p:nvCxnSpPr>
          <p:spPr>
            <a:xfrm>
              <a:off x="5794114" y="3204814"/>
              <a:ext cx="229351" cy="0"/>
            </a:xfrm>
            <a:prstGeom prst="line">
              <a:avLst/>
            </a:prstGeom>
            <a:ln>
              <a:solidFill>
                <a:srgbClr val="6633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48"/>
            <p:cNvCxnSpPr>
              <a:stCxn id="201" idx="6"/>
            </p:cNvCxnSpPr>
            <p:nvPr/>
          </p:nvCxnSpPr>
          <p:spPr>
            <a:xfrm rot="8957054" flipH="1" flipV="1">
              <a:off x="6184497" y="2916250"/>
              <a:ext cx="1155852" cy="732636"/>
            </a:xfrm>
            <a:prstGeom prst="line">
              <a:avLst/>
            </a:prstGeom>
            <a:ln w="12700">
              <a:solidFill>
                <a:srgbClr val="66336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2 53"/>
            <p:cNvCxnSpPr>
              <a:stCxn id="201" idx="2"/>
            </p:cNvCxnSpPr>
            <p:nvPr/>
          </p:nvCxnSpPr>
          <p:spPr>
            <a:xfrm flipH="1">
              <a:off x="5076056" y="3284191"/>
              <a:ext cx="648072" cy="793"/>
            </a:xfrm>
            <a:prstGeom prst="straightConnector1">
              <a:avLst/>
            </a:prstGeom>
            <a:ln w="12700">
              <a:solidFill>
                <a:srgbClr val="663366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uppo 58"/>
          <p:cNvGrpSpPr/>
          <p:nvPr/>
        </p:nvGrpSpPr>
        <p:grpSpPr>
          <a:xfrm rot="1798898">
            <a:off x="3806427" y="2668617"/>
            <a:ext cx="2242918" cy="685769"/>
            <a:chOff x="5076056" y="2954224"/>
            <a:chExt cx="2277482" cy="685108"/>
          </a:xfrm>
        </p:grpSpPr>
        <p:sp>
          <p:nvSpPr>
            <p:cNvPr id="209" name="Ovale 40"/>
            <p:cNvSpPr/>
            <p:nvPr/>
          </p:nvSpPr>
          <p:spPr>
            <a:xfrm>
              <a:off x="5724128" y="3100710"/>
              <a:ext cx="366961" cy="366961"/>
            </a:xfrm>
            <a:prstGeom prst="ellipse">
              <a:avLst/>
            </a:prstGeom>
            <a:noFill/>
            <a:ln w="19050">
              <a:solidFill>
                <a:srgbClr val="66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10" name="Connettore 1 42"/>
            <p:cNvCxnSpPr/>
            <p:nvPr/>
          </p:nvCxnSpPr>
          <p:spPr>
            <a:xfrm>
              <a:off x="5793621" y="3306720"/>
              <a:ext cx="229351" cy="0"/>
            </a:xfrm>
            <a:prstGeom prst="line">
              <a:avLst/>
            </a:prstGeom>
            <a:ln>
              <a:solidFill>
                <a:srgbClr val="6633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43"/>
            <p:cNvCxnSpPr/>
            <p:nvPr/>
          </p:nvCxnSpPr>
          <p:spPr>
            <a:xfrm>
              <a:off x="5792246" y="3358657"/>
              <a:ext cx="229351" cy="0"/>
            </a:xfrm>
            <a:prstGeom prst="line">
              <a:avLst/>
            </a:prstGeom>
            <a:ln w="19050">
              <a:solidFill>
                <a:srgbClr val="6633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44"/>
            <p:cNvCxnSpPr/>
            <p:nvPr/>
          </p:nvCxnSpPr>
          <p:spPr>
            <a:xfrm>
              <a:off x="5795643" y="3254782"/>
              <a:ext cx="229351" cy="0"/>
            </a:xfrm>
            <a:prstGeom prst="line">
              <a:avLst/>
            </a:prstGeom>
            <a:ln>
              <a:solidFill>
                <a:srgbClr val="6633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45"/>
            <p:cNvCxnSpPr/>
            <p:nvPr/>
          </p:nvCxnSpPr>
          <p:spPr>
            <a:xfrm>
              <a:off x="5794114" y="3204814"/>
              <a:ext cx="229351" cy="0"/>
            </a:xfrm>
            <a:prstGeom prst="line">
              <a:avLst/>
            </a:prstGeom>
            <a:ln>
              <a:solidFill>
                <a:srgbClr val="6633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48"/>
            <p:cNvCxnSpPr>
              <a:stCxn id="209" idx="6"/>
            </p:cNvCxnSpPr>
            <p:nvPr/>
          </p:nvCxnSpPr>
          <p:spPr>
            <a:xfrm rot="19801102">
              <a:off x="6188519" y="2954224"/>
              <a:ext cx="1165019" cy="685108"/>
            </a:xfrm>
            <a:prstGeom prst="line">
              <a:avLst/>
            </a:prstGeom>
            <a:ln w="12700">
              <a:solidFill>
                <a:srgbClr val="66336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2 53"/>
            <p:cNvCxnSpPr>
              <a:stCxn id="209" idx="2"/>
            </p:cNvCxnSpPr>
            <p:nvPr/>
          </p:nvCxnSpPr>
          <p:spPr>
            <a:xfrm flipH="1">
              <a:off x="5076056" y="3284191"/>
              <a:ext cx="648072" cy="793"/>
            </a:xfrm>
            <a:prstGeom prst="straightConnector1">
              <a:avLst/>
            </a:prstGeom>
            <a:ln w="12700">
              <a:solidFill>
                <a:srgbClr val="663366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uppo 30"/>
          <p:cNvGrpSpPr/>
          <p:nvPr/>
        </p:nvGrpSpPr>
        <p:grpSpPr>
          <a:xfrm>
            <a:off x="4458850" y="5792768"/>
            <a:ext cx="1958697" cy="306705"/>
            <a:chOff x="4139952" y="2776320"/>
            <a:chExt cx="3095341" cy="630444"/>
          </a:xfrm>
        </p:grpSpPr>
        <p:sp>
          <p:nvSpPr>
            <p:cNvPr id="35" name="Ovale 27"/>
            <p:cNvSpPr/>
            <p:nvPr/>
          </p:nvSpPr>
          <p:spPr>
            <a:xfrm>
              <a:off x="4139952" y="2925121"/>
              <a:ext cx="262915" cy="335454"/>
            </a:xfrm>
            <a:prstGeom prst="ellipse">
              <a:avLst/>
            </a:prstGeom>
            <a:gradFill>
              <a:gsLst>
                <a:gs pos="0">
                  <a:srgbClr val="291529"/>
                </a:gs>
                <a:gs pos="50000">
                  <a:srgbClr val="974B97"/>
                </a:gs>
              </a:gsLst>
              <a:lin ang="5400000" scaled="0"/>
            </a:gradFill>
            <a:ln>
              <a:solidFill>
                <a:srgbClr val="66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endParaRPr lang="it-IT" dirty="0"/>
            </a:p>
          </p:txBody>
        </p:sp>
        <p:sp>
          <p:nvSpPr>
            <p:cNvPr id="36" name="CasellaDiTesto 29"/>
            <p:cNvSpPr txBox="1"/>
            <p:nvPr/>
          </p:nvSpPr>
          <p:spPr>
            <a:xfrm>
              <a:off x="4403356" y="2776320"/>
              <a:ext cx="2831937" cy="630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it-IT" sz="1400" dirty="0" smtClean="0"/>
                <a:t>Business &amp; Market</a:t>
              </a:r>
              <a:endParaRPr lang="it-IT" sz="1400" dirty="0"/>
            </a:p>
          </p:txBody>
        </p:sp>
      </p:grpSp>
      <p:grpSp>
        <p:nvGrpSpPr>
          <p:cNvPr id="43" name="Gruppo 30"/>
          <p:cNvGrpSpPr/>
          <p:nvPr/>
        </p:nvGrpSpPr>
        <p:grpSpPr>
          <a:xfrm>
            <a:off x="2230635" y="1651933"/>
            <a:ext cx="1958697" cy="306705"/>
            <a:chOff x="4139952" y="2776320"/>
            <a:chExt cx="3095341" cy="630444"/>
          </a:xfrm>
        </p:grpSpPr>
        <p:sp>
          <p:nvSpPr>
            <p:cNvPr id="44" name="Ovale 27"/>
            <p:cNvSpPr/>
            <p:nvPr/>
          </p:nvSpPr>
          <p:spPr>
            <a:xfrm>
              <a:off x="4139952" y="2925121"/>
              <a:ext cx="262915" cy="335454"/>
            </a:xfrm>
            <a:prstGeom prst="ellipse">
              <a:avLst/>
            </a:prstGeom>
            <a:gradFill>
              <a:gsLst>
                <a:gs pos="0">
                  <a:srgbClr val="291529"/>
                </a:gs>
                <a:gs pos="50000">
                  <a:srgbClr val="974B97"/>
                </a:gs>
              </a:gsLst>
              <a:lin ang="5400000" scaled="0"/>
            </a:gradFill>
            <a:ln>
              <a:solidFill>
                <a:srgbClr val="66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endParaRPr lang="it-IT" dirty="0"/>
            </a:p>
          </p:txBody>
        </p:sp>
        <p:sp>
          <p:nvSpPr>
            <p:cNvPr id="49" name="CasellaDiTesto 29"/>
            <p:cNvSpPr txBox="1"/>
            <p:nvPr/>
          </p:nvSpPr>
          <p:spPr>
            <a:xfrm>
              <a:off x="4403356" y="2776320"/>
              <a:ext cx="2831937" cy="630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it-IT" sz="1400" u="sng" dirty="0" smtClean="0"/>
                <a:t>Presentation</a:t>
              </a:r>
              <a:endParaRPr lang="it-IT" sz="1400" u="sng" dirty="0" smtClean="0"/>
            </a:p>
          </p:txBody>
        </p:sp>
      </p:grpSp>
      <p:grpSp>
        <p:nvGrpSpPr>
          <p:cNvPr id="50" name="Gruppo 30"/>
          <p:cNvGrpSpPr/>
          <p:nvPr/>
        </p:nvGrpSpPr>
        <p:grpSpPr>
          <a:xfrm>
            <a:off x="2230635" y="1917998"/>
            <a:ext cx="1690371" cy="520065"/>
            <a:chOff x="4139952" y="2776320"/>
            <a:chExt cx="2671303" cy="1069015"/>
          </a:xfrm>
        </p:grpSpPr>
        <p:sp>
          <p:nvSpPr>
            <p:cNvPr id="52" name="Ovale 27"/>
            <p:cNvSpPr/>
            <p:nvPr/>
          </p:nvSpPr>
          <p:spPr>
            <a:xfrm>
              <a:off x="4139952" y="2925121"/>
              <a:ext cx="262915" cy="335454"/>
            </a:xfrm>
            <a:prstGeom prst="ellipse">
              <a:avLst/>
            </a:prstGeom>
            <a:gradFill>
              <a:gsLst>
                <a:gs pos="0">
                  <a:srgbClr val="291529"/>
                </a:gs>
                <a:gs pos="50000">
                  <a:srgbClr val="974B97"/>
                </a:gs>
              </a:gsLst>
              <a:lin ang="5400000" scaled="0"/>
            </a:gradFill>
            <a:ln>
              <a:solidFill>
                <a:srgbClr val="66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endParaRPr lang="it-IT" dirty="0"/>
            </a:p>
          </p:txBody>
        </p:sp>
        <p:sp>
          <p:nvSpPr>
            <p:cNvPr id="53" name="CasellaDiTesto 29"/>
            <p:cNvSpPr txBox="1"/>
            <p:nvPr/>
          </p:nvSpPr>
          <p:spPr>
            <a:xfrm>
              <a:off x="4402868" y="2776320"/>
              <a:ext cx="2408387" cy="1069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it-IT" sz="1400" dirty="0" smtClean="0"/>
                <a:t>Tecnical Characteristics</a:t>
              </a:r>
              <a:endParaRPr lang="it-IT" sz="1400" dirty="0"/>
            </a:p>
          </p:txBody>
        </p:sp>
      </p:grpSp>
      <p:grpSp>
        <p:nvGrpSpPr>
          <p:cNvPr id="55" name="Gruppo 30"/>
          <p:cNvGrpSpPr/>
          <p:nvPr/>
        </p:nvGrpSpPr>
        <p:grpSpPr>
          <a:xfrm>
            <a:off x="6013330" y="743883"/>
            <a:ext cx="1958697" cy="306705"/>
            <a:chOff x="4139952" y="2776320"/>
            <a:chExt cx="3095341" cy="630444"/>
          </a:xfrm>
        </p:grpSpPr>
        <p:sp>
          <p:nvSpPr>
            <p:cNvPr id="56" name="Ovale 27"/>
            <p:cNvSpPr/>
            <p:nvPr/>
          </p:nvSpPr>
          <p:spPr>
            <a:xfrm>
              <a:off x="4139952" y="2925121"/>
              <a:ext cx="262915" cy="335454"/>
            </a:xfrm>
            <a:prstGeom prst="ellipse">
              <a:avLst/>
            </a:prstGeom>
            <a:gradFill>
              <a:gsLst>
                <a:gs pos="0">
                  <a:srgbClr val="291529"/>
                </a:gs>
                <a:gs pos="50000">
                  <a:srgbClr val="974B97"/>
                </a:gs>
              </a:gsLst>
              <a:lin ang="5400000" scaled="0"/>
            </a:gradFill>
            <a:ln>
              <a:solidFill>
                <a:srgbClr val="66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endParaRPr lang="it-IT" dirty="0"/>
            </a:p>
          </p:txBody>
        </p:sp>
        <p:sp>
          <p:nvSpPr>
            <p:cNvPr id="61" name="CasellaDiTesto 29"/>
            <p:cNvSpPr txBox="1"/>
            <p:nvPr/>
          </p:nvSpPr>
          <p:spPr>
            <a:xfrm>
              <a:off x="4403356" y="2776320"/>
              <a:ext cx="2831937" cy="630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it-IT" sz="1400" u="sng" dirty="0" smtClean="0"/>
                <a:t>Description</a:t>
              </a:r>
              <a:endParaRPr lang="it-IT" sz="1400" u="sng" dirty="0" smtClean="0"/>
            </a:p>
          </p:txBody>
        </p:sp>
      </p:grpSp>
      <p:grpSp>
        <p:nvGrpSpPr>
          <p:cNvPr id="62" name="Gruppo 30"/>
          <p:cNvGrpSpPr/>
          <p:nvPr/>
        </p:nvGrpSpPr>
        <p:grpSpPr>
          <a:xfrm>
            <a:off x="6013330" y="1002328"/>
            <a:ext cx="1958697" cy="306705"/>
            <a:chOff x="4139952" y="2776320"/>
            <a:chExt cx="3095341" cy="630444"/>
          </a:xfrm>
        </p:grpSpPr>
        <p:sp>
          <p:nvSpPr>
            <p:cNvPr id="64" name="Ovale 27"/>
            <p:cNvSpPr/>
            <p:nvPr/>
          </p:nvSpPr>
          <p:spPr>
            <a:xfrm>
              <a:off x="4139952" y="2925121"/>
              <a:ext cx="262915" cy="335454"/>
            </a:xfrm>
            <a:prstGeom prst="ellipse">
              <a:avLst/>
            </a:prstGeom>
            <a:gradFill>
              <a:gsLst>
                <a:gs pos="0">
                  <a:srgbClr val="291529"/>
                </a:gs>
                <a:gs pos="50000">
                  <a:srgbClr val="974B97"/>
                </a:gs>
              </a:gsLst>
              <a:lin ang="5400000" scaled="0"/>
            </a:gradFill>
            <a:ln>
              <a:solidFill>
                <a:srgbClr val="66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endParaRPr lang="it-IT" dirty="0"/>
            </a:p>
          </p:txBody>
        </p:sp>
        <p:sp>
          <p:nvSpPr>
            <p:cNvPr id="65" name="CasellaDiTesto 29"/>
            <p:cNvSpPr txBox="1"/>
            <p:nvPr/>
          </p:nvSpPr>
          <p:spPr>
            <a:xfrm>
              <a:off x="4403356" y="2776320"/>
              <a:ext cx="2831937" cy="630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it-IT" sz="1400" dirty="0" smtClean="0"/>
                <a:t>Activation &amp; Rule</a:t>
              </a:r>
              <a:endParaRPr lang="it-IT" sz="1400" dirty="0"/>
            </a:p>
          </p:txBody>
        </p:sp>
      </p:grpSp>
      <p:grpSp>
        <p:nvGrpSpPr>
          <p:cNvPr id="67" name="Gruppo 30"/>
          <p:cNvGrpSpPr/>
          <p:nvPr/>
        </p:nvGrpSpPr>
        <p:grpSpPr>
          <a:xfrm>
            <a:off x="6013330" y="1263313"/>
            <a:ext cx="1958697" cy="306705"/>
            <a:chOff x="4139952" y="2776320"/>
            <a:chExt cx="3095341" cy="630444"/>
          </a:xfrm>
        </p:grpSpPr>
        <p:sp>
          <p:nvSpPr>
            <p:cNvPr id="68" name="Ovale 27"/>
            <p:cNvSpPr/>
            <p:nvPr/>
          </p:nvSpPr>
          <p:spPr>
            <a:xfrm>
              <a:off x="4139952" y="2925121"/>
              <a:ext cx="262915" cy="335454"/>
            </a:xfrm>
            <a:prstGeom prst="ellipse">
              <a:avLst/>
            </a:prstGeom>
            <a:gradFill>
              <a:gsLst>
                <a:gs pos="0">
                  <a:srgbClr val="291529"/>
                </a:gs>
                <a:gs pos="50000">
                  <a:srgbClr val="974B97"/>
                </a:gs>
              </a:gsLst>
              <a:lin ang="5400000" scaled="0"/>
            </a:gradFill>
            <a:ln>
              <a:solidFill>
                <a:srgbClr val="66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endParaRPr lang="it-IT" dirty="0"/>
            </a:p>
          </p:txBody>
        </p:sp>
        <p:sp>
          <p:nvSpPr>
            <p:cNvPr id="70" name="CasellaDiTesto 29"/>
            <p:cNvSpPr txBox="1"/>
            <p:nvPr/>
          </p:nvSpPr>
          <p:spPr>
            <a:xfrm>
              <a:off x="4403356" y="2776320"/>
              <a:ext cx="2831937" cy="630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it-IT" sz="1400" dirty="0" smtClean="0"/>
                <a:t>FAQ</a:t>
              </a:r>
              <a:endParaRPr lang="it-IT" sz="1400" dirty="0"/>
            </a:p>
          </p:txBody>
        </p:sp>
      </p:grpSp>
      <p:grpSp>
        <p:nvGrpSpPr>
          <p:cNvPr id="71" name="Gruppo 30"/>
          <p:cNvGrpSpPr/>
          <p:nvPr/>
        </p:nvGrpSpPr>
        <p:grpSpPr>
          <a:xfrm>
            <a:off x="6027300" y="3205143"/>
            <a:ext cx="1958697" cy="306705"/>
            <a:chOff x="4139952" y="2776320"/>
            <a:chExt cx="3095341" cy="630444"/>
          </a:xfrm>
        </p:grpSpPr>
        <p:sp>
          <p:nvSpPr>
            <p:cNvPr id="76" name="Ovale 27"/>
            <p:cNvSpPr/>
            <p:nvPr/>
          </p:nvSpPr>
          <p:spPr>
            <a:xfrm>
              <a:off x="4139952" y="2925121"/>
              <a:ext cx="262915" cy="335454"/>
            </a:xfrm>
            <a:prstGeom prst="ellipse">
              <a:avLst/>
            </a:prstGeom>
            <a:gradFill>
              <a:gsLst>
                <a:gs pos="0">
                  <a:srgbClr val="291529"/>
                </a:gs>
                <a:gs pos="50000">
                  <a:srgbClr val="974B97"/>
                </a:gs>
              </a:gsLst>
              <a:lin ang="5400000" scaled="0"/>
            </a:gradFill>
            <a:ln>
              <a:solidFill>
                <a:srgbClr val="66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endParaRPr lang="it-IT" dirty="0"/>
            </a:p>
          </p:txBody>
        </p:sp>
        <p:sp>
          <p:nvSpPr>
            <p:cNvPr id="77" name="CasellaDiTesto 29"/>
            <p:cNvSpPr txBox="1"/>
            <p:nvPr/>
          </p:nvSpPr>
          <p:spPr>
            <a:xfrm>
              <a:off x="4403356" y="2776320"/>
              <a:ext cx="2831937" cy="630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it-IT" sz="1400" u="sng" dirty="0" smtClean="0"/>
                <a:t>Description</a:t>
              </a:r>
              <a:endParaRPr lang="it-IT" sz="1400" u="sng" dirty="0" smtClean="0"/>
            </a:p>
          </p:txBody>
        </p:sp>
      </p:grpSp>
      <p:grpSp>
        <p:nvGrpSpPr>
          <p:cNvPr id="218" name="Gruppo 30"/>
          <p:cNvGrpSpPr/>
          <p:nvPr/>
        </p:nvGrpSpPr>
        <p:grpSpPr>
          <a:xfrm>
            <a:off x="2230635" y="5122843"/>
            <a:ext cx="1958697" cy="306705"/>
            <a:chOff x="4139952" y="2776320"/>
            <a:chExt cx="3095341" cy="630444"/>
          </a:xfrm>
        </p:grpSpPr>
        <p:sp>
          <p:nvSpPr>
            <p:cNvPr id="219" name="Ovale 27"/>
            <p:cNvSpPr/>
            <p:nvPr/>
          </p:nvSpPr>
          <p:spPr>
            <a:xfrm>
              <a:off x="4139952" y="2925121"/>
              <a:ext cx="262915" cy="335454"/>
            </a:xfrm>
            <a:prstGeom prst="ellipse">
              <a:avLst/>
            </a:prstGeom>
            <a:gradFill>
              <a:gsLst>
                <a:gs pos="0">
                  <a:srgbClr val="291529"/>
                </a:gs>
                <a:gs pos="50000">
                  <a:srgbClr val="974B97"/>
                </a:gs>
              </a:gsLst>
              <a:lin ang="5400000" scaled="0"/>
            </a:gradFill>
            <a:ln>
              <a:solidFill>
                <a:srgbClr val="66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endParaRPr lang="it-IT" dirty="0"/>
            </a:p>
          </p:txBody>
        </p:sp>
        <p:sp>
          <p:nvSpPr>
            <p:cNvPr id="220" name="CasellaDiTesto 29"/>
            <p:cNvSpPr txBox="1"/>
            <p:nvPr/>
          </p:nvSpPr>
          <p:spPr>
            <a:xfrm>
              <a:off x="4403356" y="2776320"/>
              <a:ext cx="2831937" cy="630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it-IT" sz="1400" u="sng" dirty="0" smtClean="0"/>
                <a:t>Innovation</a:t>
              </a:r>
              <a:endParaRPr lang="it-IT" sz="1400" u="sng" dirty="0" smtClean="0"/>
            </a:p>
          </p:txBody>
        </p:sp>
      </p:grpSp>
      <p:grpSp>
        <p:nvGrpSpPr>
          <p:cNvPr id="221" name="Gruppo 30"/>
          <p:cNvGrpSpPr/>
          <p:nvPr/>
        </p:nvGrpSpPr>
        <p:grpSpPr>
          <a:xfrm>
            <a:off x="2230635" y="5459393"/>
            <a:ext cx="1958697" cy="307777"/>
            <a:chOff x="4139952" y="2776320"/>
            <a:chExt cx="3095341" cy="632648"/>
          </a:xfrm>
        </p:grpSpPr>
        <p:sp>
          <p:nvSpPr>
            <p:cNvPr id="222" name="Ovale 27"/>
            <p:cNvSpPr/>
            <p:nvPr/>
          </p:nvSpPr>
          <p:spPr>
            <a:xfrm>
              <a:off x="4139952" y="2925121"/>
              <a:ext cx="262915" cy="335454"/>
            </a:xfrm>
            <a:prstGeom prst="ellipse">
              <a:avLst/>
            </a:prstGeom>
            <a:gradFill>
              <a:gsLst>
                <a:gs pos="0">
                  <a:srgbClr val="291529"/>
                </a:gs>
                <a:gs pos="50000">
                  <a:srgbClr val="974B97"/>
                </a:gs>
              </a:gsLst>
              <a:lin ang="5400000" scaled="0"/>
            </a:gradFill>
            <a:ln>
              <a:solidFill>
                <a:srgbClr val="66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endParaRPr lang="it-IT" dirty="0"/>
            </a:p>
          </p:txBody>
        </p:sp>
        <p:sp>
          <p:nvSpPr>
            <p:cNvPr id="223" name="CasellaDiTesto 29"/>
            <p:cNvSpPr txBox="1"/>
            <p:nvPr/>
          </p:nvSpPr>
          <p:spPr>
            <a:xfrm>
              <a:off x="4403356" y="2776320"/>
              <a:ext cx="2831937" cy="632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it-IT" sz="1400" dirty="0" smtClean="0"/>
                <a:t>Testimonials</a:t>
              </a:r>
              <a:endParaRPr lang="it-IT" sz="1400" dirty="0"/>
            </a:p>
          </p:txBody>
        </p:sp>
      </p:grpSp>
      <p:grpSp>
        <p:nvGrpSpPr>
          <p:cNvPr id="224" name="Gruppo 30"/>
          <p:cNvGrpSpPr/>
          <p:nvPr/>
        </p:nvGrpSpPr>
        <p:grpSpPr>
          <a:xfrm>
            <a:off x="2230635" y="5760383"/>
            <a:ext cx="1958697" cy="306705"/>
            <a:chOff x="4139952" y="2776320"/>
            <a:chExt cx="3095341" cy="630444"/>
          </a:xfrm>
        </p:grpSpPr>
        <p:sp>
          <p:nvSpPr>
            <p:cNvPr id="225" name="Ovale 27"/>
            <p:cNvSpPr/>
            <p:nvPr/>
          </p:nvSpPr>
          <p:spPr>
            <a:xfrm>
              <a:off x="4139952" y="2925121"/>
              <a:ext cx="262915" cy="335454"/>
            </a:xfrm>
            <a:prstGeom prst="ellipse">
              <a:avLst/>
            </a:prstGeom>
            <a:gradFill>
              <a:gsLst>
                <a:gs pos="0">
                  <a:srgbClr val="291529"/>
                </a:gs>
                <a:gs pos="50000">
                  <a:srgbClr val="974B97"/>
                </a:gs>
              </a:gsLst>
              <a:lin ang="5400000" scaled="0"/>
            </a:gradFill>
            <a:ln>
              <a:solidFill>
                <a:srgbClr val="66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endParaRPr lang="it-IT" dirty="0"/>
            </a:p>
          </p:txBody>
        </p:sp>
        <p:sp>
          <p:nvSpPr>
            <p:cNvPr id="226" name="CasellaDiTesto 29"/>
            <p:cNvSpPr txBox="1"/>
            <p:nvPr/>
          </p:nvSpPr>
          <p:spPr>
            <a:xfrm>
              <a:off x="4403356" y="2776320"/>
              <a:ext cx="2831937" cy="630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it-IT" sz="1400" dirty="0" smtClean="0"/>
                <a:t>Projects</a:t>
              </a:r>
              <a:endParaRPr lang="it-IT" sz="1400" dirty="0"/>
            </a:p>
          </p:txBody>
        </p:sp>
      </p:grpSp>
      <p:grpSp>
        <p:nvGrpSpPr>
          <p:cNvPr id="227" name="Gruppo 30"/>
          <p:cNvGrpSpPr/>
          <p:nvPr/>
        </p:nvGrpSpPr>
        <p:grpSpPr>
          <a:xfrm>
            <a:off x="4458850" y="5077123"/>
            <a:ext cx="1958697" cy="306705"/>
            <a:chOff x="4139952" y="2776320"/>
            <a:chExt cx="3095341" cy="630444"/>
          </a:xfrm>
        </p:grpSpPr>
        <p:sp>
          <p:nvSpPr>
            <p:cNvPr id="228" name="Ovale 27"/>
            <p:cNvSpPr/>
            <p:nvPr/>
          </p:nvSpPr>
          <p:spPr>
            <a:xfrm>
              <a:off x="4139952" y="2925121"/>
              <a:ext cx="262915" cy="335454"/>
            </a:xfrm>
            <a:prstGeom prst="ellipse">
              <a:avLst/>
            </a:prstGeom>
            <a:gradFill>
              <a:gsLst>
                <a:gs pos="0">
                  <a:srgbClr val="291529"/>
                </a:gs>
                <a:gs pos="50000">
                  <a:srgbClr val="974B97"/>
                </a:gs>
              </a:gsLst>
              <a:lin ang="5400000" scaled="0"/>
            </a:gradFill>
            <a:ln>
              <a:solidFill>
                <a:srgbClr val="66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endParaRPr lang="it-IT" dirty="0"/>
            </a:p>
          </p:txBody>
        </p:sp>
        <p:sp>
          <p:nvSpPr>
            <p:cNvPr id="229" name="CasellaDiTesto 29"/>
            <p:cNvSpPr txBox="1"/>
            <p:nvPr/>
          </p:nvSpPr>
          <p:spPr>
            <a:xfrm>
              <a:off x="4403356" y="2776320"/>
              <a:ext cx="2831937" cy="630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it-IT" sz="1400" u="sng" dirty="0" smtClean="0"/>
                <a:t>Group Description</a:t>
              </a:r>
              <a:endParaRPr lang="it-IT" sz="1400" u="sng" dirty="0" smtClean="0"/>
            </a:p>
          </p:txBody>
        </p:sp>
      </p:grpSp>
      <p:grpSp>
        <p:nvGrpSpPr>
          <p:cNvPr id="230" name="Gruppo 30"/>
          <p:cNvGrpSpPr/>
          <p:nvPr/>
        </p:nvGrpSpPr>
        <p:grpSpPr>
          <a:xfrm>
            <a:off x="4458850" y="6027083"/>
            <a:ext cx="1958697" cy="306705"/>
            <a:chOff x="4139952" y="2776320"/>
            <a:chExt cx="3095341" cy="630444"/>
          </a:xfrm>
        </p:grpSpPr>
        <p:sp>
          <p:nvSpPr>
            <p:cNvPr id="231" name="Ovale 27"/>
            <p:cNvSpPr/>
            <p:nvPr/>
          </p:nvSpPr>
          <p:spPr>
            <a:xfrm>
              <a:off x="4139952" y="2925121"/>
              <a:ext cx="262915" cy="335454"/>
            </a:xfrm>
            <a:prstGeom prst="ellipse">
              <a:avLst/>
            </a:prstGeom>
            <a:gradFill>
              <a:gsLst>
                <a:gs pos="0">
                  <a:srgbClr val="291529"/>
                </a:gs>
                <a:gs pos="50000">
                  <a:srgbClr val="974B97"/>
                </a:gs>
              </a:gsLst>
              <a:lin ang="5400000" scaled="0"/>
            </a:gradFill>
            <a:ln>
              <a:solidFill>
                <a:srgbClr val="66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endParaRPr lang="it-IT" dirty="0"/>
            </a:p>
          </p:txBody>
        </p:sp>
        <p:sp>
          <p:nvSpPr>
            <p:cNvPr id="232" name="CasellaDiTesto 29"/>
            <p:cNvSpPr txBox="1"/>
            <p:nvPr/>
          </p:nvSpPr>
          <p:spPr>
            <a:xfrm>
              <a:off x="4403356" y="2776320"/>
              <a:ext cx="2831937" cy="630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it-IT" sz="1400" dirty="0" smtClean="0"/>
                <a:t>For investors</a:t>
              </a:r>
              <a:endParaRPr lang="it-IT" sz="1400" dirty="0"/>
            </a:p>
          </p:txBody>
        </p:sp>
      </p:grpSp>
      <p:grpSp>
        <p:nvGrpSpPr>
          <p:cNvPr id="233" name="Gruppo 30"/>
          <p:cNvGrpSpPr/>
          <p:nvPr/>
        </p:nvGrpSpPr>
        <p:grpSpPr>
          <a:xfrm>
            <a:off x="4458850" y="5298738"/>
            <a:ext cx="1958697" cy="306705"/>
            <a:chOff x="4139952" y="2776320"/>
            <a:chExt cx="3095341" cy="630444"/>
          </a:xfrm>
        </p:grpSpPr>
        <p:sp>
          <p:nvSpPr>
            <p:cNvPr id="234" name="Ovale 27"/>
            <p:cNvSpPr/>
            <p:nvPr/>
          </p:nvSpPr>
          <p:spPr>
            <a:xfrm>
              <a:off x="4139952" y="2925121"/>
              <a:ext cx="262915" cy="335454"/>
            </a:xfrm>
            <a:prstGeom prst="ellipse">
              <a:avLst/>
            </a:prstGeom>
            <a:gradFill>
              <a:gsLst>
                <a:gs pos="0">
                  <a:srgbClr val="291529"/>
                </a:gs>
                <a:gs pos="50000">
                  <a:srgbClr val="974B97"/>
                </a:gs>
              </a:gsLst>
              <a:lin ang="5400000" scaled="0"/>
            </a:gradFill>
            <a:ln>
              <a:solidFill>
                <a:srgbClr val="66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endParaRPr lang="it-IT" dirty="0"/>
            </a:p>
          </p:txBody>
        </p:sp>
        <p:sp>
          <p:nvSpPr>
            <p:cNvPr id="235" name="CasellaDiTesto 29"/>
            <p:cNvSpPr txBox="1"/>
            <p:nvPr/>
          </p:nvSpPr>
          <p:spPr>
            <a:xfrm>
              <a:off x="4403356" y="2776320"/>
              <a:ext cx="2831937" cy="630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it-IT" sz="1400" dirty="0" smtClean="0"/>
                <a:t>news</a:t>
              </a:r>
              <a:endParaRPr lang="it-IT" sz="1400" dirty="0"/>
            </a:p>
          </p:txBody>
        </p:sp>
      </p:grpSp>
      <p:grpSp>
        <p:nvGrpSpPr>
          <p:cNvPr id="236" name="Gruppo 30"/>
          <p:cNvGrpSpPr/>
          <p:nvPr/>
        </p:nvGrpSpPr>
        <p:grpSpPr>
          <a:xfrm>
            <a:off x="4458850" y="5548928"/>
            <a:ext cx="1958697" cy="306705"/>
            <a:chOff x="4139952" y="2776320"/>
            <a:chExt cx="3095341" cy="630444"/>
          </a:xfrm>
        </p:grpSpPr>
        <p:sp>
          <p:nvSpPr>
            <p:cNvPr id="237" name="Ovale 27"/>
            <p:cNvSpPr/>
            <p:nvPr/>
          </p:nvSpPr>
          <p:spPr>
            <a:xfrm>
              <a:off x="4139952" y="2925121"/>
              <a:ext cx="262915" cy="335454"/>
            </a:xfrm>
            <a:prstGeom prst="ellipse">
              <a:avLst/>
            </a:prstGeom>
            <a:gradFill>
              <a:gsLst>
                <a:gs pos="0">
                  <a:srgbClr val="291529"/>
                </a:gs>
                <a:gs pos="50000">
                  <a:srgbClr val="974B97"/>
                </a:gs>
              </a:gsLst>
              <a:lin ang="5400000" scaled="0"/>
            </a:gradFill>
            <a:ln>
              <a:solidFill>
                <a:srgbClr val="66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endParaRPr lang="it-IT" dirty="0"/>
            </a:p>
          </p:txBody>
        </p:sp>
        <p:sp>
          <p:nvSpPr>
            <p:cNvPr id="238" name="CasellaDiTesto 29"/>
            <p:cNvSpPr txBox="1"/>
            <p:nvPr/>
          </p:nvSpPr>
          <p:spPr>
            <a:xfrm>
              <a:off x="4403356" y="2776320"/>
              <a:ext cx="2831937" cy="630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it-IT" sz="1400" dirty="0" smtClean="0"/>
                <a:t>Governance</a:t>
              </a:r>
              <a:endParaRPr lang="it-IT" sz="1400" dirty="0"/>
            </a:p>
          </p:txBody>
        </p:sp>
      </p:grpSp>
      <p:grpSp>
        <p:nvGrpSpPr>
          <p:cNvPr id="273" name="Gruppo 16"/>
          <p:cNvGrpSpPr/>
          <p:nvPr/>
        </p:nvGrpSpPr>
        <p:grpSpPr>
          <a:xfrm>
            <a:off x="1245263" y="1830021"/>
            <a:ext cx="366961" cy="366961"/>
            <a:chOff x="2339752" y="4149080"/>
            <a:chExt cx="576064" cy="576064"/>
          </a:xfrm>
        </p:grpSpPr>
        <p:sp>
          <p:nvSpPr>
            <p:cNvPr id="274" name="Ovale 6"/>
            <p:cNvSpPr/>
            <p:nvPr/>
          </p:nvSpPr>
          <p:spPr>
            <a:xfrm>
              <a:off x="2339752" y="4149080"/>
              <a:ext cx="576064" cy="576064"/>
            </a:xfrm>
            <a:prstGeom prst="ellipse">
              <a:avLst/>
            </a:prstGeom>
            <a:noFill/>
            <a:ln>
              <a:solidFill>
                <a:srgbClr val="66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it-IT"/>
            </a:p>
          </p:txBody>
        </p:sp>
        <p:sp>
          <p:nvSpPr>
            <p:cNvPr id="275" name="Figura a mano libera 8"/>
            <p:cNvSpPr/>
            <p:nvPr/>
          </p:nvSpPr>
          <p:spPr>
            <a:xfrm>
              <a:off x="2383155" y="4152900"/>
              <a:ext cx="487680" cy="129540"/>
            </a:xfrm>
            <a:custGeom>
              <a:avLst/>
              <a:gdLst>
                <a:gd name="connsiteX0" fmla="*/ 0 w 487680"/>
                <a:gd name="connsiteY0" fmla="*/ 129540 h 129540"/>
                <a:gd name="connsiteX1" fmla="*/ 0 w 487680"/>
                <a:gd name="connsiteY1" fmla="*/ 129540 h 129540"/>
                <a:gd name="connsiteX2" fmla="*/ 487680 w 487680"/>
                <a:gd name="connsiteY2" fmla="*/ 129540 h 129540"/>
                <a:gd name="connsiteX3" fmla="*/ 403860 w 487680"/>
                <a:gd name="connsiteY3" fmla="*/ 45720 h 129540"/>
                <a:gd name="connsiteX4" fmla="*/ 297180 w 487680"/>
                <a:gd name="connsiteY4" fmla="*/ 0 h 129540"/>
                <a:gd name="connsiteX5" fmla="*/ 236220 w 487680"/>
                <a:gd name="connsiteY5" fmla="*/ 0 h 129540"/>
                <a:gd name="connsiteX6" fmla="*/ 114300 w 487680"/>
                <a:gd name="connsiteY6" fmla="*/ 22860 h 129540"/>
                <a:gd name="connsiteX7" fmla="*/ 38100 w 487680"/>
                <a:gd name="connsiteY7" fmla="*/ 76200 h 129540"/>
                <a:gd name="connsiteX8" fmla="*/ 0 w 487680"/>
                <a:gd name="connsiteY8" fmla="*/ 129540 h 129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" h="129540">
                  <a:moveTo>
                    <a:pt x="0" y="129540"/>
                  </a:moveTo>
                  <a:lnTo>
                    <a:pt x="0" y="129540"/>
                  </a:lnTo>
                  <a:lnTo>
                    <a:pt x="487680" y="129540"/>
                  </a:lnTo>
                  <a:lnTo>
                    <a:pt x="403860" y="45720"/>
                  </a:lnTo>
                  <a:lnTo>
                    <a:pt x="297180" y="0"/>
                  </a:lnTo>
                  <a:lnTo>
                    <a:pt x="236220" y="0"/>
                  </a:lnTo>
                  <a:lnTo>
                    <a:pt x="114300" y="22860"/>
                  </a:lnTo>
                  <a:lnTo>
                    <a:pt x="38100" y="76200"/>
                  </a:lnTo>
                  <a:lnTo>
                    <a:pt x="0" y="129540"/>
                  </a:lnTo>
                  <a:close/>
                </a:path>
              </a:pathLst>
            </a:custGeom>
            <a:gradFill>
              <a:gsLst>
                <a:gs pos="100000">
                  <a:srgbClr val="974B97"/>
                </a:gs>
                <a:gs pos="24000">
                  <a:srgbClr val="291529"/>
                </a:gs>
              </a:gsLst>
              <a:lin ang="5400000" scaled="0"/>
            </a:gradFill>
            <a:ln>
              <a:solidFill>
                <a:srgbClr val="66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endParaRPr lang="it-IT" dirty="0"/>
            </a:p>
          </p:txBody>
        </p:sp>
        <p:cxnSp>
          <p:nvCxnSpPr>
            <p:cNvPr id="276" name="Connettore 1 10"/>
            <p:cNvCxnSpPr/>
            <p:nvPr/>
          </p:nvCxnSpPr>
          <p:spPr>
            <a:xfrm>
              <a:off x="2448843" y="4462512"/>
              <a:ext cx="360040" cy="0"/>
            </a:xfrm>
            <a:prstGeom prst="line">
              <a:avLst/>
            </a:prstGeom>
            <a:ln>
              <a:solidFill>
                <a:srgbClr val="6633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14"/>
            <p:cNvCxnSpPr/>
            <p:nvPr/>
          </p:nvCxnSpPr>
          <p:spPr>
            <a:xfrm>
              <a:off x="2446685" y="4544045"/>
              <a:ext cx="360040" cy="0"/>
            </a:xfrm>
            <a:prstGeom prst="line">
              <a:avLst/>
            </a:prstGeom>
            <a:ln w="19050">
              <a:solidFill>
                <a:srgbClr val="6633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15"/>
            <p:cNvCxnSpPr/>
            <p:nvPr/>
          </p:nvCxnSpPr>
          <p:spPr>
            <a:xfrm>
              <a:off x="2452018" y="4380979"/>
              <a:ext cx="360040" cy="0"/>
            </a:xfrm>
            <a:prstGeom prst="line">
              <a:avLst/>
            </a:prstGeom>
            <a:ln>
              <a:solidFill>
                <a:srgbClr val="6633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2" name="CasellaDiTesto 26"/>
          <p:cNvSpPr txBox="1"/>
          <p:nvPr/>
        </p:nvSpPr>
        <p:spPr>
          <a:xfrm>
            <a:off x="958215" y="2632075"/>
            <a:ext cx="1053465" cy="5200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it-IT" sz="1400" dirty="0" smtClean="0"/>
              <a:t>All Devices by Category</a:t>
            </a:r>
            <a:endParaRPr lang="it-IT" sz="1400" dirty="0"/>
          </a:p>
        </p:txBody>
      </p:sp>
      <p:sp>
        <p:nvSpPr>
          <p:cNvPr id="285" name="CasellaDiTesto 41"/>
          <p:cNvSpPr txBox="1"/>
          <p:nvPr/>
        </p:nvSpPr>
        <p:spPr>
          <a:xfrm>
            <a:off x="137795" y="2632075"/>
            <a:ext cx="935990" cy="5200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it-IT" sz="1400" dirty="0" err="1" smtClean="0"/>
              <a:t>Category of device</a:t>
            </a:r>
            <a:endParaRPr lang="it-IT" sz="1400" dirty="0"/>
          </a:p>
        </p:txBody>
      </p:sp>
      <p:sp>
        <p:nvSpPr>
          <p:cNvPr id="286" name="Freccia a destra 44"/>
          <p:cNvSpPr/>
          <p:nvPr/>
        </p:nvSpPr>
        <p:spPr>
          <a:xfrm>
            <a:off x="1700732" y="1913668"/>
            <a:ext cx="305253" cy="210881"/>
          </a:xfrm>
          <a:prstGeom prst="rightArrow">
            <a:avLst>
              <a:gd name="adj1" fmla="val 50000"/>
              <a:gd name="adj2" fmla="val 55772"/>
            </a:avLst>
          </a:prstGeom>
          <a:solidFill>
            <a:schemeClr val="bg1"/>
          </a:solidFill>
          <a:ln w="19050">
            <a:solidFill>
              <a:srgbClr val="66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it-IT"/>
          </a:p>
        </p:txBody>
      </p:sp>
      <p:sp>
        <p:nvSpPr>
          <p:cNvPr id="287" name="Freccia a destra 45"/>
          <p:cNvSpPr/>
          <p:nvPr/>
        </p:nvSpPr>
        <p:spPr>
          <a:xfrm>
            <a:off x="810462" y="2302293"/>
            <a:ext cx="305253" cy="210881"/>
          </a:xfrm>
          <a:prstGeom prst="rightArrow">
            <a:avLst>
              <a:gd name="adj1" fmla="val 50000"/>
              <a:gd name="adj2" fmla="val 55772"/>
            </a:avLst>
          </a:prstGeom>
          <a:solidFill>
            <a:schemeClr val="bg1"/>
          </a:solidFill>
          <a:ln w="19050">
            <a:solidFill>
              <a:srgbClr val="66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it-IT"/>
          </a:p>
        </p:txBody>
      </p:sp>
      <p:sp>
        <p:nvSpPr>
          <p:cNvPr id="290" name="CasellaDiTesto 41"/>
          <p:cNvSpPr txBox="1"/>
          <p:nvPr/>
        </p:nvSpPr>
        <p:spPr>
          <a:xfrm>
            <a:off x="232410" y="1846580"/>
            <a:ext cx="10090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it-IT" sz="1400" dirty="0"/>
              <a:t>promotion</a:t>
            </a:r>
            <a:endParaRPr lang="it-IT" sz="1400" dirty="0"/>
          </a:p>
        </p:txBody>
      </p:sp>
      <p:sp>
        <p:nvSpPr>
          <p:cNvPr id="293" name="CasellaDiTesto 41"/>
          <p:cNvSpPr txBox="1"/>
          <p:nvPr/>
        </p:nvSpPr>
        <p:spPr>
          <a:xfrm>
            <a:off x="320040" y="1407160"/>
            <a:ext cx="9779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it-IT" sz="1400" dirty="0"/>
              <a:t>all device</a:t>
            </a:r>
            <a:endParaRPr lang="it-IT" sz="1400" dirty="0"/>
          </a:p>
        </p:txBody>
      </p:sp>
      <p:sp>
        <p:nvSpPr>
          <p:cNvPr id="294" name="Freccia a destra 44"/>
          <p:cNvSpPr/>
          <p:nvPr/>
        </p:nvSpPr>
        <p:spPr>
          <a:xfrm>
            <a:off x="1700732" y="2302288"/>
            <a:ext cx="305253" cy="210881"/>
          </a:xfrm>
          <a:prstGeom prst="rightArrow">
            <a:avLst>
              <a:gd name="adj1" fmla="val 50000"/>
              <a:gd name="adj2" fmla="val 55772"/>
            </a:avLst>
          </a:prstGeom>
          <a:solidFill>
            <a:schemeClr val="bg1"/>
          </a:solidFill>
          <a:ln w="19050">
            <a:solidFill>
              <a:srgbClr val="66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it-IT"/>
          </a:p>
        </p:txBody>
      </p:sp>
      <p:sp>
        <p:nvSpPr>
          <p:cNvPr id="295" name="Freccia a destra 44"/>
          <p:cNvSpPr/>
          <p:nvPr/>
        </p:nvSpPr>
        <p:spPr>
          <a:xfrm>
            <a:off x="1700732" y="1491393"/>
            <a:ext cx="305253" cy="210881"/>
          </a:xfrm>
          <a:prstGeom prst="rightArrow">
            <a:avLst>
              <a:gd name="adj1" fmla="val 50000"/>
              <a:gd name="adj2" fmla="val 55772"/>
            </a:avLst>
          </a:prstGeom>
          <a:solidFill>
            <a:schemeClr val="bg1"/>
          </a:solidFill>
          <a:ln w="19050">
            <a:solidFill>
              <a:srgbClr val="66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it-IT"/>
          </a:p>
        </p:txBody>
      </p:sp>
      <p:grpSp>
        <p:nvGrpSpPr>
          <p:cNvPr id="296" name="Gruppo 23"/>
          <p:cNvGrpSpPr/>
          <p:nvPr/>
        </p:nvGrpSpPr>
        <p:grpSpPr>
          <a:xfrm>
            <a:off x="1265839" y="2262343"/>
            <a:ext cx="360039" cy="360040"/>
            <a:chOff x="2987824" y="3645023"/>
            <a:chExt cx="565200" cy="565201"/>
          </a:xfrm>
        </p:grpSpPr>
        <p:sp>
          <p:nvSpPr>
            <p:cNvPr id="297" name="Ovale 18"/>
            <p:cNvSpPr/>
            <p:nvPr/>
          </p:nvSpPr>
          <p:spPr>
            <a:xfrm>
              <a:off x="2987824" y="3645024"/>
              <a:ext cx="565200" cy="565200"/>
            </a:xfrm>
            <a:prstGeom prst="ellipse">
              <a:avLst/>
            </a:prstGeom>
            <a:noFill/>
            <a:ln w="38100" cmpd="dbl">
              <a:solidFill>
                <a:srgbClr val="66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it-IT"/>
            </a:p>
          </p:txBody>
        </p:sp>
        <p:sp>
          <p:nvSpPr>
            <p:cNvPr id="298" name="Figura a mano libera 19"/>
            <p:cNvSpPr/>
            <p:nvPr/>
          </p:nvSpPr>
          <p:spPr>
            <a:xfrm>
              <a:off x="3031227" y="3645023"/>
              <a:ext cx="487680" cy="130979"/>
            </a:xfrm>
            <a:custGeom>
              <a:avLst/>
              <a:gdLst>
                <a:gd name="connsiteX0" fmla="*/ 0 w 487680"/>
                <a:gd name="connsiteY0" fmla="*/ 129540 h 129540"/>
                <a:gd name="connsiteX1" fmla="*/ 0 w 487680"/>
                <a:gd name="connsiteY1" fmla="*/ 129540 h 129540"/>
                <a:gd name="connsiteX2" fmla="*/ 487680 w 487680"/>
                <a:gd name="connsiteY2" fmla="*/ 129540 h 129540"/>
                <a:gd name="connsiteX3" fmla="*/ 403860 w 487680"/>
                <a:gd name="connsiteY3" fmla="*/ 45720 h 129540"/>
                <a:gd name="connsiteX4" fmla="*/ 297180 w 487680"/>
                <a:gd name="connsiteY4" fmla="*/ 0 h 129540"/>
                <a:gd name="connsiteX5" fmla="*/ 236220 w 487680"/>
                <a:gd name="connsiteY5" fmla="*/ 0 h 129540"/>
                <a:gd name="connsiteX6" fmla="*/ 114300 w 487680"/>
                <a:gd name="connsiteY6" fmla="*/ 22860 h 129540"/>
                <a:gd name="connsiteX7" fmla="*/ 38100 w 487680"/>
                <a:gd name="connsiteY7" fmla="*/ 76200 h 129540"/>
                <a:gd name="connsiteX8" fmla="*/ 0 w 487680"/>
                <a:gd name="connsiteY8" fmla="*/ 129540 h 129540"/>
                <a:gd name="connsiteX0-1" fmla="*/ 0 w 487680"/>
                <a:gd name="connsiteY0-2" fmla="*/ 130979 h 130979"/>
                <a:gd name="connsiteX1-3" fmla="*/ 0 w 487680"/>
                <a:gd name="connsiteY1-4" fmla="*/ 130979 h 130979"/>
                <a:gd name="connsiteX2-5" fmla="*/ 487680 w 487680"/>
                <a:gd name="connsiteY2-6" fmla="*/ 130979 h 130979"/>
                <a:gd name="connsiteX3-7" fmla="*/ 403860 w 487680"/>
                <a:gd name="connsiteY3-8" fmla="*/ 47159 h 130979"/>
                <a:gd name="connsiteX4-9" fmla="*/ 297180 w 487680"/>
                <a:gd name="connsiteY4-10" fmla="*/ 1439 h 130979"/>
                <a:gd name="connsiteX5-11" fmla="*/ 172621 w 487680"/>
                <a:gd name="connsiteY5-12" fmla="*/ 0 h 130979"/>
                <a:gd name="connsiteX6-13" fmla="*/ 114300 w 487680"/>
                <a:gd name="connsiteY6-14" fmla="*/ 24299 h 130979"/>
                <a:gd name="connsiteX7-15" fmla="*/ 38100 w 487680"/>
                <a:gd name="connsiteY7-16" fmla="*/ 77639 h 130979"/>
                <a:gd name="connsiteX8-17" fmla="*/ 0 w 487680"/>
                <a:gd name="connsiteY8-18" fmla="*/ 130979 h 1309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487680" h="130979">
                  <a:moveTo>
                    <a:pt x="0" y="130979"/>
                  </a:moveTo>
                  <a:lnTo>
                    <a:pt x="0" y="130979"/>
                  </a:lnTo>
                  <a:lnTo>
                    <a:pt x="487680" y="130979"/>
                  </a:lnTo>
                  <a:lnTo>
                    <a:pt x="403860" y="47159"/>
                  </a:lnTo>
                  <a:lnTo>
                    <a:pt x="297180" y="1439"/>
                  </a:lnTo>
                  <a:lnTo>
                    <a:pt x="172621" y="0"/>
                  </a:lnTo>
                  <a:lnTo>
                    <a:pt x="114300" y="24299"/>
                  </a:lnTo>
                  <a:lnTo>
                    <a:pt x="38100" y="77639"/>
                  </a:lnTo>
                  <a:lnTo>
                    <a:pt x="0" y="130979"/>
                  </a:lnTo>
                  <a:close/>
                </a:path>
              </a:pathLst>
            </a:custGeom>
            <a:gradFill>
              <a:gsLst>
                <a:gs pos="100000">
                  <a:srgbClr val="974B97"/>
                </a:gs>
                <a:gs pos="24000">
                  <a:srgbClr val="291529"/>
                </a:gs>
              </a:gsLst>
              <a:lin ang="5400000" scaled="0"/>
            </a:gradFill>
            <a:ln>
              <a:solidFill>
                <a:srgbClr val="66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endParaRPr lang="it-IT" dirty="0"/>
            </a:p>
          </p:txBody>
        </p:sp>
        <p:cxnSp>
          <p:nvCxnSpPr>
            <p:cNvPr id="299" name="Connettore 1 20"/>
            <p:cNvCxnSpPr/>
            <p:nvPr/>
          </p:nvCxnSpPr>
          <p:spPr>
            <a:xfrm>
              <a:off x="3096915" y="3958456"/>
              <a:ext cx="360040" cy="0"/>
            </a:xfrm>
            <a:prstGeom prst="line">
              <a:avLst/>
            </a:prstGeom>
            <a:ln>
              <a:solidFill>
                <a:srgbClr val="6633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Connettore 1 21"/>
            <p:cNvCxnSpPr/>
            <p:nvPr/>
          </p:nvCxnSpPr>
          <p:spPr>
            <a:xfrm>
              <a:off x="3094757" y="4039989"/>
              <a:ext cx="360040" cy="0"/>
            </a:xfrm>
            <a:prstGeom prst="line">
              <a:avLst/>
            </a:prstGeom>
            <a:ln w="19050">
              <a:solidFill>
                <a:srgbClr val="6633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Connettore 1 22"/>
            <p:cNvCxnSpPr/>
            <p:nvPr/>
          </p:nvCxnSpPr>
          <p:spPr>
            <a:xfrm>
              <a:off x="3100090" y="3876923"/>
              <a:ext cx="360040" cy="0"/>
            </a:xfrm>
            <a:prstGeom prst="line">
              <a:avLst/>
            </a:prstGeom>
            <a:ln>
              <a:solidFill>
                <a:srgbClr val="6633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2" name="Gruppo 16"/>
          <p:cNvGrpSpPr/>
          <p:nvPr/>
        </p:nvGrpSpPr>
        <p:grpSpPr>
          <a:xfrm>
            <a:off x="1241453" y="1393776"/>
            <a:ext cx="366961" cy="366961"/>
            <a:chOff x="2339752" y="4149080"/>
            <a:chExt cx="576064" cy="576064"/>
          </a:xfrm>
        </p:grpSpPr>
        <p:sp>
          <p:nvSpPr>
            <p:cNvPr id="303" name="Ovale 6"/>
            <p:cNvSpPr/>
            <p:nvPr/>
          </p:nvSpPr>
          <p:spPr>
            <a:xfrm>
              <a:off x="2339752" y="4149080"/>
              <a:ext cx="576064" cy="576064"/>
            </a:xfrm>
            <a:prstGeom prst="ellipse">
              <a:avLst/>
            </a:prstGeom>
            <a:noFill/>
            <a:ln>
              <a:solidFill>
                <a:srgbClr val="66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it-IT"/>
            </a:p>
          </p:txBody>
        </p:sp>
        <p:sp>
          <p:nvSpPr>
            <p:cNvPr id="304" name="Figura a mano libera 8"/>
            <p:cNvSpPr/>
            <p:nvPr/>
          </p:nvSpPr>
          <p:spPr>
            <a:xfrm>
              <a:off x="2383155" y="4152900"/>
              <a:ext cx="487680" cy="129540"/>
            </a:xfrm>
            <a:custGeom>
              <a:avLst/>
              <a:gdLst>
                <a:gd name="connsiteX0" fmla="*/ 0 w 487680"/>
                <a:gd name="connsiteY0" fmla="*/ 129540 h 129540"/>
                <a:gd name="connsiteX1" fmla="*/ 0 w 487680"/>
                <a:gd name="connsiteY1" fmla="*/ 129540 h 129540"/>
                <a:gd name="connsiteX2" fmla="*/ 487680 w 487680"/>
                <a:gd name="connsiteY2" fmla="*/ 129540 h 129540"/>
                <a:gd name="connsiteX3" fmla="*/ 403860 w 487680"/>
                <a:gd name="connsiteY3" fmla="*/ 45720 h 129540"/>
                <a:gd name="connsiteX4" fmla="*/ 297180 w 487680"/>
                <a:gd name="connsiteY4" fmla="*/ 0 h 129540"/>
                <a:gd name="connsiteX5" fmla="*/ 236220 w 487680"/>
                <a:gd name="connsiteY5" fmla="*/ 0 h 129540"/>
                <a:gd name="connsiteX6" fmla="*/ 114300 w 487680"/>
                <a:gd name="connsiteY6" fmla="*/ 22860 h 129540"/>
                <a:gd name="connsiteX7" fmla="*/ 38100 w 487680"/>
                <a:gd name="connsiteY7" fmla="*/ 76200 h 129540"/>
                <a:gd name="connsiteX8" fmla="*/ 0 w 487680"/>
                <a:gd name="connsiteY8" fmla="*/ 129540 h 129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" h="129540">
                  <a:moveTo>
                    <a:pt x="0" y="129540"/>
                  </a:moveTo>
                  <a:lnTo>
                    <a:pt x="0" y="129540"/>
                  </a:lnTo>
                  <a:lnTo>
                    <a:pt x="487680" y="129540"/>
                  </a:lnTo>
                  <a:lnTo>
                    <a:pt x="403860" y="45720"/>
                  </a:lnTo>
                  <a:lnTo>
                    <a:pt x="297180" y="0"/>
                  </a:lnTo>
                  <a:lnTo>
                    <a:pt x="236220" y="0"/>
                  </a:lnTo>
                  <a:lnTo>
                    <a:pt x="114300" y="22860"/>
                  </a:lnTo>
                  <a:lnTo>
                    <a:pt x="38100" y="76200"/>
                  </a:lnTo>
                  <a:lnTo>
                    <a:pt x="0" y="129540"/>
                  </a:lnTo>
                  <a:close/>
                </a:path>
              </a:pathLst>
            </a:custGeom>
            <a:gradFill>
              <a:gsLst>
                <a:gs pos="100000">
                  <a:srgbClr val="974B97"/>
                </a:gs>
                <a:gs pos="24000">
                  <a:srgbClr val="291529"/>
                </a:gs>
              </a:gsLst>
              <a:lin ang="5400000" scaled="0"/>
            </a:gradFill>
            <a:ln>
              <a:solidFill>
                <a:srgbClr val="66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endParaRPr lang="it-IT" dirty="0"/>
            </a:p>
          </p:txBody>
        </p:sp>
        <p:cxnSp>
          <p:nvCxnSpPr>
            <p:cNvPr id="305" name="Connettore 1 10"/>
            <p:cNvCxnSpPr/>
            <p:nvPr/>
          </p:nvCxnSpPr>
          <p:spPr>
            <a:xfrm>
              <a:off x="2448843" y="4462512"/>
              <a:ext cx="360040" cy="0"/>
            </a:xfrm>
            <a:prstGeom prst="line">
              <a:avLst/>
            </a:prstGeom>
            <a:ln>
              <a:solidFill>
                <a:srgbClr val="6633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Connettore 1 14"/>
            <p:cNvCxnSpPr/>
            <p:nvPr/>
          </p:nvCxnSpPr>
          <p:spPr>
            <a:xfrm>
              <a:off x="2446685" y="4544045"/>
              <a:ext cx="360040" cy="0"/>
            </a:xfrm>
            <a:prstGeom prst="line">
              <a:avLst/>
            </a:prstGeom>
            <a:ln w="19050">
              <a:solidFill>
                <a:srgbClr val="6633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Connettore 1 15"/>
            <p:cNvCxnSpPr/>
            <p:nvPr/>
          </p:nvCxnSpPr>
          <p:spPr>
            <a:xfrm>
              <a:off x="2452018" y="4380979"/>
              <a:ext cx="360040" cy="0"/>
            </a:xfrm>
            <a:prstGeom prst="line">
              <a:avLst/>
            </a:prstGeom>
            <a:ln>
              <a:solidFill>
                <a:srgbClr val="6633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8" name="Gruppo 16"/>
          <p:cNvGrpSpPr/>
          <p:nvPr/>
        </p:nvGrpSpPr>
        <p:grpSpPr>
          <a:xfrm>
            <a:off x="320068" y="2255471"/>
            <a:ext cx="366961" cy="366961"/>
            <a:chOff x="2339752" y="4149080"/>
            <a:chExt cx="576064" cy="576064"/>
          </a:xfrm>
        </p:grpSpPr>
        <p:sp>
          <p:nvSpPr>
            <p:cNvPr id="309" name="Ovale 6"/>
            <p:cNvSpPr/>
            <p:nvPr/>
          </p:nvSpPr>
          <p:spPr>
            <a:xfrm>
              <a:off x="2339752" y="4149080"/>
              <a:ext cx="576064" cy="576064"/>
            </a:xfrm>
            <a:prstGeom prst="ellipse">
              <a:avLst/>
            </a:prstGeom>
            <a:noFill/>
            <a:ln>
              <a:solidFill>
                <a:srgbClr val="66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it-IT"/>
            </a:p>
          </p:txBody>
        </p:sp>
        <p:sp>
          <p:nvSpPr>
            <p:cNvPr id="310" name="Figura a mano libera 8"/>
            <p:cNvSpPr/>
            <p:nvPr/>
          </p:nvSpPr>
          <p:spPr>
            <a:xfrm>
              <a:off x="2383155" y="4152900"/>
              <a:ext cx="487680" cy="129540"/>
            </a:xfrm>
            <a:custGeom>
              <a:avLst/>
              <a:gdLst>
                <a:gd name="connsiteX0" fmla="*/ 0 w 487680"/>
                <a:gd name="connsiteY0" fmla="*/ 129540 h 129540"/>
                <a:gd name="connsiteX1" fmla="*/ 0 w 487680"/>
                <a:gd name="connsiteY1" fmla="*/ 129540 h 129540"/>
                <a:gd name="connsiteX2" fmla="*/ 487680 w 487680"/>
                <a:gd name="connsiteY2" fmla="*/ 129540 h 129540"/>
                <a:gd name="connsiteX3" fmla="*/ 403860 w 487680"/>
                <a:gd name="connsiteY3" fmla="*/ 45720 h 129540"/>
                <a:gd name="connsiteX4" fmla="*/ 297180 w 487680"/>
                <a:gd name="connsiteY4" fmla="*/ 0 h 129540"/>
                <a:gd name="connsiteX5" fmla="*/ 236220 w 487680"/>
                <a:gd name="connsiteY5" fmla="*/ 0 h 129540"/>
                <a:gd name="connsiteX6" fmla="*/ 114300 w 487680"/>
                <a:gd name="connsiteY6" fmla="*/ 22860 h 129540"/>
                <a:gd name="connsiteX7" fmla="*/ 38100 w 487680"/>
                <a:gd name="connsiteY7" fmla="*/ 76200 h 129540"/>
                <a:gd name="connsiteX8" fmla="*/ 0 w 487680"/>
                <a:gd name="connsiteY8" fmla="*/ 129540 h 129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" h="129540">
                  <a:moveTo>
                    <a:pt x="0" y="129540"/>
                  </a:moveTo>
                  <a:lnTo>
                    <a:pt x="0" y="129540"/>
                  </a:lnTo>
                  <a:lnTo>
                    <a:pt x="487680" y="129540"/>
                  </a:lnTo>
                  <a:lnTo>
                    <a:pt x="403860" y="45720"/>
                  </a:lnTo>
                  <a:lnTo>
                    <a:pt x="297180" y="0"/>
                  </a:lnTo>
                  <a:lnTo>
                    <a:pt x="236220" y="0"/>
                  </a:lnTo>
                  <a:lnTo>
                    <a:pt x="114300" y="22860"/>
                  </a:lnTo>
                  <a:lnTo>
                    <a:pt x="38100" y="76200"/>
                  </a:lnTo>
                  <a:lnTo>
                    <a:pt x="0" y="129540"/>
                  </a:lnTo>
                  <a:close/>
                </a:path>
              </a:pathLst>
            </a:custGeom>
            <a:gradFill>
              <a:gsLst>
                <a:gs pos="100000">
                  <a:srgbClr val="974B97"/>
                </a:gs>
                <a:gs pos="24000">
                  <a:srgbClr val="291529"/>
                </a:gs>
              </a:gsLst>
              <a:lin ang="5400000" scaled="0"/>
            </a:gradFill>
            <a:ln>
              <a:solidFill>
                <a:srgbClr val="66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endParaRPr lang="it-IT" dirty="0"/>
            </a:p>
          </p:txBody>
        </p:sp>
        <p:cxnSp>
          <p:nvCxnSpPr>
            <p:cNvPr id="311" name="Connettore 1 10"/>
            <p:cNvCxnSpPr/>
            <p:nvPr/>
          </p:nvCxnSpPr>
          <p:spPr>
            <a:xfrm>
              <a:off x="2448843" y="4462512"/>
              <a:ext cx="360040" cy="0"/>
            </a:xfrm>
            <a:prstGeom prst="line">
              <a:avLst/>
            </a:prstGeom>
            <a:ln>
              <a:solidFill>
                <a:srgbClr val="6633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Connettore 1 14"/>
            <p:cNvCxnSpPr/>
            <p:nvPr/>
          </p:nvCxnSpPr>
          <p:spPr>
            <a:xfrm>
              <a:off x="2446685" y="4544045"/>
              <a:ext cx="360040" cy="0"/>
            </a:xfrm>
            <a:prstGeom prst="line">
              <a:avLst/>
            </a:prstGeom>
            <a:ln w="19050">
              <a:solidFill>
                <a:srgbClr val="6633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Connettore 1 15"/>
            <p:cNvCxnSpPr/>
            <p:nvPr/>
          </p:nvCxnSpPr>
          <p:spPr>
            <a:xfrm>
              <a:off x="2452018" y="4380979"/>
              <a:ext cx="360040" cy="0"/>
            </a:xfrm>
            <a:prstGeom prst="line">
              <a:avLst/>
            </a:prstGeom>
            <a:ln>
              <a:solidFill>
                <a:srgbClr val="6633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6" name="CasellaDiTesto 29"/>
          <p:cNvSpPr txBox="1"/>
          <p:nvPr/>
        </p:nvSpPr>
        <p:spPr>
          <a:xfrm>
            <a:off x="8602980" y="1423035"/>
            <a:ext cx="1080135" cy="5200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it-IT" sz="1400" dirty="0" smtClean="0"/>
              <a:t>All Services by Category</a:t>
            </a:r>
            <a:endParaRPr lang="it-IT" sz="1400" dirty="0"/>
          </a:p>
        </p:txBody>
      </p:sp>
      <p:sp>
        <p:nvSpPr>
          <p:cNvPr id="317" name="Freccia a destra 47"/>
          <p:cNvSpPr/>
          <p:nvPr/>
        </p:nvSpPr>
        <p:spPr>
          <a:xfrm rot="10800000">
            <a:off x="7832479" y="1091491"/>
            <a:ext cx="305253" cy="210881"/>
          </a:xfrm>
          <a:prstGeom prst="rightArrow">
            <a:avLst>
              <a:gd name="adj1" fmla="val 50000"/>
              <a:gd name="adj2" fmla="val 55772"/>
            </a:avLst>
          </a:prstGeom>
          <a:solidFill>
            <a:schemeClr val="bg1"/>
          </a:solidFill>
          <a:ln w="19050">
            <a:solidFill>
              <a:srgbClr val="66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it-IT"/>
          </a:p>
        </p:txBody>
      </p:sp>
      <p:sp>
        <p:nvSpPr>
          <p:cNvPr id="320" name="CasellaDiTesto 50"/>
          <p:cNvSpPr txBox="1"/>
          <p:nvPr/>
        </p:nvSpPr>
        <p:spPr>
          <a:xfrm>
            <a:off x="10363835" y="1392555"/>
            <a:ext cx="1042035" cy="5200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it-IT" sz="1400" dirty="0" err="1" smtClean="0"/>
              <a:t>Category of services</a:t>
            </a:r>
            <a:endParaRPr lang="it-IT" sz="1400" dirty="0"/>
          </a:p>
        </p:txBody>
      </p:sp>
      <p:sp>
        <p:nvSpPr>
          <p:cNvPr id="321" name="Freccia a destra 57"/>
          <p:cNvSpPr/>
          <p:nvPr/>
        </p:nvSpPr>
        <p:spPr>
          <a:xfrm rot="10800000">
            <a:off x="9612292" y="1577901"/>
            <a:ext cx="305253" cy="210881"/>
          </a:xfrm>
          <a:prstGeom prst="rightArrow">
            <a:avLst>
              <a:gd name="adj1" fmla="val 50000"/>
              <a:gd name="adj2" fmla="val 55772"/>
            </a:avLst>
          </a:prstGeom>
          <a:solidFill>
            <a:schemeClr val="bg1"/>
          </a:solidFill>
          <a:ln w="19050">
            <a:solidFill>
              <a:srgbClr val="66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it-IT"/>
          </a:p>
        </p:txBody>
      </p:sp>
      <p:sp>
        <p:nvSpPr>
          <p:cNvPr id="324" name="CasellaDiTesto 41"/>
          <p:cNvSpPr txBox="1"/>
          <p:nvPr/>
        </p:nvSpPr>
        <p:spPr>
          <a:xfrm>
            <a:off x="8602980" y="1057910"/>
            <a:ext cx="10090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it-IT" sz="1400" dirty="0"/>
              <a:t>promotion</a:t>
            </a:r>
            <a:endParaRPr lang="it-IT" sz="1400" dirty="0"/>
          </a:p>
        </p:txBody>
      </p:sp>
      <p:sp>
        <p:nvSpPr>
          <p:cNvPr id="325" name="Freccia a destra 47"/>
          <p:cNvSpPr/>
          <p:nvPr/>
        </p:nvSpPr>
        <p:spPr>
          <a:xfrm rot="10800000">
            <a:off x="7832479" y="1547421"/>
            <a:ext cx="305253" cy="210881"/>
          </a:xfrm>
          <a:prstGeom prst="rightArrow">
            <a:avLst>
              <a:gd name="adj1" fmla="val 50000"/>
              <a:gd name="adj2" fmla="val 55772"/>
            </a:avLst>
          </a:prstGeom>
          <a:solidFill>
            <a:schemeClr val="bg1"/>
          </a:solidFill>
          <a:ln w="19050">
            <a:solidFill>
              <a:srgbClr val="66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it-IT"/>
          </a:p>
        </p:txBody>
      </p:sp>
      <p:sp>
        <p:nvSpPr>
          <p:cNvPr id="327" name="CasellaDiTesto 41"/>
          <p:cNvSpPr txBox="1"/>
          <p:nvPr/>
        </p:nvSpPr>
        <p:spPr>
          <a:xfrm>
            <a:off x="8587740" y="576580"/>
            <a:ext cx="14395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it-IT" sz="1400" dirty="0"/>
              <a:t>all  SL Services</a:t>
            </a:r>
            <a:endParaRPr lang="it-IT" sz="1400" dirty="0"/>
          </a:p>
        </p:txBody>
      </p:sp>
      <p:sp>
        <p:nvSpPr>
          <p:cNvPr id="329" name="Freccia a destra 47"/>
          <p:cNvSpPr/>
          <p:nvPr/>
        </p:nvSpPr>
        <p:spPr>
          <a:xfrm rot="10800000">
            <a:off x="7832479" y="631116"/>
            <a:ext cx="305253" cy="210881"/>
          </a:xfrm>
          <a:prstGeom prst="rightArrow">
            <a:avLst>
              <a:gd name="adj1" fmla="val 50000"/>
              <a:gd name="adj2" fmla="val 55772"/>
            </a:avLst>
          </a:prstGeom>
          <a:solidFill>
            <a:schemeClr val="bg1"/>
          </a:solidFill>
          <a:ln w="19050">
            <a:solidFill>
              <a:srgbClr val="66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it-IT"/>
          </a:p>
        </p:txBody>
      </p:sp>
      <p:grpSp>
        <p:nvGrpSpPr>
          <p:cNvPr id="364" name="Gruppo 16"/>
          <p:cNvGrpSpPr/>
          <p:nvPr/>
        </p:nvGrpSpPr>
        <p:grpSpPr>
          <a:xfrm>
            <a:off x="8221373" y="546686"/>
            <a:ext cx="366961" cy="366961"/>
            <a:chOff x="2339752" y="4149080"/>
            <a:chExt cx="576064" cy="576064"/>
          </a:xfrm>
        </p:grpSpPr>
        <p:sp>
          <p:nvSpPr>
            <p:cNvPr id="365" name="Ovale 6"/>
            <p:cNvSpPr/>
            <p:nvPr/>
          </p:nvSpPr>
          <p:spPr>
            <a:xfrm>
              <a:off x="2339752" y="4149080"/>
              <a:ext cx="576064" cy="576064"/>
            </a:xfrm>
            <a:prstGeom prst="ellipse">
              <a:avLst/>
            </a:prstGeom>
            <a:noFill/>
            <a:ln>
              <a:solidFill>
                <a:srgbClr val="66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it-IT"/>
            </a:p>
          </p:txBody>
        </p:sp>
        <p:sp>
          <p:nvSpPr>
            <p:cNvPr id="366" name="Figura a mano libera 8"/>
            <p:cNvSpPr/>
            <p:nvPr/>
          </p:nvSpPr>
          <p:spPr>
            <a:xfrm>
              <a:off x="2383155" y="4152900"/>
              <a:ext cx="487680" cy="129540"/>
            </a:xfrm>
            <a:custGeom>
              <a:avLst/>
              <a:gdLst>
                <a:gd name="connsiteX0" fmla="*/ 0 w 487680"/>
                <a:gd name="connsiteY0" fmla="*/ 129540 h 129540"/>
                <a:gd name="connsiteX1" fmla="*/ 0 w 487680"/>
                <a:gd name="connsiteY1" fmla="*/ 129540 h 129540"/>
                <a:gd name="connsiteX2" fmla="*/ 487680 w 487680"/>
                <a:gd name="connsiteY2" fmla="*/ 129540 h 129540"/>
                <a:gd name="connsiteX3" fmla="*/ 403860 w 487680"/>
                <a:gd name="connsiteY3" fmla="*/ 45720 h 129540"/>
                <a:gd name="connsiteX4" fmla="*/ 297180 w 487680"/>
                <a:gd name="connsiteY4" fmla="*/ 0 h 129540"/>
                <a:gd name="connsiteX5" fmla="*/ 236220 w 487680"/>
                <a:gd name="connsiteY5" fmla="*/ 0 h 129540"/>
                <a:gd name="connsiteX6" fmla="*/ 114300 w 487680"/>
                <a:gd name="connsiteY6" fmla="*/ 22860 h 129540"/>
                <a:gd name="connsiteX7" fmla="*/ 38100 w 487680"/>
                <a:gd name="connsiteY7" fmla="*/ 76200 h 129540"/>
                <a:gd name="connsiteX8" fmla="*/ 0 w 487680"/>
                <a:gd name="connsiteY8" fmla="*/ 129540 h 129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" h="129540">
                  <a:moveTo>
                    <a:pt x="0" y="129540"/>
                  </a:moveTo>
                  <a:lnTo>
                    <a:pt x="0" y="129540"/>
                  </a:lnTo>
                  <a:lnTo>
                    <a:pt x="487680" y="129540"/>
                  </a:lnTo>
                  <a:lnTo>
                    <a:pt x="403860" y="45720"/>
                  </a:lnTo>
                  <a:lnTo>
                    <a:pt x="297180" y="0"/>
                  </a:lnTo>
                  <a:lnTo>
                    <a:pt x="236220" y="0"/>
                  </a:lnTo>
                  <a:lnTo>
                    <a:pt x="114300" y="22860"/>
                  </a:lnTo>
                  <a:lnTo>
                    <a:pt x="38100" y="76200"/>
                  </a:lnTo>
                  <a:lnTo>
                    <a:pt x="0" y="129540"/>
                  </a:lnTo>
                  <a:close/>
                </a:path>
              </a:pathLst>
            </a:custGeom>
            <a:gradFill>
              <a:gsLst>
                <a:gs pos="100000">
                  <a:srgbClr val="974B97"/>
                </a:gs>
                <a:gs pos="24000">
                  <a:srgbClr val="291529"/>
                </a:gs>
              </a:gsLst>
              <a:lin ang="5400000" scaled="0"/>
            </a:gradFill>
            <a:ln>
              <a:solidFill>
                <a:srgbClr val="66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endParaRPr lang="it-IT" dirty="0"/>
            </a:p>
          </p:txBody>
        </p:sp>
        <p:cxnSp>
          <p:nvCxnSpPr>
            <p:cNvPr id="367" name="Connettore 1 10"/>
            <p:cNvCxnSpPr/>
            <p:nvPr/>
          </p:nvCxnSpPr>
          <p:spPr>
            <a:xfrm>
              <a:off x="2448843" y="4462512"/>
              <a:ext cx="360040" cy="0"/>
            </a:xfrm>
            <a:prstGeom prst="line">
              <a:avLst/>
            </a:prstGeom>
            <a:ln>
              <a:solidFill>
                <a:srgbClr val="6633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Connettore 1 14"/>
            <p:cNvCxnSpPr/>
            <p:nvPr/>
          </p:nvCxnSpPr>
          <p:spPr>
            <a:xfrm>
              <a:off x="2446685" y="4544045"/>
              <a:ext cx="360040" cy="0"/>
            </a:xfrm>
            <a:prstGeom prst="line">
              <a:avLst/>
            </a:prstGeom>
            <a:ln w="19050">
              <a:solidFill>
                <a:srgbClr val="6633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Connettore 1 15"/>
            <p:cNvCxnSpPr/>
            <p:nvPr/>
          </p:nvCxnSpPr>
          <p:spPr>
            <a:xfrm>
              <a:off x="2452018" y="4380979"/>
              <a:ext cx="360040" cy="0"/>
            </a:xfrm>
            <a:prstGeom prst="line">
              <a:avLst/>
            </a:prstGeom>
            <a:ln>
              <a:solidFill>
                <a:srgbClr val="6633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0" name="Gruppo 16"/>
          <p:cNvGrpSpPr/>
          <p:nvPr/>
        </p:nvGrpSpPr>
        <p:grpSpPr>
          <a:xfrm>
            <a:off x="8231533" y="1011506"/>
            <a:ext cx="366961" cy="366961"/>
            <a:chOff x="2339752" y="4149080"/>
            <a:chExt cx="576064" cy="576064"/>
          </a:xfrm>
        </p:grpSpPr>
        <p:sp>
          <p:nvSpPr>
            <p:cNvPr id="371" name="Ovale 6"/>
            <p:cNvSpPr/>
            <p:nvPr/>
          </p:nvSpPr>
          <p:spPr>
            <a:xfrm>
              <a:off x="2339752" y="4149080"/>
              <a:ext cx="576064" cy="576064"/>
            </a:xfrm>
            <a:prstGeom prst="ellipse">
              <a:avLst/>
            </a:prstGeom>
            <a:noFill/>
            <a:ln>
              <a:solidFill>
                <a:srgbClr val="66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it-IT"/>
            </a:p>
          </p:txBody>
        </p:sp>
        <p:sp>
          <p:nvSpPr>
            <p:cNvPr id="372" name="Figura a mano libera 8"/>
            <p:cNvSpPr/>
            <p:nvPr/>
          </p:nvSpPr>
          <p:spPr>
            <a:xfrm>
              <a:off x="2383155" y="4152900"/>
              <a:ext cx="487680" cy="129540"/>
            </a:xfrm>
            <a:custGeom>
              <a:avLst/>
              <a:gdLst>
                <a:gd name="connsiteX0" fmla="*/ 0 w 487680"/>
                <a:gd name="connsiteY0" fmla="*/ 129540 h 129540"/>
                <a:gd name="connsiteX1" fmla="*/ 0 w 487680"/>
                <a:gd name="connsiteY1" fmla="*/ 129540 h 129540"/>
                <a:gd name="connsiteX2" fmla="*/ 487680 w 487680"/>
                <a:gd name="connsiteY2" fmla="*/ 129540 h 129540"/>
                <a:gd name="connsiteX3" fmla="*/ 403860 w 487680"/>
                <a:gd name="connsiteY3" fmla="*/ 45720 h 129540"/>
                <a:gd name="connsiteX4" fmla="*/ 297180 w 487680"/>
                <a:gd name="connsiteY4" fmla="*/ 0 h 129540"/>
                <a:gd name="connsiteX5" fmla="*/ 236220 w 487680"/>
                <a:gd name="connsiteY5" fmla="*/ 0 h 129540"/>
                <a:gd name="connsiteX6" fmla="*/ 114300 w 487680"/>
                <a:gd name="connsiteY6" fmla="*/ 22860 h 129540"/>
                <a:gd name="connsiteX7" fmla="*/ 38100 w 487680"/>
                <a:gd name="connsiteY7" fmla="*/ 76200 h 129540"/>
                <a:gd name="connsiteX8" fmla="*/ 0 w 487680"/>
                <a:gd name="connsiteY8" fmla="*/ 129540 h 129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" h="129540">
                  <a:moveTo>
                    <a:pt x="0" y="129540"/>
                  </a:moveTo>
                  <a:lnTo>
                    <a:pt x="0" y="129540"/>
                  </a:lnTo>
                  <a:lnTo>
                    <a:pt x="487680" y="129540"/>
                  </a:lnTo>
                  <a:lnTo>
                    <a:pt x="403860" y="45720"/>
                  </a:lnTo>
                  <a:lnTo>
                    <a:pt x="297180" y="0"/>
                  </a:lnTo>
                  <a:lnTo>
                    <a:pt x="236220" y="0"/>
                  </a:lnTo>
                  <a:lnTo>
                    <a:pt x="114300" y="22860"/>
                  </a:lnTo>
                  <a:lnTo>
                    <a:pt x="38100" y="76200"/>
                  </a:lnTo>
                  <a:lnTo>
                    <a:pt x="0" y="129540"/>
                  </a:lnTo>
                  <a:close/>
                </a:path>
              </a:pathLst>
            </a:custGeom>
            <a:gradFill>
              <a:gsLst>
                <a:gs pos="100000">
                  <a:srgbClr val="974B97"/>
                </a:gs>
                <a:gs pos="24000">
                  <a:srgbClr val="291529"/>
                </a:gs>
              </a:gsLst>
              <a:lin ang="5400000" scaled="0"/>
            </a:gradFill>
            <a:ln>
              <a:solidFill>
                <a:srgbClr val="66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endParaRPr lang="it-IT" dirty="0"/>
            </a:p>
          </p:txBody>
        </p:sp>
        <p:cxnSp>
          <p:nvCxnSpPr>
            <p:cNvPr id="373" name="Connettore 1 10"/>
            <p:cNvCxnSpPr/>
            <p:nvPr/>
          </p:nvCxnSpPr>
          <p:spPr>
            <a:xfrm>
              <a:off x="2448843" y="4462512"/>
              <a:ext cx="360040" cy="0"/>
            </a:xfrm>
            <a:prstGeom prst="line">
              <a:avLst/>
            </a:prstGeom>
            <a:ln>
              <a:solidFill>
                <a:srgbClr val="6633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Connettore 1 14"/>
            <p:cNvCxnSpPr/>
            <p:nvPr/>
          </p:nvCxnSpPr>
          <p:spPr>
            <a:xfrm>
              <a:off x="2446685" y="4544045"/>
              <a:ext cx="360040" cy="0"/>
            </a:xfrm>
            <a:prstGeom prst="line">
              <a:avLst/>
            </a:prstGeom>
            <a:ln w="19050">
              <a:solidFill>
                <a:srgbClr val="6633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Connettore 1 15"/>
            <p:cNvCxnSpPr/>
            <p:nvPr/>
          </p:nvCxnSpPr>
          <p:spPr>
            <a:xfrm>
              <a:off x="2452018" y="4380979"/>
              <a:ext cx="360040" cy="0"/>
            </a:xfrm>
            <a:prstGeom prst="line">
              <a:avLst/>
            </a:prstGeom>
            <a:ln>
              <a:solidFill>
                <a:srgbClr val="6633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6" name="Gruppo 23"/>
          <p:cNvGrpSpPr/>
          <p:nvPr/>
        </p:nvGrpSpPr>
        <p:grpSpPr>
          <a:xfrm>
            <a:off x="8227979" y="1494628"/>
            <a:ext cx="360039" cy="360040"/>
            <a:chOff x="2987824" y="3645023"/>
            <a:chExt cx="565200" cy="565201"/>
          </a:xfrm>
        </p:grpSpPr>
        <p:sp>
          <p:nvSpPr>
            <p:cNvPr id="377" name="Ovale 18"/>
            <p:cNvSpPr/>
            <p:nvPr/>
          </p:nvSpPr>
          <p:spPr>
            <a:xfrm>
              <a:off x="2987824" y="3645024"/>
              <a:ext cx="565200" cy="565200"/>
            </a:xfrm>
            <a:prstGeom prst="ellipse">
              <a:avLst/>
            </a:prstGeom>
            <a:noFill/>
            <a:ln w="38100" cmpd="dbl">
              <a:solidFill>
                <a:srgbClr val="66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it-IT"/>
            </a:p>
          </p:txBody>
        </p:sp>
        <p:sp>
          <p:nvSpPr>
            <p:cNvPr id="378" name="Figura a mano libera 19"/>
            <p:cNvSpPr/>
            <p:nvPr/>
          </p:nvSpPr>
          <p:spPr>
            <a:xfrm>
              <a:off x="3031227" y="3645023"/>
              <a:ext cx="487680" cy="130979"/>
            </a:xfrm>
            <a:custGeom>
              <a:avLst/>
              <a:gdLst>
                <a:gd name="connsiteX0" fmla="*/ 0 w 487680"/>
                <a:gd name="connsiteY0" fmla="*/ 129540 h 129540"/>
                <a:gd name="connsiteX1" fmla="*/ 0 w 487680"/>
                <a:gd name="connsiteY1" fmla="*/ 129540 h 129540"/>
                <a:gd name="connsiteX2" fmla="*/ 487680 w 487680"/>
                <a:gd name="connsiteY2" fmla="*/ 129540 h 129540"/>
                <a:gd name="connsiteX3" fmla="*/ 403860 w 487680"/>
                <a:gd name="connsiteY3" fmla="*/ 45720 h 129540"/>
                <a:gd name="connsiteX4" fmla="*/ 297180 w 487680"/>
                <a:gd name="connsiteY4" fmla="*/ 0 h 129540"/>
                <a:gd name="connsiteX5" fmla="*/ 236220 w 487680"/>
                <a:gd name="connsiteY5" fmla="*/ 0 h 129540"/>
                <a:gd name="connsiteX6" fmla="*/ 114300 w 487680"/>
                <a:gd name="connsiteY6" fmla="*/ 22860 h 129540"/>
                <a:gd name="connsiteX7" fmla="*/ 38100 w 487680"/>
                <a:gd name="connsiteY7" fmla="*/ 76200 h 129540"/>
                <a:gd name="connsiteX8" fmla="*/ 0 w 487680"/>
                <a:gd name="connsiteY8" fmla="*/ 129540 h 129540"/>
                <a:gd name="connsiteX0-1" fmla="*/ 0 w 487680"/>
                <a:gd name="connsiteY0-2" fmla="*/ 130979 h 130979"/>
                <a:gd name="connsiteX1-3" fmla="*/ 0 w 487680"/>
                <a:gd name="connsiteY1-4" fmla="*/ 130979 h 130979"/>
                <a:gd name="connsiteX2-5" fmla="*/ 487680 w 487680"/>
                <a:gd name="connsiteY2-6" fmla="*/ 130979 h 130979"/>
                <a:gd name="connsiteX3-7" fmla="*/ 403860 w 487680"/>
                <a:gd name="connsiteY3-8" fmla="*/ 47159 h 130979"/>
                <a:gd name="connsiteX4-9" fmla="*/ 297180 w 487680"/>
                <a:gd name="connsiteY4-10" fmla="*/ 1439 h 130979"/>
                <a:gd name="connsiteX5-11" fmla="*/ 172621 w 487680"/>
                <a:gd name="connsiteY5-12" fmla="*/ 0 h 130979"/>
                <a:gd name="connsiteX6-13" fmla="*/ 114300 w 487680"/>
                <a:gd name="connsiteY6-14" fmla="*/ 24299 h 130979"/>
                <a:gd name="connsiteX7-15" fmla="*/ 38100 w 487680"/>
                <a:gd name="connsiteY7-16" fmla="*/ 77639 h 130979"/>
                <a:gd name="connsiteX8-17" fmla="*/ 0 w 487680"/>
                <a:gd name="connsiteY8-18" fmla="*/ 130979 h 1309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487680" h="130979">
                  <a:moveTo>
                    <a:pt x="0" y="130979"/>
                  </a:moveTo>
                  <a:lnTo>
                    <a:pt x="0" y="130979"/>
                  </a:lnTo>
                  <a:lnTo>
                    <a:pt x="487680" y="130979"/>
                  </a:lnTo>
                  <a:lnTo>
                    <a:pt x="403860" y="47159"/>
                  </a:lnTo>
                  <a:lnTo>
                    <a:pt x="297180" y="1439"/>
                  </a:lnTo>
                  <a:lnTo>
                    <a:pt x="172621" y="0"/>
                  </a:lnTo>
                  <a:lnTo>
                    <a:pt x="114300" y="24299"/>
                  </a:lnTo>
                  <a:lnTo>
                    <a:pt x="38100" y="77639"/>
                  </a:lnTo>
                  <a:lnTo>
                    <a:pt x="0" y="130979"/>
                  </a:lnTo>
                  <a:close/>
                </a:path>
              </a:pathLst>
            </a:custGeom>
            <a:gradFill>
              <a:gsLst>
                <a:gs pos="100000">
                  <a:srgbClr val="974B97"/>
                </a:gs>
                <a:gs pos="24000">
                  <a:srgbClr val="291529"/>
                </a:gs>
              </a:gsLst>
              <a:lin ang="5400000" scaled="0"/>
            </a:gradFill>
            <a:ln>
              <a:solidFill>
                <a:srgbClr val="66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endParaRPr lang="it-IT" dirty="0"/>
            </a:p>
          </p:txBody>
        </p:sp>
        <p:cxnSp>
          <p:nvCxnSpPr>
            <p:cNvPr id="379" name="Connettore 1 20"/>
            <p:cNvCxnSpPr/>
            <p:nvPr/>
          </p:nvCxnSpPr>
          <p:spPr>
            <a:xfrm>
              <a:off x="3096915" y="3958456"/>
              <a:ext cx="360040" cy="0"/>
            </a:xfrm>
            <a:prstGeom prst="line">
              <a:avLst/>
            </a:prstGeom>
            <a:ln>
              <a:solidFill>
                <a:srgbClr val="6633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Connettore 1 21"/>
            <p:cNvCxnSpPr/>
            <p:nvPr/>
          </p:nvCxnSpPr>
          <p:spPr>
            <a:xfrm>
              <a:off x="3094757" y="4039989"/>
              <a:ext cx="360040" cy="0"/>
            </a:xfrm>
            <a:prstGeom prst="line">
              <a:avLst/>
            </a:prstGeom>
            <a:ln w="19050">
              <a:solidFill>
                <a:srgbClr val="6633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Connettore 1 22"/>
            <p:cNvCxnSpPr/>
            <p:nvPr/>
          </p:nvCxnSpPr>
          <p:spPr>
            <a:xfrm>
              <a:off x="3100090" y="3876923"/>
              <a:ext cx="360040" cy="0"/>
            </a:xfrm>
            <a:prstGeom prst="line">
              <a:avLst/>
            </a:prstGeom>
            <a:ln>
              <a:solidFill>
                <a:srgbClr val="6633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2" name="Gruppo 16"/>
          <p:cNvGrpSpPr/>
          <p:nvPr/>
        </p:nvGrpSpPr>
        <p:grpSpPr>
          <a:xfrm>
            <a:off x="9996833" y="1495376"/>
            <a:ext cx="366961" cy="366961"/>
            <a:chOff x="2339752" y="4149080"/>
            <a:chExt cx="576064" cy="576064"/>
          </a:xfrm>
        </p:grpSpPr>
        <p:sp>
          <p:nvSpPr>
            <p:cNvPr id="383" name="Ovale 6"/>
            <p:cNvSpPr/>
            <p:nvPr/>
          </p:nvSpPr>
          <p:spPr>
            <a:xfrm>
              <a:off x="2339752" y="4149080"/>
              <a:ext cx="576064" cy="576064"/>
            </a:xfrm>
            <a:prstGeom prst="ellipse">
              <a:avLst/>
            </a:prstGeom>
            <a:noFill/>
            <a:ln>
              <a:solidFill>
                <a:srgbClr val="66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it-IT"/>
            </a:p>
          </p:txBody>
        </p:sp>
        <p:sp>
          <p:nvSpPr>
            <p:cNvPr id="384" name="Figura a mano libera 8"/>
            <p:cNvSpPr/>
            <p:nvPr/>
          </p:nvSpPr>
          <p:spPr>
            <a:xfrm>
              <a:off x="2383155" y="4152900"/>
              <a:ext cx="487680" cy="129540"/>
            </a:xfrm>
            <a:custGeom>
              <a:avLst/>
              <a:gdLst>
                <a:gd name="connsiteX0" fmla="*/ 0 w 487680"/>
                <a:gd name="connsiteY0" fmla="*/ 129540 h 129540"/>
                <a:gd name="connsiteX1" fmla="*/ 0 w 487680"/>
                <a:gd name="connsiteY1" fmla="*/ 129540 h 129540"/>
                <a:gd name="connsiteX2" fmla="*/ 487680 w 487680"/>
                <a:gd name="connsiteY2" fmla="*/ 129540 h 129540"/>
                <a:gd name="connsiteX3" fmla="*/ 403860 w 487680"/>
                <a:gd name="connsiteY3" fmla="*/ 45720 h 129540"/>
                <a:gd name="connsiteX4" fmla="*/ 297180 w 487680"/>
                <a:gd name="connsiteY4" fmla="*/ 0 h 129540"/>
                <a:gd name="connsiteX5" fmla="*/ 236220 w 487680"/>
                <a:gd name="connsiteY5" fmla="*/ 0 h 129540"/>
                <a:gd name="connsiteX6" fmla="*/ 114300 w 487680"/>
                <a:gd name="connsiteY6" fmla="*/ 22860 h 129540"/>
                <a:gd name="connsiteX7" fmla="*/ 38100 w 487680"/>
                <a:gd name="connsiteY7" fmla="*/ 76200 h 129540"/>
                <a:gd name="connsiteX8" fmla="*/ 0 w 487680"/>
                <a:gd name="connsiteY8" fmla="*/ 129540 h 129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" h="129540">
                  <a:moveTo>
                    <a:pt x="0" y="129540"/>
                  </a:moveTo>
                  <a:lnTo>
                    <a:pt x="0" y="129540"/>
                  </a:lnTo>
                  <a:lnTo>
                    <a:pt x="487680" y="129540"/>
                  </a:lnTo>
                  <a:lnTo>
                    <a:pt x="403860" y="45720"/>
                  </a:lnTo>
                  <a:lnTo>
                    <a:pt x="297180" y="0"/>
                  </a:lnTo>
                  <a:lnTo>
                    <a:pt x="236220" y="0"/>
                  </a:lnTo>
                  <a:lnTo>
                    <a:pt x="114300" y="22860"/>
                  </a:lnTo>
                  <a:lnTo>
                    <a:pt x="38100" y="76200"/>
                  </a:lnTo>
                  <a:lnTo>
                    <a:pt x="0" y="129540"/>
                  </a:lnTo>
                  <a:close/>
                </a:path>
              </a:pathLst>
            </a:custGeom>
            <a:gradFill>
              <a:gsLst>
                <a:gs pos="100000">
                  <a:srgbClr val="974B97"/>
                </a:gs>
                <a:gs pos="24000">
                  <a:srgbClr val="291529"/>
                </a:gs>
              </a:gsLst>
              <a:lin ang="5400000" scaled="0"/>
            </a:gradFill>
            <a:ln>
              <a:solidFill>
                <a:srgbClr val="66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endParaRPr lang="it-IT" dirty="0"/>
            </a:p>
          </p:txBody>
        </p:sp>
        <p:cxnSp>
          <p:nvCxnSpPr>
            <p:cNvPr id="385" name="Connettore 1 10"/>
            <p:cNvCxnSpPr/>
            <p:nvPr/>
          </p:nvCxnSpPr>
          <p:spPr>
            <a:xfrm>
              <a:off x="2448843" y="4462512"/>
              <a:ext cx="360040" cy="0"/>
            </a:xfrm>
            <a:prstGeom prst="line">
              <a:avLst/>
            </a:prstGeom>
            <a:ln>
              <a:solidFill>
                <a:srgbClr val="6633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Connettore 1 14"/>
            <p:cNvCxnSpPr/>
            <p:nvPr/>
          </p:nvCxnSpPr>
          <p:spPr>
            <a:xfrm>
              <a:off x="2446685" y="4544045"/>
              <a:ext cx="360040" cy="0"/>
            </a:xfrm>
            <a:prstGeom prst="line">
              <a:avLst/>
            </a:prstGeom>
            <a:ln w="19050">
              <a:solidFill>
                <a:srgbClr val="6633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Connettore 1 15"/>
            <p:cNvCxnSpPr/>
            <p:nvPr/>
          </p:nvCxnSpPr>
          <p:spPr>
            <a:xfrm>
              <a:off x="2452018" y="4380979"/>
              <a:ext cx="360040" cy="0"/>
            </a:xfrm>
            <a:prstGeom prst="line">
              <a:avLst/>
            </a:prstGeom>
            <a:ln>
              <a:solidFill>
                <a:srgbClr val="6633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8" name="CasellaDiTesto 29"/>
          <p:cNvSpPr txBox="1"/>
          <p:nvPr/>
        </p:nvSpPr>
        <p:spPr>
          <a:xfrm>
            <a:off x="8644255" y="3728085"/>
            <a:ext cx="1080135" cy="733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it-IT" sz="1400" dirty="0" smtClean="0">
                <a:sym typeface="+mn-ea"/>
              </a:rPr>
              <a:t>All Assistant Services by Category</a:t>
            </a:r>
            <a:endParaRPr lang="it-IT" sz="1400" dirty="0"/>
          </a:p>
        </p:txBody>
      </p:sp>
      <p:sp>
        <p:nvSpPr>
          <p:cNvPr id="389" name="Freccia a destra 47"/>
          <p:cNvSpPr/>
          <p:nvPr/>
        </p:nvSpPr>
        <p:spPr>
          <a:xfrm rot="10800000">
            <a:off x="7873754" y="3396541"/>
            <a:ext cx="305253" cy="210881"/>
          </a:xfrm>
          <a:prstGeom prst="rightArrow">
            <a:avLst>
              <a:gd name="adj1" fmla="val 50000"/>
              <a:gd name="adj2" fmla="val 55772"/>
            </a:avLst>
          </a:prstGeom>
          <a:solidFill>
            <a:schemeClr val="bg1"/>
          </a:solidFill>
          <a:ln w="19050">
            <a:solidFill>
              <a:srgbClr val="66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it-IT"/>
          </a:p>
        </p:txBody>
      </p:sp>
      <p:sp>
        <p:nvSpPr>
          <p:cNvPr id="390" name="CasellaDiTesto 50"/>
          <p:cNvSpPr txBox="1"/>
          <p:nvPr/>
        </p:nvSpPr>
        <p:spPr>
          <a:xfrm>
            <a:off x="10405110" y="3697605"/>
            <a:ext cx="1042035" cy="733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it-IT" sz="1400" dirty="0" err="1" smtClean="0"/>
              <a:t>Category of Assistant Services</a:t>
            </a:r>
            <a:endParaRPr lang="it-IT" sz="1400" dirty="0"/>
          </a:p>
        </p:txBody>
      </p:sp>
      <p:sp>
        <p:nvSpPr>
          <p:cNvPr id="391" name="Freccia a destra 57"/>
          <p:cNvSpPr/>
          <p:nvPr/>
        </p:nvSpPr>
        <p:spPr>
          <a:xfrm rot="10800000">
            <a:off x="9653567" y="3882951"/>
            <a:ext cx="305253" cy="210881"/>
          </a:xfrm>
          <a:prstGeom prst="rightArrow">
            <a:avLst>
              <a:gd name="adj1" fmla="val 50000"/>
              <a:gd name="adj2" fmla="val 55772"/>
            </a:avLst>
          </a:prstGeom>
          <a:solidFill>
            <a:schemeClr val="bg1"/>
          </a:solidFill>
          <a:ln w="19050">
            <a:solidFill>
              <a:srgbClr val="66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it-IT"/>
          </a:p>
        </p:txBody>
      </p:sp>
      <p:sp>
        <p:nvSpPr>
          <p:cNvPr id="392" name="CasellaDiTesto 41"/>
          <p:cNvSpPr txBox="1"/>
          <p:nvPr/>
        </p:nvSpPr>
        <p:spPr>
          <a:xfrm>
            <a:off x="8644255" y="3362960"/>
            <a:ext cx="10090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it-IT" sz="1400" dirty="0"/>
              <a:t>Highlights</a:t>
            </a:r>
            <a:endParaRPr lang="it-IT" sz="1400" dirty="0"/>
          </a:p>
        </p:txBody>
      </p:sp>
      <p:sp>
        <p:nvSpPr>
          <p:cNvPr id="393" name="Freccia a destra 47"/>
          <p:cNvSpPr/>
          <p:nvPr/>
        </p:nvSpPr>
        <p:spPr>
          <a:xfrm rot="10800000">
            <a:off x="7873754" y="3852471"/>
            <a:ext cx="305253" cy="210881"/>
          </a:xfrm>
          <a:prstGeom prst="rightArrow">
            <a:avLst>
              <a:gd name="adj1" fmla="val 50000"/>
              <a:gd name="adj2" fmla="val 55772"/>
            </a:avLst>
          </a:prstGeom>
          <a:solidFill>
            <a:schemeClr val="bg1"/>
          </a:solidFill>
          <a:ln w="19050">
            <a:solidFill>
              <a:srgbClr val="66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it-IT"/>
          </a:p>
        </p:txBody>
      </p:sp>
      <p:sp>
        <p:nvSpPr>
          <p:cNvPr id="394" name="CasellaDiTesto 41"/>
          <p:cNvSpPr txBox="1"/>
          <p:nvPr/>
        </p:nvSpPr>
        <p:spPr>
          <a:xfrm>
            <a:off x="8629015" y="2881630"/>
            <a:ext cx="17754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it-IT" sz="1400" dirty="0"/>
              <a:t>all  Asssistant Services</a:t>
            </a:r>
            <a:endParaRPr lang="it-IT" sz="1400" dirty="0"/>
          </a:p>
        </p:txBody>
      </p:sp>
      <p:sp>
        <p:nvSpPr>
          <p:cNvPr id="395" name="Freccia a destra 47"/>
          <p:cNvSpPr/>
          <p:nvPr/>
        </p:nvSpPr>
        <p:spPr>
          <a:xfrm rot="10800000">
            <a:off x="7873754" y="2936166"/>
            <a:ext cx="305253" cy="210881"/>
          </a:xfrm>
          <a:prstGeom prst="rightArrow">
            <a:avLst>
              <a:gd name="adj1" fmla="val 50000"/>
              <a:gd name="adj2" fmla="val 55772"/>
            </a:avLst>
          </a:prstGeom>
          <a:solidFill>
            <a:schemeClr val="bg1"/>
          </a:solidFill>
          <a:ln w="19050">
            <a:solidFill>
              <a:srgbClr val="66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it-IT"/>
          </a:p>
        </p:txBody>
      </p:sp>
      <p:grpSp>
        <p:nvGrpSpPr>
          <p:cNvPr id="396" name="Gruppo 16"/>
          <p:cNvGrpSpPr/>
          <p:nvPr/>
        </p:nvGrpSpPr>
        <p:grpSpPr>
          <a:xfrm>
            <a:off x="8262648" y="2851736"/>
            <a:ext cx="366961" cy="366961"/>
            <a:chOff x="2339752" y="4149080"/>
            <a:chExt cx="576064" cy="576064"/>
          </a:xfrm>
        </p:grpSpPr>
        <p:sp>
          <p:nvSpPr>
            <p:cNvPr id="397" name="Ovale 6"/>
            <p:cNvSpPr/>
            <p:nvPr/>
          </p:nvSpPr>
          <p:spPr>
            <a:xfrm>
              <a:off x="2339752" y="4149080"/>
              <a:ext cx="576064" cy="576064"/>
            </a:xfrm>
            <a:prstGeom prst="ellipse">
              <a:avLst/>
            </a:prstGeom>
            <a:noFill/>
            <a:ln>
              <a:solidFill>
                <a:srgbClr val="66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it-IT"/>
            </a:p>
          </p:txBody>
        </p:sp>
        <p:sp>
          <p:nvSpPr>
            <p:cNvPr id="398" name="Figura a mano libera 8"/>
            <p:cNvSpPr/>
            <p:nvPr/>
          </p:nvSpPr>
          <p:spPr>
            <a:xfrm>
              <a:off x="2383155" y="4152900"/>
              <a:ext cx="487680" cy="129540"/>
            </a:xfrm>
            <a:custGeom>
              <a:avLst/>
              <a:gdLst>
                <a:gd name="connsiteX0" fmla="*/ 0 w 487680"/>
                <a:gd name="connsiteY0" fmla="*/ 129540 h 129540"/>
                <a:gd name="connsiteX1" fmla="*/ 0 w 487680"/>
                <a:gd name="connsiteY1" fmla="*/ 129540 h 129540"/>
                <a:gd name="connsiteX2" fmla="*/ 487680 w 487680"/>
                <a:gd name="connsiteY2" fmla="*/ 129540 h 129540"/>
                <a:gd name="connsiteX3" fmla="*/ 403860 w 487680"/>
                <a:gd name="connsiteY3" fmla="*/ 45720 h 129540"/>
                <a:gd name="connsiteX4" fmla="*/ 297180 w 487680"/>
                <a:gd name="connsiteY4" fmla="*/ 0 h 129540"/>
                <a:gd name="connsiteX5" fmla="*/ 236220 w 487680"/>
                <a:gd name="connsiteY5" fmla="*/ 0 h 129540"/>
                <a:gd name="connsiteX6" fmla="*/ 114300 w 487680"/>
                <a:gd name="connsiteY6" fmla="*/ 22860 h 129540"/>
                <a:gd name="connsiteX7" fmla="*/ 38100 w 487680"/>
                <a:gd name="connsiteY7" fmla="*/ 76200 h 129540"/>
                <a:gd name="connsiteX8" fmla="*/ 0 w 487680"/>
                <a:gd name="connsiteY8" fmla="*/ 129540 h 129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" h="129540">
                  <a:moveTo>
                    <a:pt x="0" y="129540"/>
                  </a:moveTo>
                  <a:lnTo>
                    <a:pt x="0" y="129540"/>
                  </a:lnTo>
                  <a:lnTo>
                    <a:pt x="487680" y="129540"/>
                  </a:lnTo>
                  <a:lnTo>
                    <a:pt x="403860" y="45720"/>
                  </a:lnTo>
                  <a:lnTo>
                    <a:pt x="297180" y="0"/>
                  </a:lnTo>
                  <a:lnTo>
                    <a:pt x="236220" y="0"/>
                  </a:lnTo>
                  <a:lnTo>
                    <a:pt x="114300" y="22860"/>
                  </a:lnTo>
                  <a:lnTo>
                    <a:pt x="38100" y="76200"/>
                  </a:lnTo>
                  <a:lnTo>
                    <a:pt x="0" y="129540"/>
                  </a:lnTo>
                  <a:close/>
                </a:path>
              </a:pathLst>
            </a:custGeom>
            <a:gradFill>
              <a:gsLst>
                <a:gs pos="100000">
                  <a:srgbClr val="974B97"/>
                </a:gs>
                <a:gs pos="24000">
                  <a:srgbClr val="291529"/>
                </a:gs>
              </a:gsLst>
              <a:lin ang="5400000" scaled="0"/>
            </a:gradFill>
            <a:ln>
              <a:solidFill>
                <a:srgbClr val="66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endParaRPr lang="it-IT" dirty="0"/>
            </a:p>
          </p:txBody>
        </p:sp>
        <p:cxnSp>
          <p:nvCxnSpPr>
            <p:cNvPr id="399" name="Connettore 1 10"/>
            <p:cNvCxnSpPr/>
            <p:nvPr/>
          </p:nvCxnSpPr>
          <p:spPr>
            <a:xfrm>
              <a:off x="2448843" y="4462512"/>
              <a:ext cx="360040" cy="0"/>
            </a:xfrm>
            <a:prstGeom prst="line">
              <a:avLst/>
            </a:prstGeom>
            <a:ln>
              <a:solidFill>
                <a:srgbClr val="6633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Connettore 1 14"/>
            <p:cNvCxnSpPr/>
            <p:nvPr/>
          </p:nvCxnSpPr>
          <p:spPr>
            <a:xfrm>
              <a:off x="2446685" y="4544045"/>
              <a:ext cx="360040" cy="0"/>
            </a:xfrm>
            <a:prstGeom prst="line">
              <a:avLst/>
            </a:prstGeom>
            <a:ln w="19050">
              <a:solidFill>
                <a:srgbClr val="6633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Connettore 1 15"/>
            <p:cNvCxnSpPr/>
            <p:nvPr/>
          </p:nvCxnSpPr>
          <p:spPr>
            <a:xfrm>
              <a:off x="2452018" y="4380979"/>
              <a:ext cx="360040" cy="0"/>
            </a:xfrm>
            <a:prstGeom prst="line">
              <a:avLst/>
            </a:prstGeom>
            <a:ln>
              <a:solidFill>
                <a:srgbClr val="6633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2" name="Gruppo 16"/>
          <p:cNvGrpSpPr/>
          <p:nvPr/>
        </p:nvGrpSpPr>
        <p:grpSpPr>
          <a:xfrm>
            <a:off x="8272808" y="3316556"/>
            <a:ext cx="366961" cy="366961"/>
            <a:chOff x="2339752" y="4149080"/>
            <a:chExt cx="576064" cy="576064"/>
          </a:xfrm>
        </p:grpSpPr>
        <p:sp>
          <p:nvSpPr>
            <p:cNvPr id="403" name="Ovale 6"/>
            <p:cNvSpPr/>
            <p:nvPr/>
          </p:nvSpPr>
          <p:spPr>
            <a:xfrm>
              <a:off x="2339752" y="4149080"/>
              <a:ext cx="576064" cy="576064"/>
            </a:xfrm>
            <a:prstGeom prst="ellipse">
              <a:avLst/>
            </a:prstGeom>
            <a:noFill/>
            <a:ln>
              <a:solidFill>
                <a:srgbClr val="66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it-IT"/>
            </a:p>
          </p:txBody>
        </p:sp>
        <p:sp>
          <p:nvSpPr>
            <p:cNvPr id="404" name="Figura a mano libera 8"/>
            <p:cNvSpPr/>
            <p:nvPr/>
          </p:nvSpPr>
          <p:spPr>
            <a:xfrm>
              <a:off x="2383155" y="4152900"/>
              <a:ext cx="487680" cy="129540"/>
            </a:xfrm>
            <a:custGeom>
              <a:avLst/>
              <a:gdLst>
                <a:gd name="connsiteX0" fmla="*/ 0 w 487680"/>
                <a:gd name="connsiteY0" fmla="*/ 129540 h 129540"/>
                <a:gd name="connsiteX1" fmla="*/ 0 w 487680"/>
                <a:gd name="connsiteY1" fmla="*/ 129540 h 129540"/>
                <a:gd name="connsiteX2" fmla="*/ 487680 w 487680"/>
                <a:gd name="connsiteY2" fmla="*/ 129540 h 129540"/>
                <a:gd name="connsiteX3" fmla="*/ 403860 w 487680"/>
                <a:gd name="connsiteY3" fmla="*/ 45720 h 129540"/>
                <a:gd name="connsiteX4" fmla="*/ 297180 w 487680"/>
                <a:gd name="connsiteY4" fmla="*/ 0 h 129540"/>
                <a:gd name="connsiteX5" fmla="*/ 236220 w 487680"/>
                <a:gd name="connsiteY5" fmla="*/ 0 h 129540"/>
                <a:gd name="connsiteX6" fmla="*/ 114300 w 487680"/>
                <a:gd name="connsiteY6" fmla="*/ 22860 h 129540"/>
                <a:gd name="connsiteX7" fmla="*/ 38100 w 487680"/>
                <a:gd name="connsiteY7" fmla="*/ 76200 h 129540"/>
                <a:gd name="connsiteX8" fmla="*/ 0 w 487680"/>
                <a:gd name="connsiteY8" fmla="*/ 129540 h 129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" h="129540">
                  <a:moveTo>
                    <a:pt x="0" y="129540"/>
                  </a:moveTo>
                  <a:lnTo>
                    <a:pt x="0" y="129540"/>
                  </a:lnTo>
                  <a:lnTo>
                    <a:pt x="487680" y="129540"/>
                  </a:lnTo>
                  <a:lnTo>
                    <a:pt x="403860" y="45720"/>
                  </a:lnTo>
                  <a:lnTo>
                    <a:pt x="297180" y="0"/>
                  </a:lnTo>
                  <a:lnTo>
                    <a:pt x="236220" y="0"/>
                  </a:lnTo>
                  <a:lnTo>
                    <a:pt x="114300" y="22860"/>
                  </a:lnTo>
                  <a:lnTo>
                    <a:pt x="38100" y="76200"/>
                  </a:lnTo>
                  <a:lnTo>
                    <a:pt x="0" y="129540"/>
                  </a:lnTo>
                  <a:close/>
                </a:path>
              </a:pathLst>
            </a:custGeom>
            <a:gradFill>
              <a:gsLst>
                <a:gs pos="100000">
                  <a:srgbClr val="974B97"/>
                </a:gs>
                <a:gs pos="24000">
                  <a:srgbClr val="291529"/>
                </a:gs>
              </a:gsLst>
              <a:lin ang="5400000" scaled="0"/>
            </a:gradFill>
            <a:ln>
              <a:solidFill>
                <a:srgbClr val="66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endParaRPr lang="it-IT" dirty="0"/>
            </a:p>
          </p:txBody>
        </p:sp>
        <p:cxnSp>
          <p:nvCxnSpPr>
            <p:cNvPr id="405" name="Connettore 1 10"/>
            <p:cNvCxnSpPr/>
            <p:nvPr/>
          </p:nvCxnSpPr>
          <p:spPr>
            <a:xfrm>
              <a:off x="2448843" y="4462512"/>
              <a:ext cx="360040" cy="0"/>
            </a:xfrm>
            <a:prstGeom prst="line">
              <a:avLst/>
            </a:prstGeom>
            <a:ln>
              <a:solidFill>
                <a:srgbClr val="6633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Connettore 1 14"/>
            <p:cNvCxnSpPr/>
            <p:nvPr/>
          </p:nvCxnSpPr>
          <p:spPr>
            <a:xfrm>
              <a:off x="2446685" y="4544045"/>
              <a:ext cx="360040" cy="0"/>
            </a:xfrm>
            <a:prstGeom prst="line">
              <a:avLst/>
            </a:prstGeom>
            <a:ln w="19050">
              <a:solidFill>
                <a:srgbClr val="6633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Connettore 1 15"/>
            <p:cNvCxnSpPr/>
            <p:nvPr/>
          </p:nvCxnSpPr>
          <p:spPr>
            <a:xfrm>
              <a:off x="2452018" y="4380979"/>
              <a:ext cx="360040" cy="0"/>
            </a:xfrm>
            <a:prstGeom prst="line">
              <a:avLst/>
            </a:prstGeom>
            <a:ln>
              <a:solidFill>
                <a:srgbClr val="6633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8" name="Gruppo 23"/>
          <p:cNvGrpSpPr/>
          <p:nvPr/>
        </p:nvGrpSpPr>
        <p:grpSpPr>
          <a:xfrm>
            <a:off x="8269254" y="3799678"/>
            <a:ext cx="360039" cy="360040"/>
            <a:chOff x="2987824" y="3645023"/>
            <a:chExt cx="565200" cy="565201"/>
          </a:xfrm>
        </p:grpSpPr>
        <p:sp>
          <p:nvSpPr>
            <p:cNvPr id="409" name="Ovale 18"/>
            <p:cNvSpPr/>
            <p:nvPr/>
          </p:nvSpPr>
          <p:spPr>
            <a:xfrm>
              <a:off x="2987824" y="3645024"/>
              <a:ext cx="565200" cy="565200"/>
            </a:xfrm>
            <a:prstGeom prst="ellipse">
              <a:avLst/>
            </a:prstGeom>
            <a:noFill/>
            <a:ln w="38100" cmpd="dbl">
              <a:solidFill>
                <a:srgbClr val="66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it-IT"/>
            </a:p>
          </p:txBody>
        </p:sp>
        <p:sp>
          <p:nvSpPr>
            <p:cNvPr id="410" name="Figura a mano libera 19"/>
            <p:cNvSpPr/>
            <p:nvPr/>
          </p:nvSpPr>
          <p:spPr>
            <a:xfrm>
              <a:off x="3031227" y="3645023"/>
              <a:ext cx="487680" cy="130979"/>
            </a:xfrm>
            <a:custGeom>
              <a:avLst/>
              <a:gdLst>
                <a:gd name="connsiteX0" fmla="*/ 0 w 487680"/>
                <a:gd name="connsiteY0" fmla="*/ 129540 h 129540"/>
                <a:gd name="connsiteX1" fmla="*/ 0 w 487680"/>
                <a:gd name="connsiteY1" fmla="*/ 129540 h 129540"/>
                <a:gd name="connsiteX2" fmla="*/ 487680 w 487680"/>
                <a:gd name="connsiteY2" fmla="*/ 129540 h 129540"/>
                <a:gd name="connsiteX3" fmla="*/ 403860 w 487680"/>
                <a:gd name="connsiteY3" fmla="*/ 45720 h 129540"/>
                <a:gd name="connsiteX4" fmla="*/ 297180 w 487680"/>
                <a:gd name="connsiteY4" fmla="*/ 0 h 129540"/>
                <a:gd name="connsiteX5" fmla="*/ 236220 w 487680"/>
                <a:gd name="connsiteY5" fmla="*/ 0 h 129540"/>
                <a:gd name="connsiteX6" fmla="*/ 114300 w 487680"/>
                <a:gd name="connsiteY6" fmla="*/ 22860 h 129540"/>
                <a:gd name="connsiteX7" fmla="*/ 38100 w 487680"/>
                <a:gd name="connsiteY7" fmla="*/ 76200 h 129540"/>
                <a:gd name="connsiteX8" fmla="*/ 0 w 487680"/>
                <a:gd name="connsiteY8" fmla="*/ 129540 h 129540"/>
                <a:gd name="connsiteX0-1" fmla="*/ 0 w 487680"/>
                <a:gd name="connsiteY0-2" fmla="*/ 130979 h 130979"/>
                <a:gd name="connsiteX1-3" fmla="*/ 0 w 487680"/>
                <a:gd name="connsiteY1-4" fmla="*/ 130979 h 130979"/>
                <a:gd name="connsiteX2-5" fmla="*/ 487680 w 487680"/>
                <a:gd name="connsiteY2-6" fmla="*/ 130979 h 130979"/>
                <a:gd name="connsiteX3-7" fmla="*/ 403860 w 487680"/>
                <a:gd name="connsiteY3-8" fmla="*/ 47159 h 130979"/>
                <a:gd name="connsiteX4-9" fmla="*/ 297180 w 487680"/>
                <a:gd name="connsiteY4-10" fmla="*/ 1439 h 130979"/>
                <a:gd name="connsiteX5-11" fmla="*/ 172621 w 487680"/>
                <a:gd name="connsiteY5-12" fmla="*/ 0 h 130979"/>
                <a:gd name="connsiteX6-13" fmla="*/ 114300 w 487680"/>
                <a:gd name="connsiteY6-14" fmla="*/ 24299 h 130979"/>
                <a:gd name="connsiteX7-15" fmla="*/ 38100 w 487680"/>
                <a:gd name="connsiteY7-16" fmla="*/ 77639 h 130979"/>
                <a:gd name="connsiteX8-17" fmla="*/ 0 w 487680"/>
                <a:gd name="connsiteY8-18" fmla="*/ 130979 h 1309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487680" h="130979">
                  <a:moveTo>
                    <a:pt x="0" y="130979"/>
                  </a:moveTo>
                  <a:lnTo>
                    <a:pt x="0" y="130979"/>
                  </a:lnTo>
                  <a:lnTo>
                    <a:pt x="487680" y="130979"/>
                  </a:lnTo>
                  <a:lnTo>
                    <a:pt x="403860" y="47159"/>
                  </a:lnTo>
                  <a:lnTo>
                    <a:pt x="297180" y="1439"/>
                  </a:lnTo>
                  <a:lnTo>
                    <a:pt x="172621" y="0"/>
                  </a:lnTo>
                  <a:lnTo>
                    <a:pt x="114300" y="24299"/>
                  </a:lnTo>
                  <a:lnTo>
                    <a:pt x="38100" y="77639"/>
                  </a:lnTo>
                  <a:lnTo>
                    <a:pt x="0" y="130979"/>
                  </a:lnTo>
                  <a:close/>
                </a:path>
              </a:pathLst>
            </a:custGeom>
            <a:gradFill>
              <a:gsLst>
                <a:gs pos="100000">
                  <a:srgbClr val="974B97"/>
                </a:gs>
                <a:gs pos="24000">
                  <a:srgbClr val="291529"/>
                </a:gs>
              </a:gsLst>
              <a:lin ang="5400000" scaled="0"/>
            </a:gradFill>
            <a:ln>
              <a:solidFill>
                <a:srgbClr val="66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endParaRPr lang="it-IT" dirty="0"/>
            </a:p>
          </p:txBody>
        </p:sp>
        <p:cxnSp>
          <p:nvCxnSpPr>
            <p:cNvPr id="411" name="Connettore 1 20"/>
            <p:cNvCxnSpPr/>
            <p:nvPr/>
          </p:nvCxnSpPr>
          <p:spPr>
            <a:xfrm>
              <a:off x="3096915" y="3958456"/>
              <a:ext cx="360040" cy="0"/>
            </a:xfrm>
            <a:prstGeom prst="line">
              <a:avLst/>
            </a:prstGeom>
            <a:ln>
              <a:solidFill>
                <a:srgbClr val="6633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Connettore 1 21"/>
            <p:cNvCxnSpPr/>
            <p:nvPr/>
          </p:nvCxnSpPr>
          <p:spPr>
            <a:xfrm>
              <a:off x="3094757" y="4039989"/>
              <a:ext cx="360040" cy="0"/>
            </a:xfrm>
            <a:prstGeom prst="line">
              <a:avLst/>
            </a:prstGeom>
            <a:ln w="19050">
              <a:solidFill>
                <a:srgbClr val="6633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Connettore 1 22"/>
            <p:cNvCxnSpPr/>
            <p:nvPr/>
          </p:nvCxnSpPr>
          <p:spPr>
            <a:xfrm>
              <a:off x="3100090" y="3876923"/>
              <a:ext cx="360040" cy="0"/>
            </a:xfrm>
            <a:prstGeom prst="line">
              <a:avLst/>
            </a:prstGeom>
            <a:ln>
              <a:solidFill>
                <a:srgbClr val="6633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4" name="Gruppo 16"/>
          <p:cNvGrpSpPr/>
          <p:nvPr/>
        </p:nvGrpSpPr>
        <p:grpSpPr>
          <a:xfrm>
            <a:off x="10038108" y="3786456"/>
            <a:ext cx="366961" cy="366961"/>
            <a:chOff x="2339752" y="4149080"/>
            <a:chExt cx="576064" cy="576064"/>
          </a:xfrm>
        </p:grpSpPr>
        <p:sp>
          <p:nvSpPr>
            <p:cNvPr id="415" name="Ovale 6"/>
            <p:cNvSpPr/>
            <p:nvPr/>
          </p:nvSpPr>
          <p:spPr>
            <a:xfrm>
              <a:off x="2339752" y="4149080"/>
              <a:ext cx="576064" cy="576064"/>
            </a:xfrm>
            <a:prstGeom prst="ellipse">
              <a:avLst/>
            </a:prstGeom>
            <a:noFill/>
            <a:ln>
              <a:solidFill>
                <a:srgbClr val="66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it-IT"/>
            </a:p>
          </p:txBody>
        </p:sp>
        <p:sp>
          <p:nvSpPr>
            <p:cNvPr id="416" name="Figura a mano libera 8"/>
            <p:cNvSpPr/>
            <p:nvPr/>
          </p:nvSpPr>
          <p:spPr>
            <a:xfrm>
              <a:off x="2383155" y="4152900"/>
              <a:ext cx="487680" cy="129540"/>
            </a:xfrm>
            <a:custGeom>
              <a:avLst/>
              <a:gdLst>
                <a:gd name="connsiteX0" fmla="*/ 0 w 487680"/>
                <a:gd name="connsiteY0" fmla="*/ 129540 h 129540"/>
                <a:gd name="connsiteX1" fmla="*/ 0 w 487680"/>
                <a:gd name="connsiteY1" fmla="*/ 129540 h 129540"/>
                <a:gd name="connsiteX2" fmla="*/ 487680 w 487680"/>
                <a:gd name="connsiteY2" fmla="*/ 129540 h 129540"/>
                <a:gd name="connsiteX3" fmla="*/ 403860 w 487680"/>
                <a:gd name="connsiteY3" fmla="*/ 45720 h 129540"/>
                <a:gd name="connsiteX4" fmla="*/ 297180 w 487680"/>
                <a:gd name="connsiteY4" fmla="*/ 0 h 129540"/>
                <a:gd name="connsiteX5" fmla="*/ 236220 w 487680"/>
                <a:gd name="connsiteY5" fmla="*/ 0 h 129540"/>
                <a:gd name="connsiteX6" fmla="*/ 114300 w 487680"/>
                <a:gd name="connsiteY6" fmla="*/ 22860 h 129540"/>
                <a:gd name="connsiteX7" fmla="*/ 38100 w 487680"/>
                <a:gd name="connsiteY7" fmla="*/ 76200 h 129540"/>
                <a:gd name="connsiteX8" fmla="*/ 0 w 487680"/>
                <a:gd name="connsiteY8" fmla="*/ 129540 h 129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" h="129540">
                  <a:moveTo>
                    <a:pt x="0" y="129540"/>
                  </a:moveTo>
                  <a:lnTo>
                    <a:pt x="0" y="129540"/>
                  </a:lnTo>
                  <a:lnTo>
                    <a:pt x="487680" y="129540"/>
                  </a:lnTo>
                  <a:lnTo>
                    <a:pt x="403860" y="45720"/>
                  </a:lnTo>
                  <a:lnTo>
                    <a:pt x="297180" y="0"/>
                  </a:lnTo>
                  <a:lnTo>
                    <a:pt x="236220" y="0"/>
                  </a:lnTo>
                  <a:lnTo>
                    <a:pt x="114300" y="22860"/>
                  </a:lnTo>
                  <a:lnTo>
                    <a:pt x="38100" y="76200"/>
                  </a:lnTo>
                  <a:lnTo>
                    <a:pt x="0" y="129540"/>
                  </a:lnTo>
                  <a:close/>
                </a:path>
              </a:pathLst>
            </a:custGeom>
            <a:gradFill>
              <a:gsLst>
                <a:gs pos="100000">
                  <a:srgbClr val="974B97"/>
                </a:gs>
                <a:gs pos="24000">
                  <a:srgbClr val="291529"/>
                </a:gs>
              </a:gsLst>
              <a:lin ang="5400000" scaled="0"/>
            </a:gradFill>
            <a:ln>
              <a:solidFill>
                <a:srgbClr val="66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endParaRPr lang="it-IT" dirty="0"/>
            </a:p>
          </p:txBody>
        </p:sp>
        <p:cxnSp>
          <p:nvCxnSpPr>
            <p:cNvPr id="417" name="Connettore 1 10"/>
            <p:cNvCxnSpPr/>
            <p:nvPr/>
          </p:nvCxnSpPr>
          <p:spPr>
            <a:xfrm>
              <a:off x="2448843" y="4462512"/>
              <a:ext cx="360040" cy="0"/>
            </a:xfrm>
            <a:prstGeom prst="line">
              <a:avLst/>
            </a:prstGeom>
            <a:ln>
              <a:solidFill>
                <a:srgbClr val="6633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Connettore 1 14"/>
            <p:cNvCxnSpPr/>
            <p:nvPr/>
          </p:nvCxnSpPr>
          <p:spPr>
            <a:xfrm>
              <a:off x="2446685" y="4544045"/>
              <a:ext cx="360040" cy="0"/>
            </a:xfrm>
            <a:prstGeom prst="line">
              <a:avLst/>
            </a:prstGeom>
            <a:ln w="19050">
              <a:solidFill>
                <a:srgbClr val="6633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Connettore 1 15"/>
            <p:cNvCxnSpPr/>
            <p:nvPr/>
          </p:nvCxnSpPr>
          <p:spPr>
            <a:xfrm>
              <a:off x="2452018" y="4380979"/>
              <a:ext cx="360040" cy="0"/>
            </a:xfrm>
            <a:prstGeom prst="line">
              <a:avLst/>
            </a:prstGeom>
            <a:ln>
              <a:solidFill>
                <a:srgbClr val="6633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uppo 6"/>
          <p:cNvGrpSpPr/>
          <p:nvPr/>
        </p:nvGrpSpPr>
        <p:grpSpPr>
          <a:xfrm>
            <a:off x="6698828" y="4770279"/>
            <a:ext cx="2329708" cy="1551038"/>
            <a:chOff x="412407" y="2618091"/>
            <a:chExt cx="3159655" cy="1897291"/>
          </a:xfrm>
        </p:grpSpPr>
        <p:sp>
          <p:nvSpPr>
            <p:cNvPr id="38" name="Rettangolo arrotondato 7"/>
            <p:cNvSpPr/>
            <p:nvPr/>
          </p:nvSpPr>
          <p:spPr>
            <a:xfrm>
              <a:off x="683568" y="3068960"/>
              <a:ext cx="2617335" cy="1446422"/>
            </a:xfrm>
            <a:prstGeom prst="roundRect">
              <a:avLst/>
            </a:prstGeom>
            <a:noFill/>
            <a:ln>
              <a:solidFill>
                <a:srgbClr val="66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it-IT"/>
            </a:p>
          </p:txBody>
        </p:sp>
        <p:sp>
          <p:nvSpPr>
            <p:cNvPr id="39" name="CasellaDiTesto 8"/>
            <p:cNvSpPr txBox="1"/>
            <p:nvPr/>
          </p:nvSpPr>
          <p:spPr>
            <a:xfrm>
              <a:off x="412407" y="2618091"/>
              <a:ext cx="3159655" cy="375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it-IT" sz="1400" dirty="0"/>
                <a:t>Cart</a:t>
              </a:r>
              <a:endParaRPr lang="it-IT" sz="1400" dirty="0"/>
            </a:p>
          </p:txBody>
        </p:sp>
      </p:grpSp>
      <p:grpSp>
        <p:nvGrpSpPr>
          <p:cNvPr id="30" name="Gruppo 30"/>
          <p:cNvGrpSpPr/>
          <p:nvPr/>
        </p:nvGrpSpPr>
        <p:grpSpPr>
          <a:xfrm>
            <a:off x="7069335" y="5605443"/>
            <a:ext cx="1958697" cy="306705"/>
            <a:chOff x="4139952" y="2776320"/>
            <a:chExt cx="3095341" cy="630444"/>
          </a:xfrm>
        </p:grpSpPr>
        <p:sp>
          <p:nvSpPr>
            <p:cNvPr id="31" name="Ovale 27"/>
            <p:cNvSpPr/>
            <p:nvPr/>
          </p:nvSpPr>
          <p:spPr>
            <a:xfrm>
              <a:off x="4139952" y="2925121"/>
              <a:ext cx="262915" cy="335454"/>
            </a:xfrm>
            <a:prstGeom prst="ellipse">
              <a:avLst/>
            </a:prstGeom>
            <a:gradFill>
              <a:gsLst>
                <a:gs pos="0">
                  <a:srgbClr val="291529"/>
                </a:gs>
                <a:gs pos="50000">
                  <a:srgbClr val="974B97"/>
                </a:gs>
              </a:gsLst>
              <a:lin ang="5400000" scaled="0"/>
            </a:gradFill>
            <a:ln>
              <a:solidFill>
                <a:srgbClr val="66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endParaRPr lang="it-IT" dirty="0"/>
            </a:p>
          </p:txBody>
        </p:sp>
        <p:sp>
          <p:nvSpPr>
            <p:cNvPr id="32" name="CasellaDiTesto 29"/>
            <p:cNvSpPr txBox="1"/>
            <p:nvPr/>
          </p:nvSpPr>
          <p:spPr>
            <a:xfrm>
              <a:off x="4403356" y="2776320"/>
              <a:ext cx="2831937" cy="630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it-IT" sz="1400" u="sng" dirty="0" smtClean="0"/>
                <a:t>info</a:t>
              </a:r>
              <a:endParaRPr lang="it-IT" sz="1400" u="sng" dirty="0" smtClean="0"/>
            </a:p>
          </p:txBody>
        </p:sp>
      </p:grpSp>
      <p:grpSp>
        <p:nvGrpSpPr>
          <p:cNvPr id="2" name="Gruppo 30"/>
          <p:cNvGrpSpPr/>
          <p:nvPr/>
        </p:nvGrpSpPr>
        <p:grpSpPr>
          <a:xfrm>
            <a:off x="6027300" y="3563918"/>
            <a:ext cx="1958697" cy="306705"/>
            <a:chOff x="4139952" y="2776320"/>
            <a:chExt cx="3095341" cy="630444"/>
          </a:xfrm>
        </p:grpSpPr>
        <p:sp>
          <p:nvSpPr>
            <p:cNvPr id="3" name="Ovale 27"/>
            <p:cNvSpPr/>
            <p:nvPr/>
          </p:nvSpPr>
          <p:spPr>
            <a:xfrm>
              <a:off x="4139952" y="2925121"/>
              <a:ext cx="262915" cy="335454"/>
            </a:xfrm>
            <a:prstGeom prst="ellipse">
              <a:avLst/>
            </a:prstGeom>
            <a:gradFill>
              <a:gsLst>
                <a:gs pos="0">
                  <a:srgbClr val="291529"/>
                </a:gs>
                <a:gs pos="50000">
                  <a:srgbClr val="974B97"/>
                </a:gs>
              </a:gsLst>
              <a:lin ang="5400000" scaled="0"/>
            </a:gradFill>
            <a:ln>
              <a:solidFill>
                <a:srgbClr val="66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endParaRPr lang="it-IT" dirty="0"/>
            </a:p>
          </p:txBody>
        </p:sp>
        <p:sp>
          <p:nvSpPr>
            <p:cNvPr id="25" name="CasellaDiTesto 29"/>
            <p:cNvSpPr txBox="1"/>
            <p:nvPr/>
          </p:nvSpPr>
          <p:spPr>
            <a:xfrm>
              <a:off x="4403356" y="2776320"/>
              <a:ext cx="2831937" cy="630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it-IT" sz="1400" dirty="0" smtClean="0"/>
                <a:t>Contact us</a:t>
              </a:r>
              <a:endParaRPr lang="it-IT" sz="1400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583</Words>
  <Application>WPS 演示</Application>
  <PresentationFormat>Widescreen</PresentationFormat>
  <Paragraphs>76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Tema di Office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Sara Pasini</dc:creator>
  <cp:lastModifiedBy>zhan yuan</cp:lastModifiedBy>
  <cp:revision>17</cp:revision>
  <dcterms:created xsi:type="dcterms:W3CDTF">2016-04-11T21:11:00Z</dcterms:created>
  <dcterms:modified xsi:type="dcterms:W3CDTF">2016-07-12T22:11:26Z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