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263" r:id="rId6"/>
    <p:sldId id="259" r:id="rId7"/>
    <p:sldId id="277" r:id="rId8"/>
    <p:sldId id="271" r:id="rId9"/>
    <p:sldId id="260" r:id="rId10"/>
    <p:sldId id="278" r:id="rId11"/>
    <p:sldId id="279" r:id="rId12"/>
    <p:sldId id="280" r:id="rId13"/>
    <p:sldId id="262" r:id="rId14"/>
    <p:sldId id="268" r:id="rId15"/>
    <p:sldId id="272" r:id="rId16"/>
    <p:sldId id="273" r:id="rId17"/>
    <p:sldId id="261" r:id="rId18"/>
    <p:sldId id="267" r:id="rId19"/>
    <p:sldId id="275" r:id="rId20"/>
    <p:sldId id="264" r:id="rId21"/>
    <p:sldId id="269" r:id="rId22"/>
    <p:sldId id="265" r:id="rId23"/>
    <p:sldId id="276" r:id="rId24"/>
    <p:sldId id="26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ain Brocas" initials="SB" lastIdx="11" clrIdx="0">
    <p:extLst>
      <p:ext uri="{19B8F6BF-5375-455C-9EA6-DF929625EA0E}">
        <p15:presenceInfo xmlns:p15="http://schemas.microsoft.com/office/powerpoint/2012/main" userId="S::bros2671@usherbrooke.ca::5056907d-4ca8-496f-94c3-6e95c255b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A3A"/>
    <a:srgbClr val="CBCBCB"/>
    <a:srgbClr val="2A1944"/>
    <a:srgbClr val="E4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5:50.426" idx="1">
    <p:pos x="10" y="10"/>
    <p:text>mettre en forme la diapo titre avec le logo, le texte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7:32.376" idx="5">
    <p:pos x="146" y="146"/>
    <p:text>ajouter charte graphique eos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6:22.842" idx="2">
    <p:pos x="10" y="10"/>
    <p:text>Ajouter CG(charte graphique)Eos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7:02.703" idx="3">
    <p:pos x="146" y="146"/>
    <p:text>Mettre en forme et en couleur+police le texte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7:13.646" idx="4">
    <p:pos x="282" y="282"/>
    <p:text>Eventuellement simplifier le texte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8:01.109" idx="6">
    <p:pos x="10" y="10"/>
    <p:text>utiliser CG 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8:09.539" idx="7">
    <p:pos x="146" y="146"/>
    <p:text>mettre en forme le texte et mise en page adaptee avec l'image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8:30.127" idx="8">
    <p:pos x="10" y="10"/>
    <p:text>ajouter CG 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8:37.117" idx="9">
    <p:pos x="146" y="146"/>
    <p:text>Pour le reste, slides en cours, ne pas toucher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8:53.908" idx="10">
    <p:pos x="10" y="10"/>
    <p:text>ajouter CG 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9:02.860" idx="11">
    <p:pos x="146" y="1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47B52-4910-473A-A2DD-07D13FF20FA9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CA"/>
        </a:p>
      </dgm:t>
    </dgm:pt>
    <dgm:pt modelId="{8588C337-BFF3-45DE-AE09-159FDBFFB407}">
      <dgm:prSet phldrT="[Texte]"/>
      <dgm:spPr/>
      <dgm:t>
        <a:bodyPr/>
        <a:lstStyle/>
        <a:p>
          <a:r>
            <a:rPr lang="en-CA" b="1" dirty="0" err="1">
              <a:latin typeface="Rubik" pitchFamily="2" charset="-79"/>
              <a:cs typeface="Rubik" pitchFamily="2" charset="-79"/>
            </a:rPr>
            <a:t>Logiciel</a:t>
          </a:r>
          <a:r>
            <a:rPr lang="en-CA" b="1" dirty="0">
              <a:latin typeface="Rubik" pitchFamily="2" charset="-79"/>
              <a:cs typeface="Rubik" pitchFamily="2" charset="-79"/>
            </a:rPr>
            <a:t> de </a:t>
          </a:r>
          <a:r>
            <a:rPr lang="en-CA" b="1" dirty="0" err="1">
              <a:latin typeface="Rubik" pitchFamily="2" charset="-79"/>
              <a:cs typeface="Rubik" pitchFamily="2" charset="-79"/>
            </a:rPr>
            <a:t>Contrôle</a:t>
          </a:r>
          <a:endParaRPr lang="fr-CA" b="1" dirty="0">
            <a:latin typeface="Rubik" pitchFamily="2" charset="-79"/>
            <a:cs typeface="Rubik" pitchFamily="2" charset="-79"/>
          </a:endParaRPr>
        </a:p>
      </dgm:t>
    </dgm:pt>
    <dgm:pt modelId="{41C464CF-E64D-48A4-A2E8-387988CDF5E6}" type="parTrans" cxnId="{5D521351-3C14-4D0A-8B0A-68AB565F5A2E}">
      <dgm:prSet/>
      <dgm:spPr/>
      <dgm:t>
        <a:bodyPr/>
        <a:lstStyle/>
        <a:p>
          <a:endParaRPr lang="fr-CA"/>
        </a:p>
      </dgm:t>
    </dgm:pt>
    <dgm:pt modelId="{5CC0B70F-A0AC-4736-81CC-8655FC030BAB}" type="sibTrans" cxnId="{5D521351-3C14-4D0A-8B0A-68AB565F5A2E}">
      <dgm:prSet/>
      <dgm:spPr/>
      <dgm:t>
        <a:bodyPr/>
        <a:lstStyle/>
        <a:p>
          <a:endParaRPr lang="fr-CA">
            <a:latin typeface="Rubik" pitchFamily="2" charset="-79"/>
            <a:cs typeface="Rubik" pitchFamily="2" charset="-79"/>
          </a:endParaRPr>
        </a:p>
      </dgm:t>
    </dgm:pt>
    <dgm:pt modelId="{8E7DE603-7C65-4D99-B9BF-8C070DB439EE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>
              <a:latin typeface="Rubik" pitchFamily="2" charset="-79"/>
              <a:cs typeface="Rubik" pitchFamily="2" charset="-79"/>
            </a:rPr>
            <a:t>Instruction </a:t>
          </a:r>
          <a:br>
            <a:rPr lang="en-CA" dirty="0">
              <a:latin typeface="Rubik" pitchFamily="2" charset="-79"/>
              <a:cs typeface="Rubik" pitchFamily="2" charset="-79"/>
            </a:rPr>
          </a:br>
          <a:r>
            <a:rPr lang="en-CA" i="1" dirty="0">
              <a:latin typeface="Rubik" pitchFamily="2" charset="-79"/>
              <a:cs typeface="Rubik" pitchFamily="2" charset="-79"/>
            </a:rPr>
            <a:t>(ex : pointer un </a:t>
          </a:r>
          <a:r>
            <a:rPr lang="en-CA" i="1" dirty="0" err="1">
              <a:latin typeface="Rubik" pitchFamily="2" charset="-79"/>
              <a:cs typeface="Rubik" pitchFamily="2" charset="-79"/>
            </a:rPr>
            <a:t>astre</a:t>
          </a:r>
          <a:r>
            <a:rPr lang="en-CA" i="1" dirty="0">
              <a:latin typeface="Rubik" pitchFamily="2" charset="-79"/>
              <a:cs typeface="Rubik" pitchFamily="2" charset="-79"/>
            </a:rPr>
            <a:t>)</a:t>
          </a:r>
          <a:endParaRPr lang="fr-CA" i="1" dirty="0">
            <a:latin typeface="Rubik" pitchFamily="2" charset="-79"/>
            <a:cs typeface="Rubik" pitchFamily="2" charset="-79"/>
          </a:endParaRPr>
        </a:p>
      </dgm:t>
    </dgm:pt>
    <dgm:pt modelId="{2CF8C029-0879-461D-B54C-74A1CA652542}" type="parTrans" cxnId="{021F8535-FB08-48CB-9674-0246FB2EE5AA}">
      <dgm:prSet/>
      <dgm:spPr/>
      <dgm:t>
        <a:bodyPr/>
        <a:lstStyle/>
        <a:p>
          <a:endParaRPr lang="fr-CA"/>
        </a:p>
      </dgm:t>
    </dgm:pt>
    <dgm:pt modelId="{04C610F8-78C3-4DB4-BCB4-9B5F07A71227}" type="sibTrans" cxnId="{021F8535-FB08-48CB-9674-0246FB2EE5AA}">
      <dgm:prSet/>
      <dgm:spPr/>
      <dgm:t>
        <a:bodyPr/>
        <a:lstStyle/>
        <a:p>
          <a:endParaRPr lang="fr-CA"/>
        </a:p>
      </dgm:t>
    </dgm:pt>
    <dgm:pt modelId="{7117167C-E170-4429-8E1A-836610B5D7FD}">
      <dgm:prSet phldrT="[Texte]"/>
      <dgm:spPr/>
      <dgm:t>
        <a:bodyPr/>
        <a:lstStyle/>
        <a:p>
          <a:r>
            <a:rPr lang="en-CA" b="1" dirty="0">
              <a:latin typeface="Rubik" pitchFamily="2" charset="-79"/>
              <a:cs typeface="Rubik" pitchFamily="2" charset="-79"/>
            </a:rPr>
            <a:t>Driver</a:t>
          </a:r>
          <a:endParaRPr lang="fr-CA" b="1" dirty="0">
            <a:latin typeface="Rubik" pitchFamily="2" charset="-79"/>
            <a:cs typeface="Rubik" pitchFamily="2" charset="-79"/>
          </a:endParaRPr>
        </a:p>
      </dgm:t>
    </dgm:pt>
    <dgm:pt modelId="{A3766CB3-B1D3-45C7-99FF-68F47C9BC7EA}" type="parTrans" cxnId="{5BA72B53-584B-4579-BCCB-9B05AECC2CF8}">
      <dgm:prSet/>
      <dgm:spPr/>
      <dgm:t>
        <a:bodyPr/>
        <a:lstStyle/>
        <a:p>
          <a:endParaRPr lang="fr-CA"/>
        </a:p>
      </dgm:t>
    </dgm:pt>
    <dgm:pt modelId="{A3DC4408-5005-47F5-8261-37672405E231}" type="sibTrans" cxnId="{5BA72B53-584B-4579-BCCB-9B05AECC2CF8}">
      <dgm:prSet/>
      <dgm:spPr/>
      <dgm:t>
        <a:bodyPr/>
        <a:lstStyle/>
        <a:p>
          <a:endParaRPr lang="fr-CA">
            <a:latin typeface="Rubik" pitchFamily="2" charset="-79"/>
            <a:cs typeface="Rubik" pitchFamily="2" charset="-79"/>
          </a:endParaRPr>
        </a:p>
      </dgm:t>
    </dgm:pt>
    <dgm:pt modelId="{B2AF3752-E5C1-4024-9DC5-A48781B8872B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 err="1">
              <a:latin typeface="Rubik" pitchFamily="2" charset="-79"/>
              <a:cs typeface="Rubik" pitchFamily="2" charset="-79"/>
            </a:rPr>
            <a:t>Interprétation</a:t>
          </a:r>
          <a:r>
            <a:rPr lang="en-CA" dirty="0">
              <a:latin typeface="Rubik" pitchFamily="2" charset="-79"/>
              <a:cs typeface="Rubik" pitchFamily="2" charset="-79"/>
            </a:rPr>
            <a:t> instruction</a:t>
          </a:r>
          <a:br>
            <a:rPr lang="en-CA" dirty="0">
              <a:latin typeface="Rubik" pitchFamily="2" charset="-79"/>
              <a:cs typeface="Rubik" pitchFamily="2" charset="-79"/>
            </a:rPr>
          </a:br>
          <a:endParaRPr lang="fr-CA" dirty="0">
            <a:latin typeface="Rubik" pitchFamily="2" charset="-79"/>
            <a:cs typeface="Rubik" pitchFamily="2" charset="-79"/>
          </a:endParaRPr>
        </a:p>
      </dgm:t>
    </dgm:pt>
    <dgm:pt modelId="{6741ADF5-5035-4EF0-A30D-1431991202D4}" type="parTrans" cxnId="{AF81A456-99A8-45D6-8B6F-D287B1192F28}">
      <dgm:prSet/>
      <dgm:spPr/>
      <dgm:t>
        <a:bodyPr/>
        <a:lstStyle/>
        <a:p>
          <a:endParaRPr lang="fr-CA"/>
        </a:p>
      </dgm:t>
    </dgm:pt>
    <dgm:pt modelId="{66240490-B22A-42FD-A127-68D36707B19A}" type="sibTrans" cxnId="{AF81A456-99A8-45D6-8B6F-D287B1192F28}">
      <dgm:prSet/>
      <dgm:spPr/>
      <dgm:t>
        <a:bodyPr/>
        <a:lstStyle/>
        <a:p>
          <a:endParaRPr lang="fr-CA"/>
        </a:p>
      </dgm:t>
    </dgm:pt>
    <dgm:pt modelId="{175054DA-0267-4E3B-9923-BAD1A8BF6A89}">
      <dgm:prSet phldrT="[Texte]"/>
      <dgm:spPr/>
      <dgm:t>
        <a:bodyPr/>
        <a:lstStyle/>
        <a:p>
          <a:r>
            <a:rPr lang="en-CA" b="1" dirty="0">
              <a:latin typeface="Rubik" pitchFamily="2" charset="-79"/>
              <a:cs typeface="Rubik" pitchFamily="2" charset="-79"/>
            </a:rPr>
            <a:t>Monture</a:t>
          </a:r>
          <a:endParaRPr lang="fr-CA" b="1" dirty="0">
            <a:latin typeface="Rubik" pitchFamily="2" charset="-79"/>
            <a:cs typeface="Rubik" pitchFamily="2" charset="-79"/>
          </a:endParaRPr>
        </a:p>
      </dgm:t>
    </dgm:pt>
    <dgm:pt modelId="{EEDDDDEF-3EF0-402E-8383-120888D83732}" type="parTrans" cxnId="{D81A6247-A2E3-4CD2-AF88-00241FD718B4}">
      <dgm:prSet/>
      <dgm:spPr/>
      <dgm:t>
        <a:bodyPr/>
        <a:lstStyle/>
        <a:p>
          <a:endParaRPr lang="fr-CA"/>
        </a:p>
      </dgm:t>
    </dgm:pt>
    <dgm:pt modelId="{7AC02717-A43A-466A-9F07-9AB2E1020B16}" type="sibTrans" cxnId="{D81A6247-A2E3-4CD2-AF88-00241FD718B4}">
      <dgm:prSet/>
      <dgm:spPr/>
      <dgm:t>
        <a:bodyPr/>
        <a:lstStyle/>
        <a:p>
          <a:endParaRPr lang="fr-CA">
            <a:latin typeface="Rubik" pitchFamily="2" charset="-79"/>
            <a:cs typeface="Rubik" pitchFamily="2" charset="-79"/>
          </a:endParaRPr>
        </a:p>
      </dgm:t>
    </dgm:pt>
    <dgm:pt modelId="{0B8200B5-3F3E-49B6-853F-07A6A8D3CBFC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 err="1">
              <a:latin typeface="Rubik" pitchFamily="2" charset="-79"/>
              <a:cs typeface="Rubik" pitchFamily="2" charset="-79"/>
            </a:rPr>
            <a:t>Exécuter</a:t>
          </a:r>
          <a:r>
            <a:rPr lang="en-CA" dirty="0">
              <a:latin typeface="Rubik" pitchFamily="2" charset="-79"/>
              <a:cs typeface="Rubik" pitchFamily="2" charset="-79"/>
            </a:rPr>
            <a:t> des actions </a:t>
          </a:r>
          <a:r>
            <a:rPr lang="en-CA" i="1" dirty="0">
              <a:latin typeface="Rubik" pitchFamily="2" charset="-79"/>
              <a:cs typeface="Rubik" pitchFamily="2" charset="-79"/>
            </a:rPr>
            <a:t>(</a:t>
          </a:r>
          <a:r>
            <a:rPr lang="en-CA" i="1" dirty="0" err="1">
              <a:latin typeface="Rubik" pitchFamily="2" charset="-79"/>
              <a:cs typeface="Rubik" pitchFamily="2" charset="-79"/>
            </a:rPr>
            <a:t>mouvement</a:t>
          </a:r>
          <a:r>
            <a:rPr lang="en-CA" i="1" dirty="0">
              <a:latin typeface="Rubik" pitchFamily="2" charset="-79"/>
              <a:cs typeface="Rubik" pitchFamily="2" charset="-79"/>
            </a:rPr>
            <a:t>, lecture </a:t>
          </a:r>
          <a:r>
            <a:rPr lang="en-CA" i="1" dirty="0" err="1">
              <a:latin typeface="Rubik" pitchFamily="2" charset="-79"/>
              <a:cs typeface="Rubik" pitchFamily="2" charset="-79"/>
            </a:rPr>
            <a:t>capteur</a:t>
          </a:r>
          <a:r>
            <a:rPr lang="en-CA" i="1" dirty="0">
              <a:latin typeface="Rubik" pitchFamily="2" charset="-79"/>
              <a:cs typeface="Rubik" pitchFamily="2" charset="-79"/>
            </a:rPr>
            <a:t>, </a:t>
          </a:r>
          <a:r>
            <a:rPr lang="en-CA" i="1" dirty="0" err="1">
              <a:latin typeface="Rubik" pitchFamily="2" charset="-79"/>
              <a:cs typeface="Rubik" pitchFamily="2" charset="-79"/>
            </a:rPr>
            <a:t>calcul</a:t>
          </a:r>
          <a:r>
            <a:rPr lang="en-CA" i="1" dirty="0">
              <a:latin typeface="Rubik" pitchFamily="2" charset="-79"/>
              <a:cs typeface="Rubik" pitchFamily="2" charset="-79"/>
            </a:rPr>
            <a:t>, …)</a:t>
          </a:r>
          <a:br>
            <a:rPr lang="en-CA" i="1" dirty="0">
              <a:latin typeface="Rubik" pitchFamily="2" charset="-79"/>
              <a:cs typeface="Rubik" pitchFamily="2" charset="-79"/>
            </a:rPr>
          </a:br>
          <a:endParaRPr lang="fr-CA" i="1" dirty="0">
            <a:latin typeface="Rubik" pitchFamily="2" charset="-79"/>
            <a:cs typeface="Rubik" pitchFamily="2" charset="-79"/>
          </a:endParaRPr>
        </a:p>
      </dgm:t>
    </dgm:pt>
    <dgm:pt modelId="{3B6E70DD-8C69-494D-A9C3-86BEC47DE2A2}" type="parTrans" cxnId="{AAB99591-4141-415F-B3D9-F5EB289D086B}">
      <dgm:prSet/>
      <dgm:spPr/>
      <dgm:t>
        <a:bodyPr/>
        <a:lstStyle/>
        <a:p>
          <a:endParaRPr lang="fr-CA"/>
        </a:p>
      </dgm:t>
    </dgm:pt>
    <dgm:pt modelId="{0CF82984-958E-41C6-AB65-DB0E2FC9FB25}" type="sibTrans" cxnId="{AAB99591-4141-415F-B3D9-F5EB289D086B}">
      <dgm:prSet/>
      <dgm:spPr/>
      <dgm:t>
        <a:bodyPr/>
        <a:lstStyle/>
        <a:p>
          <a:endParaRPr lang="fr-CA"/>
        </a:p>
      </dgm:t>
    </dgm:pt>
    <dgm:pt modelId="{0A042FEA-5041-4CCD-92D8-620A80499162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 err="1">
              <a:latin typeface="Rubik" pitchFamily="2" charset="-79"/>
              <a:cs typeface="Rubik" pitchFamily="2" charset="-79"/>
            </a:rPr>
            <a:t>Paramètres</a:t>
          </a:r>
          <a:r>
            <a:rPr lang="en-CA" dirty="0">
              <a:latin typeface="Rubik" pitchFamily="2" charset="-79"/>
              <a:cs typeface="Rubik" pitchFamily="2" charset="-79"/>
            </a:rPr>
            <a:t> : </a:t>
          </a:r>
          <a:r>
            <a:rPr lang="en-CA" i="1" dirty="0" err="1">
              <a:latin typeface="Rubik" pitchFamily="2" charset="-79"/>
              <a:cs typeface="Rubik" pitchFamily="2" charset="-79"/>
            </a:rPr>
            <a:t>coordonnées</a:t>
          </a:r>
          <a:r>
            <a:rPr lang="en-CA" i="1" dirty="0">
              <a:latin typeface="Rubik" pitchFamily="2" charset="-79"/>
              <a:cs typeface="Rubik" pitchFamily="2" charset="-79"/>
            </a:rPr>
            <a:t> </a:t>
          </a:r>
          <a:r>
            <a:rPr lang="en-CA" i="1" dirty="0" err="1">
              <a:latin typeface="Rubik" pitchFamily="2" charset="-79"/>
              <a:cs typeface="Rubik" pitchFamily="2" charset="-79"/>
            </a:rPr>
            <a:t>astre</a:t>
          </a:r>
          <a:r>
            <a:rPr lang="en-CA" i="1" dirty="0">
              <a:latin typeface="Rubik" pitchFamily="2" charset="-79"/>
              <a:cs typeface="Rubik" pitchFamily="2" charset="-79"/>
            </a:rPr>
            <a:t>, Vitesse movement, …</a:t>
          </a:r>
          <a:endParaRPr lang="fr-CA" i="1" dirty="0">
            <a:latin typeface="Rubik" pitchFamily="2" charset="-79"/>
            <a:cs typeface="Rubik" pitchFamily="2" charset="-79"/>
          </a:endParaRPr>
        </a:p>
      </dgm:t>
    </dgm:pt>
    <dgm:pt modelId="{1BB0F48D-1DEE-4876-9301-D4777D1027D6}" type="parTrans" cxnId="{8BE23884-67FF-4335-93FF-DC84F2353A9F}">
      <dgm:prSet/>
      <dgm:spPr/>
      <dgm:t>
        <a:bodyPr/>
        <a:lstStyle/>
        <a:p>
          <a:endParaRPr lang="fr-CA"/>
        </a:p>
      </dgm:t>
    </dgm:pt>
    <dgm:pt modelId="{8E2FE0D9-27BD-441F-BE52-34550A101EA8}" type="sibTrans" cxnId="{8BE23884-67FF-4335-93FF-DC84F2353A9F}">
      <dgm:prSet/>
      <dgm:spPr/>
      <dgm:t>
        <a:bodyPr/>
        <a:lstStyle/>
        <a:p>
          <a:endParaRPr lang="fr-CA"/>
        </a:p>
      </dgm:t>
    </dgm:pt>
    <dgm:pt modelId="{CB38850D-ECFF-4DD0-A146-C4D72FCE3F55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 err="1">
              <a:latin typeface="Rubik" pitchFamily="2" charset="-79"/>
              <a:cs typeface="Rubik" pitchFamily="2" charset="-79"/>
            </a:rPr>
            <a:t>Récup</a:t>
          </a:r>
          <a:r>
            <a:rPr lang="en-CA" dirty="0">
              <a:latin typeface="Rubik" pitchFamily="2" charset="-79"/>
              <a:cs typeface="Rubik" pitchFamily="2" charset="-79"/>
            </a:rPr>
            <a:t>. </a:t>
          </a:r>
          <a:r>
            <a:rPr lang="en-CA" dirty="0" err="1">
              <a:latin typeface="Rubik" pitchFamily="2" charset="-79"/>
              <a:cs typeface="Rubik" pitchFamily="2" charset="-79"/>
            </a:rPr>
            <a:t>Paramètres</a:t>
          </a:r>
          <a:br>
            <a:rPr lang="en-CA" dirty="0">
              <a:latin typeface="Rubik" pitchFamily="2" charset="-79"/>
              <a:cs typeface="Rubik" pitchFamily="2" charset="-79"/>
            </a:rPr>
          </a:br>
          <a:endParaRPr lang="fr-CA" dirty="0">
            <a:latin typeface="Rubik" pitchFamily="2" charset="-79"/>
            <a:cs typeface="Rubik" pitchFamily="2" charset="-79"/>
          </a:endParaRPr>
        </a:p>
      </dgm:t>
    </dgm:pt>
    <dgm:pt modelId="{99FAB6F5-4355-4320-BA3D-5675E9C3FBF5}" type="parTrans" cxnId="{B7E87B32-3D5A-4334-B408-F373EC258048}">
      <dgm:prSet/>
      <dgm:spPr/>
      <dgm:t>
        <a:bodyPr/>
        <a:lstStyle/>
        <a:p>
          <a:endParaRPr lang="fr-CA"/>
        </a:p>
      </dgm:t>
    </dgm:pt>
    <dgm:pt modelId="{96B9A1F7-7770-4EDD-9EEF-FF7D105B0006}" type="sibTrans" cxnId="{B7E87B32-3D5A-4334-B408-F373EC258048}">
      <dgm:prSet/>
      <dgm:spPr/>
      <dgm:t>
        <a:bodyPr/>
        <a:lstStyle/>
        <a:p>
          <a:endParaRPr lang="fr-CA"/>
        </a:p>
      </dgm:t>
    </dgm:pt>
    <dgm:pt modelId="{2283B531-491D-498C-982E-F2F01C9370AA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>
              <a:latin typeface="Rubik" pitchFamily="2" charset="-79"/>
              <a:cs typeface="Rubik" pitchFamily="2" charset="-79"/>
            </a:rPr>
            <a:t>Informer </a:t>
          </a:r>
          <a:r>
            <a:rPr lang="en-CA" dirty="0" err="1">
              <a:latin typeface="Rubik" pitchFamily="2" charset="-79"/>
              <a:cs typeface="Rubik" pitchFamily="2" charset="-79"/>
            </a:rPr>
            <a:t>contrôle</a:t>
          </a:r>
          <a:r>
            <a:rPr lang="en-CA" dirty="0">
              <a:latin typeface="Rubik" pitchFamily="2" charset="-79"/>
              <a:cs typeface="Rubik" pitchFamily="2" charset="-79"/>
            </a:rPr>
            <a:t> du début de </a:t>
          </a:r>
          <a:r>
            <a:rPr lang="en-CA" dirty="0" err="1">
              <a:latin typeface="Rubik" pitchFamily="2" charset="-79"/>
              <a:cs typeface="Rubik" pitchFamily="2" charset="-79"/>
            </a:rPr>
            <a:t>l’opération</a:t>
          </a:r>
          <a:endParaRPr lang="fr-CA" dirty="0">
            <a:latin typeface="Rubik" pitchFamily="2" charset="-79"/>
            <a:cs typeface="Rubik" pitchFamily="2" charset="-79"/>
          </a:endParaRPr>
        </a:p>
      </dgm:t>
    </dgm:pt>
    <dgm:pt modelId="{EDEC7C84-8464-4953-99BC-091DBC3F9FF6}" type="parTrans" cxnId="{0E71A48F-1535-4793-A5B6-4C112B62BAC4}">
      <dgm:prSet/>
      <dgm:spPr/>
      <dgm:t>
        <a:bodyPr/>
        <a:lstStyle/>
        <a:p>
          <a:endParaRPr lang="fr-CA"/>
        </a:p>
      </dgm:t>
    </dgm:pt>
    <dgm:pt modelId="{725E2EFD-BB8A-4F33-A0E9-1D361342765D}" type="sibTrans" cxnId="{0E71A48F-1535-4793-A5B6-4C112B62BAC4}">
      <dgm:prSet/>
      <dgm:spPr/>
      <dgm:t>
        <a:bodyPr/>
        <a:lstStyle/>
        <a:p>
          <a:endParaRPr lang="fr-CA"/>
        </a:p>
      </dgm:t>
    </dgm:pt>
    <dgm:pt modelId="{1A9148C3-7501-44A7-84AE-93C4798E04EA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 err="1">
              <a:latin typeface="Rubik" pitchFamily="2" charset="-79"/>
              <a:cs typeface="Rubik" pitchFamily="2" charset="-79"/>
            </a:rPr>
            <a:t>Détecter</a:t>
          </a:r>
          <a:r>
            <a:rPr lang="en-CA" dirty="0">
              <a:latin typeface="Rubik" pitchFamily="2" charset="-79"/>
              <a:cs typeface="Rubik" pitchFamily="2" charset="-79"/>
            </a:rPr>
            <a:t> </a:t>
          </a:r>
          <a:r>
            <a:rPr lang="en-CA" dirty="0" err="1">
              <a:latin typeface="Rubik" pitchFamily="2" charset="-79"/>
              <a:cs typeface="Rubik" pitchFamily="2" charset="-79"/>
            </a:rPr>
            <a:t>réussite</a:t>
          </a:r>
          <a:r>
            <a:rPr lang="en-CA" dirty="0">
              <a:latin typeface="Rubik" pitchFamily="2" charset="-79"/>
              <a:cs typeface="Rubik" pitchFamily="2" charset="-79"/>
            </a:rPr>
            <a:t>/</a:t>
          </a:r>
          <a:r>
            <a:rPr lang="en-CA" dirty="0" err="1">
              <a:latin typeface="Rubik" pitchFamily="2" charset="-79"/>
              <a:cs typeface="Rubik" pitchFamily="2" charset="-79"/>
            </a:rPr>
            <a:t>échec</a:t>
          </a:r>
          <a:r>
            <a:rPr lang="en-CA" dirty="0">
              <a:latin typeface="Rubik" pitchFamily="2" charset="-79"/>
              <a:cs typeface="Rubik" pitchFamily="2" charset="-79"/>
            </a:rPr>
            <a:t> des actions</a:t>
          </a:r>
          <a:endParaRPr lang="fr-CA" dirty="0">
            <a:latin typeface="Rubik" pitchFamily="2" charset="-79"/>
            <a:cs typeface="Rubik" pitchFamily="2" charset="-79"/>
          </a:endParaRPr>
        </a:p>
      </dgm:t>
    </dgm:pt>
    <dgm:pt modelId="{4885D69D-917A-4367-8408-068D43588650}" type="parTrans" cxnId="{66C4C989-1F1F-4A5E-9517-8BDE7D54C467}">
      <dgm:prSet/>
      <dgm:spPr/>
      <dgm:t>
        <a:bodyPr/>
        <a:lstStyle/>
        <a:p>
          <a:endParaRPr lang="fr-CA"/>
        </a:p>
      </dgm:t>
    </dgm:pt>
    <dgm:pt modelId="{41598E1E-53BA-4268-8D2D-F18F90FEF55D}" type="sibTrans" cxnId="{66C4C989-1F1F-4A5E-9517-8BDE7D54C467}">
      <dgm:prSet/>
      <dgm:spPr/>
      <dgm:t>
        <a:bodyPr/>
        <a:lstStyle/>
        <a:p>
          <a:endParaRPr lang="fr-CA"/>
        </a:p>
      </dgm:t>
    </dgm:pt>
    <dgm:pt modelId="{4F0757C5-7CC6-4BD2-923C-183E9092234C}">
      <dgm:prSet phldrT="[Texte]"/>
      <dgm:spPr/>
      <dgm:t>
        <a:bodyPr/>
        <a:lstStyle/>
        <a:p>
          <a:r>
            <a:rPr lang="en-CA" b="1" dirty="0">
              <a:latin typeface="Rubik" pitchFamily="2" charset="-79"/>
              <a:cs typeface="Rubik" pitchFamily="2" charset="-79"/>
            </a:rPr>
            <a:t>Driver</a:t>
          </a:r>
          <a:endParaRPr lang="fr-CA" b="1" dirty="0">
            <a:latin typeface="Rubik" pitchFamily="2" charset="-79"/>
            <a:cs typeface="Rubik" pitchFamily="2" charset="-79"/>
          </a:endParaRPr>
        </a:p>
      </dgm:t>
    </dgm:pt>
    <dgm:pt modelId="{3D3C7E90-D4B6-4ABC-A6B6-60C91173ED77}" type="parTrans" cxnId="{E9FA727C-444E-4EF8-8817-C21268DC26B3}">
      <dgm:prSet/>
      <dgm:spPr/>
      <dgm:t>
        <a:bodyPr/>
        <a:lstStyle/>
        <a:p>
          <a:endParaRPr lang="fr-CA"/>
        </a:p>
      </dgm:t>
    </dgm:pt>
    <dgm:pt modelId="{3AE00C0E-7761-4371-96A0-3CDA6D7C50B1}" type="sibTrans" cxnId="{E9FA727C-444E-4EF8-8817-C21268DC26B3}">
      <dgm:prSet/>
      <dgm:spPr/>
      <dgm:t>
        <a:bodyPr/>
        <a:lstStyle/>
        <a:p>
          <a:endParaRPr lang="fr-CA"/>
        </a:p>
      </dgm:t>
    </dgm:pt>
    <dgm:pt modelId="{B77D59D2-1350-4572-9311-A0F25FE26306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>
              <a:latin typeface="Rubik" pitchFamily="2" charset="-79"/>
              <a:cs typeface="Rubik" pitchFamily="2" charset="-79"/>
            </a:rPr>
            <a:t>Si </a:t>
          </a:r>
          <a:r>
            <a:rPr lang="en-CA" dirty="0" err="1">
              <a:latin typeface="Rubik" pitchFamily="2" charset="-79"/>
              <a:cs typeface="Rubik" pitchFamily="2" charset="-79"/>
            </a:rPr>
            <a:t>erreur</a:t>
          </a:r>
          <a:r>
            <a:rPr lang="en-CA" dirty="0">
              <a:latin typeface="Rubik" pitchFamily="2" charset="-79"/>
              <a:cs typeface="Rubik" pitchFamily="2" charset="-79"/>
            </a:rPr>
            <a:t> : </a:t>
          </a:r>
          <a:r>
            <a:rPr lang="en-CA" dirty="0" err="1">
              <a:latin typeface="Rubik" pitchFamily="2" charset="-79"/>
              <a:cs typeface="Rubik" pitchFamily="2" charset="-79"/>
            </a:rPr>
            <a:t>prévenir</a:t>
          </a:r>
          <a:r>
            <a:rPr lang="en-CA" dirty="0">
              <a:latin typeface="Rubik" pitchFamily="2" charset="-79"/>
              <a:cs typeface="Rubik" pitchFamily="2" charset="-79"/>
            </a:rPr>
            <a:t> </a:t>
          </a:r>
          <a:r>
            <a:rPr lang="en-CA" dirty="0" err="1">
              <a:latin typeface="Rubik" pitchFamily="2" charset="-79"/>
              <a:cs typeface="Rubik" pitchFamily="2" charset="-79"/>
            </a:rPr>
            <a:t>logiciel</a:t>
          </a:r>
          <a:r>
            <a:rPr lang="en-CA" dirty="0">
              <a:latin typeface="Rubik" pitchFamily="2" charset="-79"/>
              <a:cs typeface="Rubik" pitchFamily="2" charset="-79"/>
            </a:rPr>
            <a:t> </a:t>
          </a:r>
          <a:r>
            <a:rPr lang="en-CA" dirty="0" err="1">
              <a:latin typeface="Rubik" pitchFamily="2" charset="-79"/>
              <a:cs typeface="Rubik" pitchFamily="2" charset="-79"/>
            </a:rPr>
            <a:t>contrôle</a:t>
          </a:r>
          <a:br>
            <a:rPr lang="en-CA" dirty="0">
              <a:latin typeface="Rubik" pitchFamily="2" charset="-79"/>
              <a:cs typeface="Rubik" pitchFamily="2" charset="-79"/>
            </a:rPr>
          </a:br>
          <a:r>
            <a:rPr lang="en-CA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 </a:t>
          </a:r>
          <a:r>
            <a:rPr lang="en-CA" i="1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suite </a:t>
          </a:r>
          <a:r>
            <a:rPr lang="en-CA" i="1" dirty="0" err="1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gérée</a:t>
          </a:r>
          <a:r>
            <a:rPr lang="en-CA" i="1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 par </a:t>
          </a:r>
          <a:r>
            <a:rPr lang="en-CA" i="1" dirty="0" err="1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ce</a:t>
          </a:r>
          <a:r>
            <a:rPr lang="en-CA" i="1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 dernier</a:t>
          </a:r>
          <a:br>
            <a:rPr lang="en-CA" i="1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</a:br>
          <a:endParaRPr lang="fr-CA" i="1" dirty="0">
            <a:latin typeface="Rubik" pitchFamily="2" charset="-79"/>
            <a:cs typeface="Rubik" pitchFamily="2" charset="-79"/>
          </a:endParaRPr>
        </a:p>
      </dgm:t>
    </dgm:pt>
    <dgm:pt modelId="{2BDCD0A8-5CF6-4B3B-B723-75DDDA742EB1}" type="parTrans" cxnId="{DBA66A7B-0658-41FA-A7EA-4FDD78DABE67}">
      <dgm:prSet/>
      <dgm:spPr/>
      <dgm:t>
        <a:bodyPr/>
        <a:lstStyle/>
        <a:p>
          <a:endParaRPr lang="fr-CA"/>
        </a:p>
      </dgm:t>
    </dgm:pt>
    <dgm:pt modelId="{2BA55F3B-791A-44DA-BC59-20C212276563}" type="sibTrans" cxnId="{DBA66A7B-0658-41FA-A7EA-4FDD78DABE67}">
      <dgm:prSet/>
      <dgm:spPr/>
      <dgm:t>
        <a:bodyPr/>
        <a:lstStyle/>
        <a:p>
          <a:endParaRPr lang="fr-CA"/>
        </a:p>
      </dgm:t>
    </dgm:pt>
    <dgm:pt modelId="{89A21E97-D298-4BC4-80BF-7C536E818005}">
      <dgm:prSet phldrT="[Texte]"/>
      <dgm:spPr>
        <a:solidFill>
          <a:srgbClr val="CBCBCB">
            <a:alpha val="96078"/>
          </a:srgbClr>
        </a:solidFill>
      </dgm:spPr>
      <dgm:t>
        <a:bodyPr/>
        <a:lstStyle/>
        <a:p>
          <a:r>
            <a:rPr lang="en-CA" dirty="0">
              <a:latin typeface="Rubik" pitchFamily="2" charset="-79"/>
              <a:cs typeface="Rubik" pitchFamily="2" charset="-79"/>
            </a:rPr>
            <a:t>Si </a:t>
          </a:r>
          <a:r>
            <a:rPr lang="en-CA" dirty="0" err="1">
              <a:latin typeface="Rubik" pitchFamily="2" charset="-79"/>
              <a:cs typeface="Rubik" pitchFamily="2" charset="-79"/>
            </a:rPr>
            <a:t>réussite</a:t>
          </a:r>
          <a:r>
            <a:rPr lang="en-CA" dirty="0">
              <a:latin typeface="Rubik" pitchFamily="2" charset="-79"/>
              <a:cs typeface="Rubik" pitchFamily="2" charset="-79"/>
            </a:rPr>
            <a:t> : notifier </a:t>
          </a:r>
          <a:r>
            <a:rPr lang="en-CA" dirty="0" err="1">
              <a:latin typeface="Rubik" pitchFamily="2" charset="-79"/>
              <a:cs typeface="Rubik" pitchFamily="2" charset="-79"/>
            </a:rPr>
            <a:t>logiciel</a:t>
          </a:r>
          <a:r>
            <a:rPr lang="en-CA" dirty="0">
              <a:latin typeface="Rubik" pitchFamily="2" charset="-79"/>
              <a:cs typeface="Rubik" pitchFamily="2" charset="-79"/>
            </a:rPr>
            <a:t> de </a:t>
          </a:r>
          <a:r>
            <a:rPr lang="en-CA" dirty="0" err="1">
              <a:latin typeface="Rubik" pitchFamily="2" charset="-79"/>
              <a:cs typeface="Rubik" pitchFamily="2" charset="-79"/>
            </a:rPr>
            <a:t>contrôle</a:t>
          </a:r>
          <a:endParaRPr lang="fr-CA" dirty="0">
            <a:latin typeface="Rubik" pitchFamily="2" charset="-79"/>
            <a:cs typeface="Rubik" pitchFamily="2" charset="-79"/>
          </a:endParaRPr>
        </a:p>
      </dgm:t>
    </dgm:pt>
    <dgm:pt modelId="{52E85516-88BD-4BCB-B72A-59976025DE6C}" type="parTrans" cxnId="{E22D7CF3-D1D6-4257-89A7-A529C06F81DA}">
      <dgm:prSet/>
      <dgm:spPr/>
      <dgm:t>
        <a:bodyPr/>
        <a:lstStyle/>
        <a:p>
          <a:endParaRPr lang="fr-CA"/>
        </a:p>
      </dgm:t>
    </dgm:pt>
    <dgm:pt modelId="{A55975CA-124C-4275-9894-3EBD818EC203}" type="sibTrans" cxnId="{E22D7CF3-D1D6-4257-89A7-A529C06F81DA}">
      <dgm:prSet/>
      <dgm:spPr/>
      <dgm:t>
        <a:bodyPr/>
        <a:lstStyle/>
        <a:p>
          <a:endParaRPr lang="fr-CA"/>
        </a:p>
      </dgm:t>
    </dgm:pt>
    <dgm:pt modelId="{87F322FF-8C52-436C-A504-65F18DE57F56}" type="pres">
      <dgm:prSet presAssocID="{73747B52-4910-473A-A2DD-07D13FF20FA9}" presName="linearFlow" presStyleCnt="0">
        <dgm:presLayoutVars>
          <dgm:dir/>
          <dgm:animLvl val="lvl"/>
          <dgm:resizeHandles val="exact"/>
        </dgm:presLayoutVars>
      </dgm:prSet>
      <dgm:spPr/>
    </dgm:pt>
    <dgm:pt modelId="{8D41B0E9-58E6-45B6-B626-5B0E0D88E95C}" type="pres">
      <dgm:prSet presAssocID="{8588C337-BFF3-45DE-AE09-159FDBFFB407}" presName="composite" presStyleCnt="0"/>
      <dgm:spPr/>
    </dgm:pt>
    <dgm:pt modelId="{8EA25A06-678C-47C1-AF0D-F4062D2F62B9}" type="pres">
      <dgm:prSet presAssocID="{8588C337-BFF3-45DE-AE09-159FDBFFB40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62ECC9-DB60-4689-849A-0998B20F1F35}" type="pres">
      <dgm:prSet presAssocID="{8588C337-BFF3-45DE-AE09-159FDBFFB407}" presName="parSh" presStyleLbl="node1" presStyleIdx="0" presStyleCnt="4" custScaleX="113732"/>
      <dgm:spPr/>
    </dgm:pt>
    <dgm:pt modelId="{B76477DF-74FF-44AF-9DCC-9AA8CFB9C38E}" type="pres">
      <dgm:prSet presAssocID="{8588C337-BFF3-45DE-AE09-159FDBFFB407}" presName="desTx" presStyleLbl="fgAcc1" presStyleIdx="0" presStyleCnt="4" custScaleX="166908" custLinFactNeighborX="16803" custLinFactNeighborY="1208">
        <dgm:presLayoutVars>
          <dgm:bulletEnabled val="1"/>
        </dgm:presLayoutVars>
      </dgm:prSet>
      <dgm:spPr/>
    </dgm:pt>
    <dgm:pt modelId="{2550911A-335F-4AE7-8612-D5A011611AA7}" type="pres">
      <dgm:prSet presAssocID="{5CC0B70F-A0AC-4736-81CC-8655FC030BAB}" presName="sibTrans" presStyleLbl="sibTrans2D1" presStyleIdx="0" presStyleCnt="3"/>
      <dgm:spPr/>
    </dgm:pt>
    <dgm:pt modelId="{92A5AB67-8B97-402D-BEAD-717BE6915E5E}" type="pres">
      <dgm:prSet presAssocID="{5CC0B70F-A0AC-4736-81CC-8655FC030BAB}" presName="connTx" presStyleLbl="sibTrans2D1" presStyleIdx="0" presStyleCnt="3"/>
      <dgm:spPr/>
    </dgm:pt>
    <dgm:pt modelId="{70AC360E-C4D5-414B-8CEB-17E744AF2F78}" type="pres">
      <dgm:prSet presAssocID="{7117167C-E170-4429-8E1A-836610B5D7FD}" presName="composite" presStyleCnt="0"/>
      <dgm:spPr/>
    </dgm:pt>
    <dgm:pt modelId="{D9BDA040-8EBA-453E-A5CF-366B8A661BF9}" type="pres">
      <dgm:prSet presAssocID="{7117167C-E170-4429-8E1A-836610B5D7F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F4BE900-2F95-4966-94D2-99ED899CCC65}" type="pres">
      <dgm:prSet presAssocID="{7117167C-E170-4429-8E1A-836610B5D7FD}" presName="parSh" presStyleLbl="node1" presStyleIdx="1" presStyleCnt="4"/>
      <dgm:spPr/>
    </dgm:pt>
    <dgm:pt modelId="{6645F7B0-74B1-4EE7-B1EE-1939C03D7D87}" type="pres">
      <dgm:prSet presAssocID="{7117167C-E170-4429-8E1A-836610B5D7FD}" presName="desTx" presStyleLbl="fgAcc1" presStyleIdx="1" presStyleCnt="4" custScaleX="162875" custLinFactNeighborX="18469" custLinFactNeighborY="-427">
        <dgm:presLayoutVars>
          <dgm:bulletEnabled val="1"/>
        </dgm:presLayoutVars>
      </dgm:prSet>
      <dgm:spPr/>
    </dgm:pt>
    <dgm:pt modelId="{6BBB33DE-00E2-495E-A6E0-C9CB819CE26E}" type="pres">
      <dgm:prSet presAssocID="{A3DC4408-5005-47F5-8261-37672405E231}" presName="sibTrans" presStyleLbl="sibTrans2D1" presStyleIdx="1" presStyleCnt="3"/>
      <dgm:spPr/>
    </dgm:pt>
    <dgm:pt modelId="{E01D56DC-D4CD-4CCE-B92E-D2C2F33466A8}" type="pres">
      <dgm:prSet presAssocID="{A3DC4408-5005-47F5-8261-37672405E231}" presName="connTx" presStyleLbl="sibTrans2D1" presStyleIdx="1" presStyleCnt="3"/>
      <dgm:spPr/>
    </dgm:pt>
    <dgm:pt modelId="{46256123-039F-475A-A6D7-96EDFDF8B475}" type="pres">
      <dgm:prSet presAssocID="{175054DA-0267-4E3B-9923-BAD1A8BF6A89}" presName="composite" presStyleCnt="0"/>
      <dgm:spPr/>
    </dgm:pt>
    <dgm:pt modelId="{8C1D0F02-3DF5-404B-AFEC-3A66EE40284C}" type="pres">
      <dgm:prSet presAssocID="{175054DA-0267-4E3B-9923-BAD1A8BF6A8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1E2F7DF-9C26-41FC-8DFF-40063FD42F32}" type="pres">
      <dgm:prSet presAssocID="{175054DA-0267-4E3B-9923-BAD1A8BF6A89}" presName="parSh" presStyleLbl="node1" presStyleIdx="2" presStyleCnt="4"/>
      <dgm:spPr/>
    </dgm:pt>
    <dgm:pt modelId="{6677CF5E-3F6F-4C06-B875-285F67F9A65D}" type="pres">
      <dgm:prSet presAssocID="{175054DA-0267-4E3B-9923-BAD1A8BF6A89}" presName="desTx" presStyleLbl="fgAcc1" presStyleIdx="2" presStyleCnt="4" custScaleX="149668" custLinFactNeighborX="8191">
        <dgm:presLayoutVars>
          <dgm:bulletEnabled val="1"/>
        </dgm:presLayoutVars>
      </dgm:prSet>
      <dgm:spPr/>
    </dgm:pt>
    <dgm:pt modelId="{5849A87C-DFAD-4CA9-8856-1E94DAC80EF9}" type="pres">
      <dgm:prSet presAssocID="{7AC02717-A43A-466A-9F07-9AB2E1020B16}" presName="sibTrans" presStyleLbl="sibTrans2D1" presStyleIdx="2" presStyleCnt="3"/>
      <dgm:spPr/>
    </dgm:pt>
    <dgm:pt modelId="{87B4DC74-00EC-42E9-B837-C6D4B8361925}" type="pres">
      <dgm:prSet presAssocID="{7AC02717-A43A-466A-9F07-9AB2E1020B16}" presName="connTx" presStyleLbl="sibTrans2D1" presStyleIdx="2" presStyleCnt="3"/>
      <dgm:spPr/>
    </dgm:pt>
    <dgm:pt modelId="{E4F459D9-BD97-4970-90BA-6E6294D3C033}" type="pres">
      <dgm:prSet presAssocID="{4F0757C5-7CC6-4BD2-923C-183E9092234C}" presName="composite" presStyleCnt="0"/>
      <dgm:spPr/>
    </dgm:pt>
    <dgm:pt modelId="{FFA0501E-894A-4347-AA42-7E6AF7DD4BD9}" type="pres">
      <dgm:prSet presAssocID="{4F0757C5-7CC6-4BD2-923C-183E9092234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9B5875-F108-4744-97E7-699E48766A71}" type="pres">
      <dgm:prSet presAssocID="{4F0757C5-7CC6-4BD2-923C-183E9092234C}" presName="parSh" presStyleLbl="node1" presStyleIdx="3" presStyleCnt="4"/>
      <dgm:spPr/>
    </dgm:pt>
    <dgm:pt modelId="{48E6AB2F-8444-40E4-A516-5B4984714DDD}" type="pres">
      <dgm:prSet presAssocID="{4F0757C5-7CC6-4BD2-923C-183E9092234C}" presName="desTx" presStyleLbl="fgAcc1" presStyleIdx="3" presStyleCnt="4" custScaleX="124927">
        <dgm:presLayoutVars>
          <dgm:bulletEnabled val="1"/>
        </dgm:presLayoutVars>
      </dgm:prSet>
      <dgm:spPr/>
    </dgm:pt>
  </dgm:ptLst>
  <dgm:cxnLst>
    <dgm:cxn modelId="{B04E3612-6044-4F49-9C12-DDBCCA77E37B}" type="presOf" srcId="{7AC02717-A43A-466A-9F07-9AB2E1020B16}" destId="{87B4DC74-00EC-42E9-B837-C6D4B8361925}" srcOrd="1" destOrd="0" presId="urn:microsoft.com/office/officeart/2005/8/layout/process3"/>
    <dgm:cxn modelId="{55043A15-B0CA-4513-AF94-D866F040C38F}" type="presOf" srcId="{1A9148C3-7501-44A7-84AE-93C4798E04EA}" destId="{6677CF5E-3F6F-4C06-B875-285F67F9A65D}" srcOrd="0" destOrd="1" presId="urn:microsoft.com/office/officeart/2005/8/layout/process3"/>
    <dgm:cxn modelId="{F64B331A-B036-4352-B52A-79D44BA2607F}" type="presOf" srcId="{4F0757C5-7CC6-4BD2-923C-183E9092234C}" destId="{FFA0501E-894A-4347-AA42-7E6AF7DD4BD9}" srcOrd="0" destOrd="0" presId="urn:microsoft.com/office/officeart/2005/8/layout/process3"/>
    <dgm:cxn modelId="{E1C7401A-10B3-4D24-98B3-84554D01B236}" type="presOf" srcId="{0A042FEA-5041-4CCD-92D8-620A80499162}" destId="{B76477DF-74FF-44AF-9DCC-9AA8CFB9C38E}" srcOrd="0" destOrd="1" presId="urn:microsoft.com/office/officeart/2005/8/layout/process3"/>
    <dgm:cxn modelId="{9299BD21-C180-42FF-8E9C-75A6115B3FF2}" type="presOf" srcId="{2283B531-491D-498C-982E-F2F01C9370AA}" destId="{6645F7B0-74B1-4EE7-B1EE-1939C03D7D87}" srcOrd="0" destOrd="2" presId="urn:microsoft.com/office/officeart/2005/8/layout/process3"/>
    <dgm:cxn modelId="{065FF423-6FF7-44AD-9AED-A3BAC9AAA4BF}" type="presOf" srcId="{A3DC4408-5005-47F5-8261-37672405E231}" destId="{6BBB33DE-00E2-495E-A6E0-C9CB819CE26E}" srcOrd="0" destOrd="0" presId="urn:microsoft.com/office/officeart/2005/8/layout/process3"/>
    <dgm:cxn modelId="{B7E87B32-3D5A-4334-B408-F373EC258048}" srcId="{7117167C-E170-4429-8E1A-836610B5D7FD}" destId="{CB38850D-ECFF-4DD0-A146-C4D72FCE3F55}" srcOrd="1" destOrd="0" parTransId="{99FAB6F5-4355-4320-BA3D-5675E9C3FBF5}" sibTransId="{96B9A1F7-7770-4EDD-9EEF-FF7D105B0006}"/>
    <dgm:cxn modelId="{021F8535-FB08-48CB-9674-0246FB2EE5AA}" srcId="{8588C337-BFF3-45DE-AE09-159FDBFFB407}" destId="{8E7DE603-7C65-4D99-B9BF-8C070DB439EE}" srcOrd="0" destOrd="0" parTransId="{2CF8C029-0879-461D-B54C-74A1CA652542}" sibTransId="{04C610F8-78C3-4DB4-BCB4-9B5F07A71227}"/>
    <dgm:cxn modelId="{DB483237-67C9-4197-9409-5F73A17D0AC2}" type="presOf" srcId="{7117167C-E170-4429-8E1A-836610B5D7FD}" destId="{3F4BE900-2F95-4966-94D2-99ED899CCC65}" srcOrd="1" destOrd="0" presId="urn:microsoft.com/office/officeart/2005/8/layout/process3"/>
    <dgm:cxn modelId="{DCE7D13E-C815-401A-A7A4-48412A993EB5}" type="presOf" srcId="{8E7DE603-7C65-4D99-B9BF-8C070DB439EE}" destId="{B76477DF-74FF-44AF-9DCC-9AA8CFB9C38E}" srcOrd="0" destOrd="0" presId="urn:microsoft.com/office/officeart/2005/8/layout/process3"/>
    <dgm:cxn modelId="{1C438F64-5C42-4570-A61D-A6AFB14E9FF3}" type="presOf" srcId="{A3DC4408-5005-47F5-8261-37672405E231}" destId="{E01D56DC-D4CD-4CCE-B92E-D2C2F33466A8}" srcOrd="1" destOrd="0" presId="urn:microsoft.com/office/officeart/2005/8/layout/process3"/>
    <dgm:cxn modelId="{FD935F65-C33F-4E86-8F18-36292680AB3C}" type="presOf" srcId="{B2AF3752-E5C1-4024-9DC5-A48781B8872B}" destId="{6645F7B0-74B1-4EE7-B1EE-1939C03D7D87}" srcOrd="0" destOrd="0" presId="urn:microsoft.com/office/officeart/2005/8/layout/process3"/>
    <dgm:cxn modelId="{D81A6247-A2E3-4CD2-AF88-00241FD718B4}" srcId="{73747B52-4910-473A-A2DD-07D13FF20FA9}" destId="{175054DA-0267-4E3B-9923-BAD1A8BF6A89}" srcOrd="2" destOrd="0" parTransId="{EEDDDDEF-3EF0-402E-8383-120888D83732}" sibTransId="{7AC02717-A43A-466A-9F07-9AB2E1020B16}"/>
    <dgm:cxn modelId="{AA4C7B6C-0982-474C-8353-A2A69D4BED22}" type="presOf" srcId="{175054DA-0267-4E3B-9923-BAD1A8BF6A89}" destId="{21E2F7DF-9C26-41FC-8DFF-40063FD42F32}" srcOrd="1" destOrd="0" presId="urn:microsoft.com/office/officeart/2005/8/layout/process3"/>
    <dgm:cxn modelId="{5D521351-3C14-4D0A-8B0A-68AB565F5A2E}" srcId="{73747B52-4910-473A-A2DD-07D13FF20FA9}" destId="{8588C337-BFF3-45DE-AE09-159FDBFFB407}" srcOrd="0" destOrd="0" parTransId="{41C464CF-E64D-48A4-A2E8-387988CDF5E6}" sibTransId="{5CC0B70F-A0AC-4736-81CC-8655FC030BAB}"/>
    <dgm:cxn modelId="{A6F42651-8969-4903-B3E3-59818E7670C2}" type="presOf" srcId="{7AC02717-A43A-466A-9F07-9AB2E1020B16}" destId="{5849A87C-DFAD-4CA9-8856-1E94DAC80EF9}" srcOrd="0" destOrd="0" presId="urn:microsoft.com/office/officeart/2005/8/layout/process3"/>
    <dgm:cxn modelId="{5BA72B53-584B-4579-BCCB-9B05AECC2CF8}" srcId="{73747B52-4910-473A-A2DD-07D13FF20FA9}" destId="{7117167C-E170-4429-8E1A-836610B5D7FD}" srcOrd="1" destOrd="0" parTransId="{A3766CB3-B1D3-45C7-99FF-68F47C9BC7EA}" sibTransId="{A3DC4408-5005-47F5-8261-37672405E231}"/>
    <dgm:cxn modelId="{AF81A456-99A8-45D6-8B6F-D287B1192F28}" srcId="{7117167C-E170-4429-8E1A-836610B5D7FD}" destId="{B2AF3752-E5C1-4024-9DC5-A48781B8872B}" srcOrd="0" destOrd="0" parTransId="{6741ADF5-5035-4EF0-A30D-1431991202D4}" sibTransId="{66240490-B22A-42FD-A127-68D36707B19A}"/>
    <dgm:cxn modelId="{A9BC027A-A154-43AF-A0FF-65F704CB2CDF}" type="presOf" srcId="{CB38850D-ECFF-4DD0-A146-C4D72FCE3F55}" destId="{6645F7B0-74B1-4EE7-B1EE-1939C03D7D87}" srcOrd="0" destOrd="1" presId="urn:microsoft.com/office/officeart/2005/8/layout/process3"/>
    <dgm:cxn modelId="{DBA66A7B-0658-41FA-A7EA-4FDD78DABE67}" srcId="{4F0757C5-7CC6-4BD2-923C-183E9092234C}" destId="{B77D59D2-1350-4572-9311-A0F25FE26306}" srcOrd="0" destOrd="0" parTransId="{2BDCD0A8-5CF6-4B3B-B723-75DDDA742EB1}" sibTransId="{2BA55F3B-791A-44DA-BC59-20C212276563}"/>
    <dgm:cxn modelId="{E9FA727C-444E-4EF8-8817-C21268DC26B3}" srcId="{73747B52-4910-473A-A2DD-07D13FF20FA9}" destId="{4F0757C5-7CC6-4BD2-923C-183E9092234C}" srcOrd="3" destOrd="0" parTransId="{3D3C7E90-D4B6-4ABC-A6B6-60C91173ED77}" sibTransId="{3AE00C0E-7761-4371-96A0-3CDA6D7C50B1}"/>
    <dgm:cxn modelId="{8BE23884-67FF-4335-93FF-DC84F2353A9F}" srcId="{8588C337-BFF3-45DE-AE09-159FDBFFB407}" destId="{0A042FEA-5041-4CCD-92D8-620A80499162}" srcOrd="1" destOrd="0" parTransId="{1BB0F48D-1DEE-4876-9301-D4777D1027D6}" sibTransId="{8E2FE0D9-27BD-441F-BE52-34550A101EA8}"/>
    <dgm:cxn modelId="{66C4C989-1F1F-4A5E-9517-8BDE7D54C467}" srcId="{175054DA-0267-4E3B-9923-BAD1A8BF6A89}" destId="{1A9148C3-7501-44A7-84AE-93C4798E04EA}" srcOrd="1" destOrd="0" parTransId="{4885D69D-917A-4367-8408-068D43588650}" sibTransId="{41598E1E-53BA-4268-8D2D-F18F90FEF55D}"/>
    <dgm:cxn modelId="{B254078E-E42F-4A23-9678-8898DD896362}" type="presOf" srcId="{B77D59D2-1350-4572-9311-A0F25FE26306}" destId="{48E6AB2F-8444-40E4-A516-5B4984714DDD}" srcOrd="0" destOrd="0" presId="urn:microsoft.com/office/officeart/2005/8/layout/process3"/>
    <dgm:cxn modelId="{0E71A48F-1535-4793-A5B6-4C112B62BAC4}" srcId="{7117167C-E170-4429-8E1A-836610B5D7FD}" destId="{2283B531-491D-498C-982E-F2F01C9370AA}" srcOrd="2" destOrd="0" parTransId="{EDEC7C84-8464-4953-99BC-091DBC3F9FF6}" sibTransId="{725E2EFD-BB8A-4F33-A0E9-1D361342765D}"/>
    <dgm:cxn modelId="{AAB99591-4141-415F-B3D9-F5EB289D086B}" srcId="{175054DA-0267-4E3B-9923-BAD1A8BF6A89}" destId="{0B8200B5-3F3E-49B6-853F-07A6A8D3CBFC}" srcOrd="0" destOrd="0" parTransId="{3B6E70DD-8C69-494D-A9C3-86BEC47DE2A2}" sibTransId="{0CF82984-958E-41C6-AB65-DB0E2FC9FB25}"/>
    <dgm:cxn modelId="{D847FF95-6F6A-4945-B8E5-EB0A7A8EC02D}" type="presOf" srcId="{5CC0B70F-A0AC-4736-81CC-8655FC030BAB}" destId="{92A5AB67-8B97-402D-BEAD-717BE6915E5E}" srcOrd="1" destOrd="0" presId="urn:microsoft.com/office/officeart/2005/8/layout/process3"/>
    <dgm:cxn modelId="{B3D40EA7-AC9F-4A38-B430-8A7988F0B1C8}" type="presOf" srcId="{0B8200B5-3F3E-49B6-853F-07A6A8D3CBFC}" destId="{6677CF5E-3F6F-4C06-B875-285F67F9A65D}" srcOrd="0" destOrd="0" presId="urn:microsoft.com/office/officeart/2005/8/layout/process3"/>
    <dgm:cxn modelId="{D5321AAA-BD63-4E05-AAC6-3016997FB14B}" type="presOf" srcId="{5CC0B70F-A0AC-4736-81CC-8655FC030BAB}" destId="{2550911A-335F-4AE7-8612-D5A011611AA7}" srcOrd="0" destOrd="0" presId="urn:microsoft.com/office/officeart/2005/8/layout/process3"/>
    <dgm:cxn modelId="{9ED7A4B4-F5DB-4848-BD40-63ED00CE84AE}" type="presOf" srcId="{89A21E97-D298-4BC4-80BF-7C536E818005}" destId="{48E6AB2F-8444-40E4-A516-5B4984714DDD}" srcOrd="0" destOrd="1" presId="urn:microsoft.com/office/officeart/2005/8/layout/process3"/>
    <dgm:cxn modelId="{6007CAD1-B812-4643-A6DD-6577EB302F0B}" type="presOf" srcId="{175054DA-0267-4E3B-9923-BAD1A8BF6A89}" destId="{8C1D0F02-3DF5-404B-AFEC-3A66EE40284C}" srcOrd="0" destOrd="0" presId="urn:microsoft.com/office/officeart/2005/8/layout/process3"/>
    <dgm:cxn modelId="{8C601BDC-4A7E-4C79-9CC1-010653FC4176}" type="presOf" srcId="{8588C337-BFF3-45DE-AE09-159FDBFFB407}" destId="{EB62ECC9-DB60-4689-849A-0998B20F1F35}" srcOrd="1" destOrd="0" presId="urn:microsoft.com/office/officeart/2005/8/layout/process3"/>
    <dgm:cxn modelId="{E22D7CF3-D1D6-4257-89A7-A529C06F81DA}" srcId="{4F0757C5-7CC6-4BD2-923C-183E9092234C}" destId="{89A21E97-D298-4BC4-80BF-7C536E818005}" srcOrd="1" destOrd="0" parTransId="{52E85516-88BD-4BCB-B72A-59976025DE6C}" sibTransId="{A55975CA-124C-4275-9894-3EBD818EC203}"/>
    <dgm:cxn modelId="{C16B8CF5-EF47-479A-95E3-88F02F64D5BB}" type="presOf" srcId="{73747B52-4910-473A-A2DD-07D13FF20FA9}" destId="{87F322FF-8C52-436C-A504-65F18DE57F56}" srcOrd="0" destOrd="0" presId="urn:microsoft.com/office/officeart/2005/8/layout/process3"/>
    <dgm:cxn modelId="{212429FA-D114-4572-80AB-A74D62B40E28}" type="presOf" srcId="{7117167C-E170-4429-8E1A-836610B5D7FD}" destId="{D9BDA040-8EBA-453E-A5CF-366B8A661BF9}" srcOrd="0" destOrd="0" presId="urn:microsoft.com/office/officeart/2005/8/layout/process3"/>
    <dgm:cxn modelId="{2AD2EBFB-ACE8-44DE-9176-ADA4499E0100}" type="presOf" srcId="{8588C337-BFF3-45DE-AE09-159FDBFFB407}" destId="{8EA25A06-678C-47C1-AF0D-F4062D2F62B9}" srcOrd="0" destOrd="0" presId="urn:microsoft.com/office/officeart/2005/8/layout/process3"/>
    <dgm:cxn modelId="{F67569FE-86EE-4E79-9364-111BDB614D80}" type="presOf" srcId="{4F0757C5-7CC6-4BD2-923C-183E9092234C}" destId="{739B5875-F108-4744-97E7-699E48766A71}" srcOrd="1" destOrd="0" presId="urn:microsoft.com/office/officeart/2005/8/layout/process3"/>
    <dgm:cxn modelId="{3FFCE69A-967A-4D08-B7C4-88FD77B06E43}" type="presParOf" srcId="{87F322FF-8C52-436C-A504-65F18DE57F56}" destId="{8D41B0E9-58E6-45B6-B626-5B0E0D88E95C}" srcOrd="0" destOrd="0" presId="urn:microsoft.com/office/officeart/2005/8/layout/process3"/>
    <dgm:cxn modelId="{A27D001E-E8E4-4A0C-9201-1BF76FD98CE7}" type="presParOf" srcId="{8D41B0E9-58E6-45B6-B626-5B0E0D88E95C}" destId="{8EA25A06-678C-47C1-AF0D-F4062D2F62B9}" srcOrd="0" destOrd="0" presId="urn:microsoft.com/office/officeart/2005/8/layout/process3"/>
    <dgm:cxn modelId="{3896ED8A-3DF0-4AA1-9041-713E6C1DEFD0}" type="presParOf" srcId="{8D41B0E9-58E6-45B6-B626-5B0E0D88E95C}" destId="{EB62ECC9-DB60-4689-849A-0998B20F1F35}" srcOrd="1" destOrd="0" presId="urn:microsoft.com/office/officeart/2005/8/layout/process3"/>
    <dgm:cxn modelId="{187B444B-030F-4C0C-9C61-E726FF029036}" type="presParOf" srcId="{8D41B0E9-58E6-45B6-B626-5B0E0D88E95C}" destId="{B76477DF-74FF-44AF-9DCC-9AA8CFB9C38E}" srcOrd="2" destOrd="0" presId="urn:microsoft.com/office/officeart/2005/8/layout/process3"/>
    <dgm:cxn modelId="{592268A4-A516-4065-85AC-A279969A08DF}" type="presParOf" srcId="{87F322FF-8C52-436C-A504-65F18DE57F56}" destId="{2550911A-335F-4AE7-8612-D5A011611AA7}" srcOrd="1" destOrd="0" presId="urn:microsoft.com/office/officeart/2005/8/layout/process3"/>
    <dgm:cxn modelId="{0094A379-1699-4DA2-AE1D-8A7886EB5DBE}" type="presParOf" srcId="{2550911A-335F-4AE7-8612-D5A011611AA7}" destId="{92A5AB67-8B97-402D-BEAD-717BE6915E5E}" srcOrd="0" destOrd="0" presId="urn:microsoft.com/office/officeart/2005/8/layout/process3"/>
    <dgm:cxn modelId="{48A2D212-5703-417F-8568-5B6DABB19F8E}" type="presParOf" srcId="{87F322FF-8C52-436C-A504-65F18DE57F56}" destId="{70AC360E-C4D5-414B-8CEB-17E744AF2F78}" srcOrd="2" destOrd="0" presId="urn:microsoft.com/office/officeart/2005/8/layout/process3"/>
    <dgm:cxn modelId="{8FD5223C-4042-480B-90E3-8345E0E25982}" type="presParOf" srcId="{70AC360E-C4D5-414B-8CEB-17E744AF2F78}" destId="{D9BDA040-8EBA-453E-A5CF-366B8A661BF9}" srcOrd="0" destOrd="0" presId="urn:microsoft.com/office/officeart/2005/8/layout/process3"/>
    <dgm:cxn modelId="{7DA47D7D-D780-46FD-895A-B9E9252AFA33}" type="presParOf" srcId="{70AC360E-C4D5-414B-8CEB-17E744AF2F78}" destId="{3F4BE900-2F95-4966-94D2-99ED899CCC65}" srcOrd="1" destOrd="0" presId="urn:microsoft.com/office/officeart/2005/8/layout/process3"/>
    <dgm:cxn modelId="{1D9F9E37-5BEC-4013-BFE8-AB65E0B48707}" type="presParOf" srcId="{70AC360E-C4D5-414B-8CEB-17E744AF2F78}" destId="{6645F7B0-74B1-4EE7-B1EE-1939C03D7D87}" srcOrd="2" destOrd="0" presId="urn:microsoft.com/office/officeart/2005/8/layout/process3"/>
    <dgm:cxn modelId="{90D40C9B-77CE-4F0F-A6EB-592AB868AB5F}" type="presParOf" srcId="{87F322FF-8C52-436C-A504-65F18DE57F56}" destId="{6BBB33DE-00E2-495E-A6E0-C9CB819CE26E}" srcOrd="3" destOrd="0" presId="urn:microsoft.com/office/officeart/2005/8/layout/process3"/>
    <dgm:cxn modelId="{FB4C54B8-C423-4313-8CA7-73FDBA332221}" type="presParOf" srcId="{6BBB33DE-00E2-495E-A6E0-C9CB819CE26E}" destId="{E01D56DC-D4CD-4CCE-B92E-D2C2F33466A8}" srcOrd="0" destOrd="0" presId="urn:microsoft.com/office/officeart/2005/8/layout/process3"/>
    <dgm:cxn modelId="{66184648-0F42-405E-9A63-F1A319DEB245}" type="presParOf" srcId="{87F322FF-8C52-436C-A504-65F18DE57F56}" destId="{46256123-039F-475A-A6D7-96EDFDF8B475}" srcOrd="4" destOrd="0" presId="urn:microsoft.com/office/officeart/2005/8/layout/process3"/>
    <dgm:cxn modelId="{D2745ABB-0D48-4EFE-B181-0594530FDD47}" type="presParOf" srcId="{46256123-039F-475A-A6D7-96EDFDF8B475}" destId="{8C1D0F02-3DF5-404B-AFEC-3A66EE40284C}" srcOrd="0" destOrd="0" presId="urn:microsoft.com/office/officeart/2005/8/layout/process3"/>
    <dgm:cxn modelId="{BC93706C-DB3D-4507-BFB4-A46BA8A97EE1}" type="presParOf" srcId="{46256123-039F-475A-A6D7-96EDFDF8B475}" destId="{21E2F7DF-9C26-41FC-8DFF-40063FD42F32}" srcOrd="1" destOrd="0" presId="urn:microsoft.com/office/officeart/2005/8/layout/process3"/>
    <dgm:cxn modelId="{42FD030C-2D6F-41F5-A403-702564679CBA}" type="presParOf" srcId="{46256123-039F-475A-A6D7-96EDFDF8B475}" destId="{6677CF5E-3F6F-4C06-B875-285F67F9A65D}" srcOrd="2" destOrd="0" presId="urn:microsoft.com/office/officeart/2005/8/layout/process3"/>
    <dgm:cxn modelId="{0D58D96D-AC26-43F2-890A-1F72DB79C6C5}" type="presParOf" srcId="{87F322FF-8C52-436C-A504-65F18DE57F56}" destId="{5849A87C-DFAD-4CA9-8856-1E94DAC80EF9}" srcOrd="5" destOrd="0" presId="urn:microsoft.com/office/officeart/2005/8/layout/process3"/>
    <dgm:cxn modelId="{E7E5AFB0-8C57-4EE0-8295-4FA89CFD266C}" type="presParOf" srcId="{5849A87C-DFAD-4CA9-8856-1E94DAC80EF9}" destId="{87B4DC74-00EC-42E9-B837-C6D4B8361925}" srcOrd="0" destOrd="0" presId="urn:microsoft.com/office/officeart/2005/8/layout/process3"/>
    <dgm:cxn modelId="{7EC50058-21EE-48DE-8F6E-6C98917D1FC5}" type="presParOf" srcId="{87F322FF-8C52-436C-A504-65F18DE57F56}" destId="{E4F459D9-BD97-4970-90BA-6E6294D3C033}" srcOrd="6" destOrd="0" presId="urn:microsoft.com/office/officeart/2005/8/layout/process3"/>
    <dgm:cxn modelId="{624D481E-DDA4-4253-A30E-9F4831461C2A}" type="presParOf" srcId="{E4F459D9-BD97-4970-90BA-6E6294D3C033}" destId="{FFA0501E-894A-4347-AA42-7E6AF7DD4BD9}" srcOrd="0" destOrd="0" presId="urn:microsoft.com/office/officeart/2005/8/layout/process3"/>
    <dgm:cxn modelId="{F4101B27-6081-468A-BDAD-36E679AFDD34}" type="presParOf" srcId="{E4F459D9-BD97-4970-90BA-6E6294D3C033}" destId="{739B5875-F108-4744-97E7-699E48766A71}" srcOrd="1" destOrd="0" presId="urn:microsoft.com/office/officeart/2005/8/layout/process3"/>
    <dgm:cxn modelId="{9E4C6DCC-60FD-4567-9256-4376D263B57F}" type="presParOf" srcId="{E4F459D9-BD97-4970-90BA-6E6294D3C033}" destId="{48E6AB2F-8444-40E4-A516-5B4984714DD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B72D31-0819-450B-AB18-A448A5C8281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CF78B1C-06B7-4683-A0FC-AE39CA9E2505}">
      <dgm:prSet phldrT="[Texte]"/>
      <dgm:spPr/>
      <dgm:t>
        <a:bodyPr/>
        <a:lstStyle/>
        <a:p>
          <a:r>
            <a:rPr lang="en-CA" dirty="0" err="1"/>
            <a:t>Logiciel</a:t>
          </a:r>
          <a:r>
            <a:rPr lang="en-CA" dirty="0"/>
            <a:t> de </a:t>
          </a:r>
          <a:r>
            <a:rPr lang="en-CA" dirty="0" err="1"/>
            <a:t>contrôle</a:t>
          </a:r>
          <a:endParaRPr lang="fr-CA" dirty="0"/>
        </a:p>
      </dgm:t>
    </dgm:pt>
    <dgm:pt modelId="{81CA4942-9247-404A-9943-0E4AC14C24C9}" type="parTrans" cxnId="{FF0E818A-446B-4FE2-8938-351BB8AAA899}">
      <dgm:prSet/>
      <dgm:spPr/>
      <dgm:t>
        <a:bodyPr/>
        <a:lstStyle/>
        <a:p>
          <a:endParaRPr lang="fr-CA"/>
        </a:p>
      </dgm:t>
    </dgm:pt>
    <dgm:pt modelId="{D16FC7E2-14F0-42D6-9767-1B725EB2385B}" type="sibTrans" cxnId="{FF0E818A-446B-4FE2-8938-351BB8AAA899}">
      <dgm:prSet/>
      <dgm:spPr/>
      <dgm:t>
        <a:bodyPr/>
        <a:lstStyle/>
        <a:p>
          <a:endParaRPr lang="fr-CA"/>
        </a:p>
      </dgm:t>
    </dgm:pt>
    <dgm:pt modelId="{DA315350-2CC0-4848-A9B7-28883DC401E5}">
      <dgm:prSet phldrT="[Texte]"/>
      <dgm:spPr/>
      <dgm:t>
        <a:bodyPr/>
        <a:lstStyle/>
        <a:p>
          <a:r>
            <a:rPr lang="en-CA" dirty="0">
              <a:latin typeface="Rubik" pitchFamily="2" charset="-79"/>
              <a:cs typeface="Rubik" pitchFamily="2" charset="-79"/>
            </a:rPr>
            <a:t>Instruction </a:t>
          </a:r>
          <a:br>
            <a:rPr lang="en-CA" dirty="0">
              <a:latin typeface="Rubik" pitchFamily="2" charset="-79"/>
              <a:cs typeface="Rubik" pitchFamily="2" charset="-79"/>
            </a:rPr>
          </a:br>
          <a:r>
            <a:rPr lang="en-CA" i="1" dirty="0">
              <a:latin typeface="Rubik" pitchFamily="2" charset="-79"/>
              <a:cs typeface="Rubik" pitchFamily="2" charset="-79"/>
            </a:rPr>
            <a:t>(ex : pointer un </a:t>
          </a:r>
          <a:r>
            <a:rPr lang="en-CA" i="1" dirty="0" err="1">
              <a:latin typeface="Rubik" pitchFamily="2" charset="-79"/>
              <a:cs typeface="Rubik" pitchFamily="2" charset="-79"/>
            </a:rPr>
            <a:t>astre</a:t>
          </a:r>
          <a:r>
            <a:rPr lang="en-CA" i="1" dirty="0">
              <a:latin typeface="Rubik" pitchFamily="2" charset="-79"/>
              <a:cs typeface="Rubik" pitchFamily="2" charset="-79"/>
            </a:rPr>
            <a:t>)</a:t>
          </a:r>
          <a:endParaRPr lang="fr-CA" dirty="0"/>
        </a:p>
      </dgm:t>
    </dgm:pt>
    <dgm:pt modelId="{A226ED6D-E19D-486E-AB39-874AD1BFC926}" type="parTrans" cxnId="{2E3F71A3-2422-4D92-9B75-687A0B8012D3}">
      <dgm:prSet/>
      <dgm:spPr/>
      <dgm:t>
        <a:bodyPr/>
        <a:lstStyle/>
        <a:p>
          <a:endParaRPr lang="fr-CA"/>
        </a:p>
      </dgm:t>
    </dgm:pt>
    <dgm:pt modelId="{3AFFD68E-409D-4720-AC70-BF24E649A511}" type="sibTrans" cxnId="{2E3F71A3-2422-4D92-9B75-687A0B8012D3}">
      <dgm:prSet/>
      <dgm:spPr/>
      <dgm:t>
        <a:bodyPr/>
        <a:lstStyle/>
        <a:p>
          <a:endParaRPr lang="fr-CA"/>
        </a:p>
      </dgm:t>
    </dgm:pt>
    <dgm:pt modelId="{F453C705-CF0D-4D94-A054-7DD46362CBCC}">
      <dgm:prSet phldrT="[Texte]"/>
      <dgm:spPr/>
      <dgm:t>
        <a:bodyPr/>
        <a:lstStyle/>
        <a:p>
          <a:r>
            <a:rPr lang="en-CA" dirty="0" err="1"/>
            <a:t>Serveur</a:t>
          </a:r>
          <a:r>
            <a:rPr lang="en-CA" dirty="0"/>
            <a:t> Alpaca (</a:t>
          </a:r>
          <a:r>
            <a:rPr lang="en-CA" dirty="0" err="1"/>
            <a:t>Embarqué</a:t>
          </a:r>
          <a:r>
            <a:rPr lang="en-CA" dirty="0"/>
            <a:t>)</a:t>
          </a:r>
          <a:endParaRPr lang="fr-CA" dirty="0"/>
        </a:p>
      </dgm:t>
    </dgm:pt>
    <dgm:pt modelId="{2FB35C93-C5AD-48B2-A09D-FC27CDAF84DB}" type="parTrans" cxnId="{2B385E83-A90A-4C2A-BA0A-D90AE26F2404}">
      <dgm:prSet/>
      <dgm:spPr/>
      <dgm:t>
        <a:bodyPr/>
        <a:lstStyle/>
        <a:p>
          <a:endParaRPr lang="fr-CA"/>
        </a:p>
      </dgm:t>
    </dgm:pt>
    <dgm:pt modelId="{8CB48CBB-26A4-4243-9C70-DF94A983B0D5}" type="sibTrans" cxnId="{2B385E83-A90A-4C2A-BA0A-D90AE26F2404}">
      <dgm:prSet/>
      <dgm:spPr/>
      <dgm:t>
        <a:bodyPr/>
        <a:lstStyle/>
        <a:p>
          <a:endParaRPr lang="fr-CA"/>
        </a:p>
      </dgm:t>
    </dgm:pt>
    <dgm:pt modelId="{8248BDBC-5BBF-4D17-A499-D810E32CD9CD}">
      <dgm:prSet phldrT="[Texte]"/>
      <dgm:spPr/>
      <dgm:t>
        <a:bodyPr/>
        <a:lstStyle/>
        <a:p>
          <a:r>
            <a:rPr lang="en-CA" dirty="0" err="1"/>
            <a:t>Redirige</a:t>
          </a:r>
          <a:r>
            <a:rPr lang="en-CA" dirty="0"/>
            <a:t> la </a:t>
          </a:r>
          <a:r>
            <a:rPr lang="en-CA" dirty="0" err="1"/>
            <a:t>requête</a:t>
          </a:r>
          <a:r>
            <a:rPr lang="en-CA" dirty="0"/>
            <a:t> sur le bon endpoint</a:t>
          </a:r>
          <a:endParaRPr lang="fr-CA" dirty="0"/>
        </a:p>
      </dgm:t>
    </dgm:pt>
    <dgm:pt modelId="{2380C303-1074-4198-8692-74353AD0141E}" type="parTrans" cxnId="{A5C3F0DB-3591-4187-B67A-67AEFB0ABAA0}">
      <dgm:prSet/>
      <dgm:spPr/>
      <dgm:t>
        <a:bodyPr/>
        <a:lstStyle/>
        <a:p>
          <a:endParaRPr lang="fr-CA"/>
        </a:p>
      </dgm:t>
    </dgm:pt>
    <dgm:pt modelId="{6EB13EF4-EA0B-4631-98FC-00B32B28232E}" type="sibTrans" cxnId="{A5C3F0DB-3591-4187-B67A-67AEFB0ABAA0}">
      <dgm:prSet/>
      <dgm:spPr/>
      <dgm:t>
        <a:bodyPr/>
        <a:lstStyle/>
        <a:p>
          <a:endParaRPr lang="fr-CA"/>
        </a:p>
      </dgm:t>
    </dgm:pt>
    <dgm:pt modelId="{D4A44F2A-8C9F-47FC-9CCF-6804B31DCA1E}">
      <dgm:prSet phldrT="[Texte]" phldr="1"/>
      <dgm:spPr/>
      <dgm:t>
        <a:bodyPr/>
        <a:lstStyle/>
        <a:p>
          <a:endParaRPr lang="fr-CA"/>
        </a:p>
      </dgm:t>
    </dgm:pt>
    <dgm:pt modelId="{95B02916-1097-4750-809E-E7E084B481D0}" type="parTrans" cxnId="{878EB537-DB03-418D-90DB-F565C59E36AC}">
      <dgm:prSet/>
      <dgm:spPr/>
      <dgm:t>
        <a:bodyPr/>
        <a:lstStyle/>
        <a:p>
          <a:endParaRPr lang="fr-CA"/>
        </a:p>
      </dgm:t>
    </dgm:pt>
    <dgm:pt modelId="{AEEEE25A-9517-425F-93AB-80DB0D50DBDC}" type="sibTrans" cxnId="{878EB537-DB03-418D-90DB-F565C59E36AC}">
      <dgm:prSet/>
      <dgm:spPr/>
      <dgm:t>
        <a:bodyPr/>
        <a:lstStyle/>
        <a:p>
          <a:endParaRPr lang="fr-CA"/>
        </a:p>
      </dgm:t>
    </dgm:pt>
    <dgm:pt modelId="{271E0B1F-DC06-40BE-AFC5-134044418F5A}">
      <dgm:prSet phldrT="[Texte]" phldr="1"/>
      <dgm:spPr/>
      <dgm:t>
        <a:bodyPr/>
        <a:lstStyle/>
        <a:p>
          <a:endParaRPr lang="fr-CA"/>
        </a:p>
      </dgm:t>
    </dgm:pt>
    <dgm:pt modelId="{9F9DFE96-C095-4EFE-BF5A-A766AFF92F6D}" type="parTrans" cxnId="{EDE25891-45D3-49FC-9A59-4C3C5A1B8991}">
      <dgm:prSet/>
      <dgm:spPr/>
      <dgm:t>
        <a:bodyPr/>
        <a:lstStyle/>
        <a:p>
          <a:endParaRPr lang="fr-CA"/>
        </a:p>
      </dgm:t>
    </dgm:pt>
    <dgm:pt modelId="{0CFCD5F2-758C-4021-A796-3B2DB40E5157}" type="sibTrans" cxnId="{EDE25891-45D3-49FC-9A59-4C3C5A1B8991}">
      <dgm:prSet/>
      <dgm:spPr/>
      <dgm:t>
        <a:bodyPr/>
        <a:lstStyle/>
        <a:p>
          <a:endParaRPr lang="fr-CA"/>
        </a:p>
      </dgm:t>
    </dgm:pt>
    <dgm:pt modelId="{77BED670-80A5-4CB2-9A8A-53B882361F31}">
      <dgm:prSet phldrT="[Texte]"/>
      <dgm:spPr/>
      <dgm:t>
        <a:bodyPr/>
        <a:lstStyle/>
        <a:p>
          <a:r>
            <a:rPr lang="en-CA" dirty="0" err="1"/>
            <a:t>Requête</a:t>
          </a:r>
          <a:r>
            <a:rPr lang="en-CA" dirty="0"/>
            <a:t> au </a:t>
          </a:r>
          <a:r>
            <a:rPr lang="en-CA" dirty="0" err="1"/>
            <a:t>serveur</a:t>
          </a:r>
          <a:r>
            <a:rPr lang="en-CA" dirty="0"/>
            <a:t> Alpaca</a:t>
          </a:r>
          <a:endParaRPr lang="fr-CA" dirty="0"/>
        </a:p>
      </dgm:t>
    </dgm:pt>
    <dgm:pt modelId="{AD4C60DC-19C0-4717-BB77-01DA116F518C}" type="parTrans" cxnId="{6424CA78-C9C8-4FE5-94D0-6B7763C77C6C}">
      <dgm:prSet/>
      <dgm:spPr/>
      <dgm:t>
        <a:bodyPr/>
        <a:lstStyle/>
        <a:p>
          <a:endParaRPr lang="fr-CA"/>
        </a:p>
      </dgm:t>
    </dgm:pt>
    <dgm:pt modelId="{752DA8CB-0C18-45C3-8E1D-0AD7E034FCFC}" type="sibTrans" cxnId="{6424CA78-C9C8-4FE5-94D0-6B7763C77C6C}">
      <dgm:prSet/>
      <dgm:spPr/>
      <dgm:t>
        <a:bodyPr/>
        <a:lstStyle/>
        <a:p>
          <a:endParaRPr lang="fr-CA"/>
        </a:p>
      </dgm:t>
    </dgm:pt>
    <dgm:pt modelId="{7999B55C-DDAE-4CA3-BA47-1253902098F9}">
      <dgm:prSet phldrT="[Texte]"/>
      <dgm:spPr/>
      <dgm:t>
        <a:bodyPr/>
        <a:lstStyle/>
        <a:p>
          <a:r>
            <a:rPr lang="en-CA" dirty="0"/>
            <a:t>Parse les </a:t>
          </a:r>
          <a:r>
            <a:rPr lang="en-CA" dirty="0" err="1"/>
            <a:t>paramètres</a:t>
          </a:r>
          <a:endParaRPr lang="fr-CA" dirty="0"/>
        </a:p>
      </dgm:t>
    </dgm:pt>
    <dgm:pt modelId="{C22A7BC3-462A-47A3-93FF-6DD2A14CA05F}" type="parTrans" cxnId="{E8D6C258-A500-4AFF-8570-C202789CB1C5}">
      <dgm:prSet/>
      <dgm:spPr/>
      <dgm:t>
        <a:bodyPr/>
        <a:lstStyle/>
        <a:p>
          <a:endParaRPr lang="fr-CA"/>
        </a:p>
      </dgm:t>
    </dgm:pt>
    <dgm:pt modelId="{24CCF027-B103-4221-A66C-69E874BBD9FE}" type="sibTrans" cxnId="{E8D6C258-A500-4AFF-8570-C202789CB1C5}">
      <dgm:prSet/>
      <dgm:spPr/>
      <dgm:t>
        <a:bodyPr/>
        <a:lstStyle/>
        <a:p>
          <a:endParaRPr lang="fr-CA"/>
        </a:p>
      </dgm:t>
    </dgm:pt>
    <dgm:pt modelId="{4C783D10-A048-4E34-A803-CAF3AE1C642B}">
      <dgm:prSet phldrT="[Texte]"/>
      <dgm:spPr/>
      <dgm:t>
        <a:bodyPr/>
        <a:lstStyle/>
        <a:p>
          <a:endParaRPr lang="fr-CA" dirty="0"/>
        </a:p>
      </dgm:t>
    </dgm:pt>
    <dgm:pt modelId="{54B0AA67-FDC8-4CEC-BE7B-26ECB280CC3E}" type="parTrans" cxnId="{932C36D1-34E8-4CC6-8AD3-239B5C4C9BDF}">
      <dgm:prSet/>
      <dgm:spPr/>
      <dgm:t>
        <a:bodyPr/>
        <a:lstStyle/>
        <a:p>
          <a:endParaRPr lang="fr-CA"/>
        </a:p>
      </dgm:t>
    </dgm:pt>
    <dgm:pt modelId="{DC1A3673-7A68-4B1A-9981-A160DAE9FD86}" type="sibTrans" cxnId="{932C36D1-34E8-4CC6-8AD3-239B5C4C9BDF}">
      <dgm:prSet/>
      <dgm:spPr/>
      <dgm:t>
        <a:bodyPr/>
        <a:lstStyle/>
        <a:p>
          <a:endParaRPr lang="fr-CA"/>
        </a:p>
      </dgm:t>
    </dgm:pt>
    <dgm:pt modelId="{A1E3B767-EE21-4F0E-B856-888063280BC4}" type="pres">
      <dgm:prSet presAssocID="{FAB72D31-0819-450B-AB18-A448A5C82819}" presName="linearFlow" presStyleCnt="0">
        <dgm:presLayoutVars>
          <dgm:dir/>
          <dgm:animLvl val="lvl"/>
          <dgm:resizeHandles val="exact"/>
        </dgm:presLayoutVars>
      </dgm:prSet>
      <dgm:spPr/>
    </dgm:pt>
    <dgm:pt modelId="{516FD0A8-23FE-43A5-8352-A564B573B813}" type="pres">
      <dgm:prSet presAssocID="{8CF78B1C-06B7-4683-A0FC-AE39CA9E2505}" presName="composite" presStyleCnt="0"/>
      <dgm:spPr/>
    </dgm:pt>
    <dgm:pt modelId="{3C2462DC-A997-4DBF-8854-45A04E1121B2}" type="pres">
      <dgm:prSet presAssocID="{8CF78B1C-06B7-4683-A0FC-AE39CA9E25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B380DB-BF8B-4494-AD59-C7E55316406A}" type="pres">
      <dgm:prSet presAssocID="{8CF78B1C-06B7-4683-A0FC-AE39CA9E2505}" presName="parSh" presStyleLbl="node1" presStyleIdx="0" presStyleCnt="3"/>
      <dgm:spPr/>
    </dgm:pt>
    <dgm:pt modelId="{151EF0D5-A7E5-40A2-A8C9-861D58E16A62}" type="pres">
      <dgm:prSet presAssocID="{8CF78B1C-06B7-4683-A0FC-AE39CA9E2505}" presName="desTx" presStyleLbl="fgAcc1" presStyleIdx="0" presStyleCnt="3">
        <dgm:presLayoutVars>
          <dgm:bulletEnabled val="1"/>
        </dgm:presLayoutVars>
      </dgm:prSet>
      <dgm:spPr/>
    </dgm:pt>
    <dgm:pt modelId="{E4DF7F90-B3FE-4487-AE64-75975E01AB49}" type="pres">
      <dgm:prSet presAssocID="{D16FC7E2-14F0-42D6-9767-1B725EB2385B}" presName="sibTrans" presStyleLbl="sibTrans2D1" presStyleIdx="0" presStyleCnt="2"/>
      <dgm:spPr/>
    </dgm:pt>
    <dgm:pt modelId="{FEDEFEBE-684A-4584-A077-7186AF46D743}" type="pres">
      <dgm:prSet presAssocID="{D16FC7E2-14F0-42D6-9767-1B725EB2385B}" presName="connTx" presStyleLbl="sibTrans2D1" presStyleIdx="0" presStyleCnt="2"/>
      <dgm:spPr/>
    </dgm:pt>
    <dgm:pt modelId="{94EEA1EC-CA56-48B8-B297-CCACED5080FB}" type="pres">
      <dgm:prSet presAssocID="{F453C705-CF0D-4D94-A054-7DD46362CBCC}" presName="composite" presStyleCnt="0"/>
      <dgm:spPr/>
    </dgm:pt>
    <dgm:pt modelId="{93EDA57F-6A64-457F-B5D1-2383E3DC8E1E}" type="pres">
      <dgm:prSet presAssocID="{F453C705-CF0D-4D94-A054-7DD46362CBC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70962A-5899-4658-937D-E01F124456AC}" type="pres">
      <dgm:prSet presAssocID="{F453C705-CF0D-4D94-A054-7DD46362CBCC}" presName="parSh" presStyleLbl="node1" presStyleIdx="1" presStyleCnt="3"/>
      <dgm:spPr/>
    </dgm:pt>
    <dgm:pt modelId="{4F2E9ECE-FE4B-401A-A084-D85A93E95BD1}" type="pres">
      <dgm:prSet presAssocID="{F453C705-CF0D-4D94-A054-7DD46362CBCC}" presName="desTx" presStyleLbl="fgAcc1" presStyleIdx="1" presStyleCnt="3">
        <dgm:presLayoutVars>
          <dgm:bulletEnabled val="1"/>
        </dgm:presLayoutVars>
      </dgm:prSet>
      <dgm:spPr/>
    </dgm:pt>
    <dgm:pt modelId="{8F3C976B-D2E9-44A9-A8F8-8B512F85938E}" type="pres">
      <dgm:prSet presAssocID="{8CB48CBB-26A4-4243-9C70-DF94A983B0D5}" presName="sibTrans" presStyleLbl="sibTrans2D1" presStyleIdx="1" presStyleCnt="2"/>
      <dgm:spPr/>
    </dgm:pt>
    <dgm:pt modelId="{E128FC88-7D27-42D3-B580-F42A01B867A7}" type="pres">
      <dgm:prSet presAssocID="{8CB48CBB-26A4-4243-9C70-DF94A983B0D5}" presName="connTx" presStyleLbl="sibTrans2D1" presStyleIdx="1" presStyleCnt="2"/>
      <dgm:spPr/>
    </dgm:pt>
    <dgm:pt modelId="{A01FCEE7-262C-4828-8412-480D57917F8F}" type="pres">
      <dgm:prSet presAssocID="{D4A44F2A-8C9F-47FC-9CCF-6804B31DCA1E}" presName="composite" presStyleCnt="0"/>
      <dgm:spPr/>
    </dgm:pt>
    <dgm:pt modelId="{9B8CF78F-C45A-431A-B492-463492A83378}" type="pres">
      <dgm:prSet presAssocID="{D4A44F2A-8C9F-47FC-9CCF-6804B31DCA1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A2E0E8C-7E3E-4681-A6BE-0C89E5AFDFDE}" type="pres">
      <dgm:prSet presAssocID="{D4A44F2A-8C9F-47FC-9CCF-6804B31DCA1E}" presName="parSh" presStyleLbl="node1" presStyleIdx="2" presStyleCnt="3"/>
      <dgm:spPr/>
    </dgm:pt>
    <dgm:pt modelId="{BC79C368-E176-4F98-9494-EBB8FA22201E}" type="pres">
      <dgm:prSet presAssocID="{D4A44F2A-8C9F-47FC-9CCF-6804B31DCA1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4584C09-4C82-463E-84C9-C51F383EE80F}" type="presOf" srcId="{8CF78B1C-06B7-4683-A0FC-AE39CA9E2505}" destId="{8EB380DB-BF8B-4494-AD59-C7E55316406A}" srcOrd="1" destOrd="0" presId="urn:microsoft.com/office/officeart/2005/8/layout/process3"/>
    <dgm:cxn modelId="{B48AF60A-7387-4989-A84C-812BA282B18C}" type="presOf" srcId="{FAB72D31-0819-450B-AB18-A448A5C82819}" destId="{A1E3B767-EE21-4F0E-B856-888063280BC4}" srcOrd="0" destOrd="0" presId="urn:microsoft.com/office/officeart/2005/8/layout/process3"/>
    <dgm:cxn modelId="{98E9AC13-AD6F-4C6B-A3A9-8B69F0269482}" type="presOf" srcId="{8CB48CBB-26A4-4243-9C70-DF94A983B0D5}" destId="{E128FC88-7D27-42D3-B580-F42A01B867A7}" srcOrd="1" destOrd="0" presId="urn:microsoft.com/office/officeart/2005/8/layout/process3"/>
    <dgm:cxn modelId="{44D97219-B9E4-406E-9AA1-D4BFE311BD9E}" type="presOf" srcId="{F453C705-CF0D-4D94-A054-7DD46362CBCC}" destId="{93EDA57F-6A64-457F-B5D1-2383E3DC8E1E}" srcOrd="0" destOrd="0" presId="urn:microsoft.com/office/officeart/2005/8/layout/process3"/>
    <dgm:cxn modelId="{878EB537-DB03-418D-90DB-F565C59E36AC}" srcId="{FAB72D31-0819-450B-AB18-A448A5C82819}" destId="{D4A44F2A-8C9F-47FC-9CCF-6804B31DCA1E}" srcOrd="2" destOrd="0" parTransId="{95B02916-1097-4750-809E-E7E084B481D0}" sibTransId="{AEEEE25A-9517-425F-93AB-80DB0D50DBDC}"/>
    <dgm:cxn modelId="{D6E06E39-1395-4B9A-BB6E-E78DE255D378}" type="presOf" srcId="{8CB48CBB-26A4-4243-9C70-DF94A983B0D5}" destId="{8F3C976B-D2E9-44A9-A8F8-8B512F85938E}" srcOrd="0" destOrd="0" presId="urn:microsoft.com/office/officeart/2005/8/layout/process3"/>
    <dgm:cxn modelId="{A2E1B73A-5C7D-4780-865A-7096DF8D0BB2}" type="presOf" srcId="{271E0B1F-DC06-40BE-AFC5-134044418F5A}" destId="{BC79C368-E176-4F98-9494-EBB8FA22201E}" srcOrd="0" destOrd="0" presId="urn:microsoft.com/office/officeart/2005/8/layout/process3"/>
    <dgm:cxn modelId="{4D4D7E4F-2914-4F7D-B47D-2CF440185F30}" type="presOf" srcId="{DA315350-2CC0-4848-A9B7-28883DC401E5}" destId="{151EF0D5-A7E5-40A2-A8C9-861D58E16A62}" srcOrd="0" destOrd="0" presId="urn:microsoft.com/office/officeart/2005/8/layout/process3"/>
    <dgm:cxn modelId="{CDA32D51-B0AF-41CA-B9BA-84657E9FFBA0}" type="presOf" srcId="{D4A44F2A-8C9F-47FC-9CCF-6804B31DCA1E}" destId="{1A2E0E8C-7E3E-4681-A6BE-0C89E5AFDFDE}" srcOrd="1" destOrd="0" presId="urn:microsoft.com/office/officeart/2005/8/layout/process3"/>
    <dgm:cxn modelId="{E8D6C258-A500-4AFF-8570-C202789CB1C5}" srcId="{F453C705-CF0D-4D94-A054-7DD46362CBCC}" destId="{7999B55C-DDAE-4CA3-BA47-1253902098F9}" srcOrd="1" destOrd="0" parTransId="{C22A7BC3-462A-47A3-93FF-6DD2A14CA05F}" sibTransId="{24CCF027-B103-4221-A66C-69E874BBD9FE}"/>
    <dgm:cxn modelId="{6424CA78-C9C8-4FE5-94D0-6B7763C77C6C}" srcId="{8CF78B1C-06B7-4683-A0FC-AE39CA9E2505}" destId="{77BED670-80A5-4CB2-9A8A-53B882361F31}" srcOrd="1" destOrd="0" parTransId="{AD4C60DC-19C0-4717-BB77-01DA116F518C}" sibTransId="{752DA8CB-0C18-45C3-8E1D-0AD7E034FCFC}"/>
    <dgm:cxn modelId="{2B385E83-A90A-4C2A-BA0A-D90AE26F2404}" srcId="{FAB72D31-0819-450B-AB18-A448A5C82819}" destId="{F453C705-CF0D-4D94-A054-7DD46362CBCC}" srcOrd="1" destOrd="0" parTransId="{2FB35C93-C5AD-48B2-A09D-FC27CDAF84DB}" sibTransId="{8CB48CBB-26A4-4243-9C70-DF94A983B0D5}"/>
    <dgm:cxn modelId="{FF0E818A-446B-4FE2-8938-351BB8AAA899}" srcId="{FAB72D31-0819-450B-AB18-A448A5C82819}" destId="{8CF78B1C-06B7-4683-A0FC-AE39CA9E2505}" srcOrd="0" destOrd="0" parTransId="{81CA4942-9247-404A-9943-0E4AC14C24C9}" sibTransId="{D16FC7E2-14F0-42D6-9767-1B725EB2385B}"/>
    <dgm:cxn modelId="{EDE25891-45D3-49FC-9A59-4C3C5A1B8991}" srcId="{D4A44F2A-8C9F-47FC-9CCF-6804B31DCA1E}" destId="{271E0B1F-DC06-40BE-AFC5-134044418F5A}" srcOrd="0" destOrd="0" parTransId="{9F9DFE96-C095-4EFE-BF5A-A766AFF92F6D}" sibTransId="{0CFCD5F2-758C-4021-A796-3B2DB40E5157}"/>
    <dgm:cxn modelId="{D01DB595-2132-4C18-9019-DFCEB82F336E}" type="presOf" srcId="{8248BDBC-5BBF-4D17-A499-D810E32CD9CD}" destId="{4F2E9ECE-FE4B-401A-A084-D85A93E95BD1}" srcOrd="0" destOrd="0" presId="urn:microsoft.com/office/officeart/2005/8/layout/process3"/>
    <dgm:cxn modelId="{2E3F71A3-2422-4D92-9B75-687A0B8012D3}" srcId="{8CF78B1C-06B7-4683-A0FC-AE39CA9E2505}" destId="{DA315350-2CC0-4848-A9B7-28883DC401E5}" srcOrd="0" destOrd="0" parTransId="{A226ED6D-E19D-486E-AB39-874AD1BFC926}" sibTransId="{3AFFD68E-409D-4720-AC70-BF24E649A511}"/>
    <dgm:cxn modelId="{7FC400AB-3EAD-44B6-8EA0-A24705B0AEDD}" type="presOf" srcId="{D4A44F2A-8C9F-47FC-9CCF-6804B31DCA1E}" destId="{9B8CF78F-C45A-431A-B492-463492A83378}" srcOrd="0" destOrd="0" presId="urn:microsoft.com/office/officeart/2005/8/layout/process3"/>
    <dgm:cxn modelId="{26B785B6-C963-4419-AAD4-09FA2B6116E1}" type="presOf" srcId="{D16FC7E2-14F0-42D6-9767-1B725EB2385B}" destId="{E4DF7F90-B3FE-4487-AE64-75975E01AB49}" srcOrd="0" destOrd="0" presId="urn:microsoft.com/office/officeart/2005/8/layout/process3"/>
    <dgm:cxn modelId="{D2B4B5C1-4F53-4294-8D9C-A8AC06A39B33}" type="presOf" srcId="{4C783D10-A048-4E34-A803-CAF3AE1C642B}" destId="{4F2E9ECE-FE4B-401A-A084-D85A93E95BD1}" srcOrd="0" destOrd="2" presId="urn:microsoft.com/office/officeart/2005/8/layout/process3"/>
    <dgm:cxn modelId="{C20A9BC8-FC72-4B90-AF1B-99B79A806CA2}" type="presOf" srcId="{D16FC7E2-14F0-42D6-9767-1B725EB2385B}" destId="{FEDEFEBE-684A-4584-A077-7186AF46D743}" srcOrd="1" destOrd="0" presId="urn:microsoft.com/office/officeart/2005/8/layout/process3"/>
    <dgm:cxn modelId="{A9DB25CD-5F52-4F11-90B9-2D2C4048E176}" type="presOf" srcId="{8CF78B1C-06B7-4683-A0FC-AE39CA9E2505}" destId="{3C2462DC-A997-4DBF-8854-45A04E1121B2}" srcOrd="0" destOrd="0" presId="urn:microsoft.com/office/officeart/2005/8/layout/process3"/>
    <dgm:cxn modelId="{932C36D1-34E8-4CC6-8AD3-239B5C4C9BDF}" srcId="{F453C705-CF0D-4D94-A054-7DD46362CBCC}" destId="{4C783D10-A048-4E34-A803-CAF3AE1C642B}" srcOrd="2" destOrd="0" parTransId="{54B0AA67-FDC8-4CEC-BE7B-26ECB280CC3E}" sibTransId="{DC1A3673-7A68-4B1A-9981-A160DAE9FD86}"/>
    <dgm:cxn modelId="{DD8DCBD3-6911-4A83-BE18-C8DBD4277224}" type="presOf" srcId="{F453C705-CF0D-4D94-A054-7DD46362CBCC}" destId="{3A70962A-5899-4658-937D-E01F124456AC}" srcOrd="1" destOrd="0" presId="urn:microsoft.com/office/officeart/2005/8/layout/process3"/>
    <dgm:cxn modelId="{A5C3F0DB-3591-4187-B67A-67AEFB0ABAA0}" srcId="{F453C705-CF0D-4D94-A054-7DD46362CBCC}" destId="{8248BDBC-5BBF-4D17-A499-D810E32CD9CD}" srcOrd="0" destOrd="0" parTransId="{2380C303-1074-4198-8692-74353AD0141E}" sibTransId="{6EB13EF4-EA0B-4631-98FC-00B32B28232E}"/>
    <dgm:cxn modelId="{F79232DF-7D5A-4F37-A731-C32918622C3E}" type="presOf" srcId="{77BED670-80A5-4CB2-9A8A-53B882361F31}" destId="{151EF0D5-A7E5-40A2-A8C9-861D58E16A62}" srcOrd="0" destOrd="1" presId="urn:microsoft.com/office/officeart/2005/8/layout/process3"/>
    <dgm:cxn modelId="{3BD7D1E9-E5FF-4C40-9057-E7D21EFA57A5}" type="presOf" srcId="{7999B55C-DDAE-4CA3-BA47-1253902098F9}" destId="{4F2E9ECE-FE4B-401A-A084-D85A93E95BD1}" srcOrd="0" destOrd="1" presId="urn:microsoft.com/office/officeart/2005/8/layout/process3"/>
    <dgm:cxn modelId="{F5BADA4F-5313-4F07-BE24-E21321A02928}" type="presParOf" srcId="{A1E3B767-EE21-4F0E-B856-888063280BC4}" destId="{516FD0A8-23FE-43A5-8352-A564B573B813}" srcOrd="0" destOrd="0" presId="urn:microsoft.com/office/officeart/2005/8/layout/process3"/>
    <dgm:cxn modelId="{E4E825D5-0551-4F80-8C40-58F0EA806559}" type="presParOf" srcId="{516FD0A8-23FE-43A5-8352-A564B573B813}" destId="{3C2462DC-A997-4DBF-8854-45A04E1121B2}" srcOrd="0" destOrd="0" presId="urn:microsoft.com/office/officeart/2005/8/layout/process3"/>
    <dgm:cxn modelId="{5A4F8751-82CE-498D-8040-1A1CB6CEE6AC}" type="presParOf" srcId="{516FD0A8-23FE-43A5-8352-A564B573B813}" destId="{8EB380DB-BF8B-4494-AD59-C7E55316406A}" srcOrd="1" destOrd="0" presId="urn:microsoft.com/office/officeart/2005/8/layout/process3"/>
    <dgm:cxn modelId="{21683AA6-4B68-40C0-96D6-0B8768225562}" type="presParOf" srcId="{516FD0A8-23FE-43A5-8352-A564B573B813}" destId="{151EF0D5-A7E5-40A2-A8C9-861D58E16A62}" srcOrd="2" destOrd="0" presId="urn:microsoft.com/office/officeart/2005/8/layout/process3"/>
    <dgm:cxn modelId="{92C19265-EA1A-44CC-95F3-BAC6EF0C1D97}" type="presParOf" srcId="{A1E3B767-EE21-4F0E-B856-888063280BC4}" destId="{E4DF7F90-B3FE-4487-AE64-75975E01AB49}" srcOrd="1" destOrd="0" presId="urn:microsoft.com/office/officeart/2005/8/layout/process3"/>
    <dgm:cxn modelId="{C60F66A1-5236-477E-AE2E-261FEBF91DCD}" type="presParOf" srcId="{E4DF7F90-B3FE-4487-AE64-75975E01AB49}" destId="{FEDEFEBE-684A-4584-A077-7186AF46D743}" srcOrd="0" destOrd="0" presId="urn:microsoft.com/office/officeart/2005/8/layout/process3"/>
    <dgm:cxn modelId="{037E85AB-F6D8-41E8-AD40-A34533DAB96D}" type="presParOf" srcId="{A1E3B767-EE21-4F0E-B856-888063280BC4}" destId="{94EEA1EC-CA56-48B8-B297-CCACED5080FB}" srcOrd="2" destOrd="0" presId="urn:microsoft.com/office/officeart/2005/8/layout/process3"/>
    <dgm:cxn modelId="{304D6670-FECA-4274-A6A1-F639CB869D54}" type="presParOf" srcId="{94EEA1EC-CA56-48B8-B297-CCACED5080FB}" destId="{93EDA57F-6A64-457F-B5D1-2383E3DC8E1E}" srcOrd="0" destOrd="0" presId="urn:microsoft.com/office/officeart/2005/8/layout/process3"/>
    <dgm:cxn modelId="{E1EDD9DB-22AA-4C90-926C-7A408E3E00F5}" type="presParOf" srcId="{94EEA1EC-CA56-48B8-B297-CCACED5080FB}" destId="{3A70962A-5899-4658-937D-E01F124456AC}" srcOrd="1" destOrd="0" presId="urn:microsoft.com/office/officeart/2005/8/layout/process3"/>
    <dgm:cxn modelId="{9579633C-BFCC-4EA8-A509-BA3EEB6B3B02}" type="presParOf" srcId="{94EEA1EC-CA56-48B8-B297-CCACED5080FB}" destId="{4F2E9ECE-FE4B-401A-A084-D85A93E95BD1}" srcOrd="2" destOrd="0" presId="urn:microsoft.com/office/officeart/2005/8/layout/process3"/>
    <dgm:cxn modelId="{1B0D1412-BD76-4F9F-BE1E-3DFA0EB35C11}" type="presParOf" srcId="{A1E3B767-EE21-4F0E-B856-888063280BC4}" destId="{8F3C976B-D2E9-44A9-A8F8-8B512F85938E}" srcOrd="3" destOrd="0" presId="urn:microsoft.com/office/officeart/2005/8/layout/process3"/>
    <dgm:cxn modelId="{86CEF3BA-B15B-4DB5-8B3B-71144DF4F26D}" type="presParOf" srcId="{8F3C976B-D2E9-44A9-A8F8-8B512F85938E}" destId="{E128FC88-7D27-42D3-B580-F42A01B867A7}" srcOrd="0" destOrd="0" presId="urn:microsoft.com/office/officeart/2005/8/layout/process3"/>
    <dgm:cxn modelId="{31AB3F5C-772C-4BEC-9EC3-07D05D19226C}" type="presParOf" srcId="{A1E3B767-EE21-4F0E-B856-888063280BC4}" destId="{A01FCEE7-262C-4828-8412-480D57917F8F}" srcOrd="4" destOrd="0" presId="urn:microsoft.com/office/officeart/2005/8/layout/process3"/>
    <dgm:cxn modelId="{DE6C2567-B13B-4E20-B6A8-56FBEF7849B0}" type="presParOf" srcId="{A01FCEE7-262C-4828-8412-480D57917F8F}" destId="{9B8CF78F-C45A-431A-B492-463492A83378}" srcOrd="0" destOrd="0" presId="urn:microsoft.com/office/officeart/2005/8/layout/process3"/>
    <dgm:cxn modelId="{2558E5AE-A89F-48F0-86BE-F37EB9D0EA39}" type="presParOf" srcId="{A01FCEE7-262C-4828-8412-480D57917F8F}" destId="{1A2E0E8C-7E3E-4681-A6BE-0C89E5AFDFDE}" srcOrd="1" destOrd="0" presId="urn:microsoft.com/office/officeart/2005/8/layout/process3"/>
    <dgm:cxn modelId="{96DFD102-CAAF-4596-920B-A8DF8DD4F565}" type="presParOf" srcId="{A01FCEE7-262C-4828-8412-480D57917F8F}" destId="{BC79C368-E176-4F98-9494-EBB8FA22201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ECC9-DB60-4689-849A-0998B20F1F35}">
      <dsp:nvSpPr>
        <dsp:cNvPr id="0" name=""/>
        <dsp:cNvSpPr/>
      </dsp:nvSpPr>
      <dsp:spPr>
        <a:xfrm>
          <a:off x="94896" y="1355837"/>
          <a:ext cx="1710322" cy="686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 err="1">
              <a:latin typeface="Rubik" pitchFamily="2" charset="-79"/>
              <a:cs typeface="Rubik" pitchFamily="2" charset="-79"/>
            </a:rPr>
            <a:t>Logiciel</a:t>
          </a:r>
          <a:r>
            <a:rPr lang="en-CA" sz="1200" b="1" kern="1200" dirty="0">
              <a:latin typeface="Rubik" pitchFamily="2" charset="-79"/>
              <a:cs typeface="Rubik" pitchFamily="2" charset="-79"/>
            </a:rPr>
            <a:t> de </a:t>
          </a:r>
          <a:r>
            <a:rPr lang="en-CA" sz="1200" b="1" kern="1200" dirty="0" err="1">
              <a:latin typeface="Rubik" pitchFamily="2" charset="-79"/>
              <a:cs typeface="Rubik" pitchFamily="2" charset="-79"/>
            </a:rPr>
            <a:t>Contrôle</a:t>
          </a:r>
          <a:endParaRPr lang="fr-CA" sz="1200" b="1" kern="1200" dirty="0">
            <a:latin typeface="Rubik" pitchFamily="2" charset="-79"/>
            <a:cs typeface="Rubik" pitchFamily="2" charset="-79"/>
          </a:endParaRPr>
        </a:p>
      </dsp:txBody>
      <dsp:txXfrm>
        <a:off x="94896" y="1355837"/>
        <a:ext cx="1710322" cy="457568"/>
      </dsp:txXfrm>
    </dsp:sp>
    <dsp:sp modelId="{B76477DF-74FF-44AF-9DCC-9AA8CFB9C38E}">
      <dsp:nvSpPr>
        <dsp:cNvPr id="0" name=""/>
        <dsp:cNvSpPr/>
      </dsp:nvSpPr>
      <dsp:spPr>
        <a:xfrm>
          <a:off x="255758" y="1837084"/>
          <a:ext cx="2509992" cy="1960200"/>
        </a:xfrm>
        <a:prstGeom prst="roundRect">
          <a:avLst>
            <a:gd name="adj" fmla="val 10000"/>
          </a:avLst>
        </a:prstGeom>
        <a:solidFill>
          <a:srgbClr val="CBCBCB">
            <a:alpha val="96078"/>
          </a:srgb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>
              <a:latin typeface="Rubik" pitchFamily="2" charset="-79"/>
              <a:cs typeface="Rubik" pitchFamily="2" charset="-79"/>
            </a:rPr>
            <a:t>Instruction </a:t>
          </a:r>
          <a:br>
            <a:rPr lang="en-CA" sz="1200" kern="1200" dirty="0">
              <a:latin typeface="Rubik" pitchFamily="2" charset="-79"/>
              <a:cs typeface="Rubik" pitchFamily="2" charset="-79"/>
            </a:rPr>
          </a:br>
          <a:r>
            <a:rPr lang="en-CA" sz="1200" i="1" kern="1200" dirty="0">
              <a:latin typeface="Rubik" pitchFamily="2" charset="-79"/>
              <a:cs typeface="Rubik" pitchFamily="2" charset="-79"/>
            </a:rPr>
            <a:t>(ex : pointer un </a:t>
          </a:r>
          <a:r>
            <a:rPr lang="en-CA" sz="1200" i="1" kern="1200" dirty="0" err="1">
              <a:latin typeface="Rubik" pitchFamily="2" charset="-79"/>
              <a:cs typeface="Rubik" pitchFamily="2" charset="-79"/>
            </a:rPr>
            <a:t>astre</a:t>
          </a:r>
          <a:r>
            <a:rPr lang="en-CA" sz="1200" i="1" kern="1200" dirty="0">
              <a:latin typeface="Rubik" pitchFamily="2" charset="-79"/>
              <a:cs typeface="Rubik" pitchFamily="2" charset="-79"/>
            </a:rPr>
            <a:t>)</a:t>
          </a:r>
          <a:endParaRPr lang="fr-CA" sz="1200" i="1" kern="1200" dirty="0">
            <a:latin typeface="Rubik" pitchFamily="2" charset="-79"/>
            <a:cs typeface="Rubik" pitchFamily="2" charset="-79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 err="1">
              <a:latin typeface="Rubik" pitchFamily="2" charset="-79"/>
              <a:cs typeface="Rubik" pitchFamily="2" charset="-79"/>
            </a:rPr>
            <a:t>Paramètres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: </a:t>
          </a:r>
          <a:r>
            <a:rPr lang="en-CA" sz="1200" i="1" kern="1200" dirty="0" err="1">
              <a:latin typeface="Rubik" pitchFamily="2" charset="-79"/>
              <a:cs typeface="Rubik" pitchFamily="2" charset="-79"/>
            </a:rPr>
            <a:t>coordonnées</a:t>
          </a:r>
          <a:r>
            <a:rPr lang="en-CA" sz="1200" i="1" kern="1200" dirty="0">
              <a:latin typeface="Rubik" pitchFamily="2" charset="-79"/>
              <a:cs typeface="Rubik" pitchFamily="2" charset="-79"/>
            </a:rPr>
            <a:t> </a:t>
          </a:r>
          <a:r>
            <a:rPr lang="en-CA" sz="1200" i="1" kern="1200" dirty="0" err="1">
              <a:latin typeface="Rubik" pitchFamily="2" charset="-79"/>
              <a:cs typeface="Rubik" pitchFamily="2" charset="-79"/>
            </a:rPr>
            <a:t>astre</a:t>
          </a:r>
          <a:r>
            <a:rPr lang="en-CA" sz="1200" i="1" kern="1200" dirty="0">
              <a:latin typeface="Rubik" pitchFamily="2" charset="-79"/>
              <a:cs typeface="Rubik" pitchFamily="2" charset="-79"/>
            </a:rPr>
            <a:t>, Vitesse movement, …</a:t>
          </a:r>
          <a:endParaRPr lang="fr-CA" sz="1200" i="1" kern="1200" dirty="0">
            <a:latin typeface="Rubik" pitchFamily="2" charset="-79"/>
            <a:cs typeface="Rubik" pitchFamily="2" charset="-79"/>
          </a:endParaRPr>
        </a:p>
      </dsp:txBody>
      <dsp:txXfrm>
        <a:off x="313170" y="1894496"/>
        <a:ext cx="2395168" cy="1845376"/>
      </dsp:txXfrm>
    </dsp:sp>
    <dsp:sp modelId="{2550911A-335F-4AE7-8612-D5A011611AA7}">
      <dsp:nvSpPr>
        <dsp:cNvPr id="0" name=""/>
        <dsp:cNvSpPr/>
      </dsp:nvSpPr>
      <dsp:spPr>
        <a:xfrm>
          <a:off x="2174338" y="1397417"/>
          <a:ext cx="782534" cy="37440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>
            <a:latin typeface="Rubik" pitchFamily="2" charset="-79"/>
            <a:cs typeface="Rubik" pitchFamily="2" charset="-79"/>
          </a:endParaRPr>
        </a:p>
      </dsp:txBody>
      <dsp:txXfrm>
        <a:off x="2174338" y="1472298"/>
        <a:ext cx="670212" cy="224645"/>
      </dsp:txXfrm>
    </dsp:sp>
    <dsp:sp modelId="{3F4BE900-2F95-4966-94D2-99ED899CCC65}">
      <dsp:nvSpPr>
        <dsp:cNvPr id="0" name=""/>
        <dsp:cNvSpPr/>
      </dsp:nvSpPr>
      <dsp:spPr>
        <a:xfrm>
          <a:off x="3281699" y="1355837"/>
          <a:ext cx="1503818" cy="686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latin typeface="Rubik" pitchFamily="2" charset="-79"/>
              <a:cs typeface="Rubik" pitchFamily="2" charset="-79"/>
            </a:rPr>
            <a:t>Driver</a:t>
          </a:r>
          <a:endParaRPr lang="fr-CA" sz="1200" b="1" kern="1200" dirty="0">
            <a:latin typeface="Rubik" pitchFamily="2" charset="-79"/>
            <a:cs typeface="Rubik" pitchFamily="2" charset="-79"/>
          </a:endParaRPr>
        </a:p>
      </dsp:txBody>
      <dsp:txXfrm>
        <a:off x="3281699" y="1355837"/>
        <a:ext cx="1503818" cy="457568"/>
      </dsp:txXfrm>
    </dsp:sp>
    <dsp:sp modelId="{6645F7B0-74B1-4EE7-B1EE-1939C03D7D87}">
      <dsp:nvSpPr>
        <dsp:cNvPr id="0" name=""/>
        <dsp:cNvSpPr/>
      </dsp:nvSpPr>
      <dsp:spPr>
        <a:xfrm>
          <a:off x="3394687" y="1805035"/>
          <a:ext cx="2449343" cy="1960200"/>
        </a:xfrm>
        <a:prstGeom prst="roundRect">
          <a:avLst>
            <a:gd name="adj" fmla="val 10000"/>
          </a:avLst>
        </a:prstGeom>
        <a:solidFill>
          <a:srgbClr val="CBCBCB">
            <a:alpha val="96078"/>
          </a:srgb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 err="1">
              <a:latin typeface="Rubik" pitchFamily="2" charset="-79"/>
              <a:cs typeface="Rubik" pitchFamily="2" charset="-79"/>
            </a:rPr>
            <a:t>Interprétation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instruction</a:t>
          </a:r>
          <a:br>
            <a:rPr lang="en-CA" sz="1200" kern="1200" dirty="0">
              <a:latin typeface="Rubik" pitchFamily="2" charset="-79"/>
              <a:cs typeface="Rubik" pitchFamily="2" charset="-79"/>
            </a:rPr>
          </a:br>
          <a:endParaRPr lang="fr-CA" sz="1200" kern="1200" dirty="0">
            <a:latin typeface="Rubik" pitchFamily="2" charset="-79"/>
            <a:cs typeface="Rubik" pitchFamily="2" charset="-79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 err="1">
              <a:latin typeface="Rubik" pitchFamily="2" charset="-79"/>
              <a:cs typeface="Rubik" pitchFamily="2" charset="-79"/>
            </a:rPr>
            <a:t>Récup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.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Paramètres</a:t>
          </a:r>
          <a:br>
            <a:rPr lang="en-CA" sz="1200" kern="1200" dirty="0">
              <a:latin typeface="Rubik" pitchFamily="2" charset="-79"/>
              <a:cs typeface="Rubik" pitchFamily="2" charset="-79"/>
            </a:rPr>
          </a:br>
          <a:endParaRPr lang="fr-CA" sz="1200" kern="1200" dirty="0">
            <a:latin typeface="Rubik" pitchFamily="2" charset="-79"/>
            <a:cs typeface="Rubik" pitchFamily="2" charset="-79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>
              <a:latin typeface="Rubik" pitchFamily="2" charset="-79"/>
              <a:cs typeface="Rubik" pitchFamily="2" charset="-79"/>
            </a:rPr>
            <a:t>Informer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contrôle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du début de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l’opération</a:t>
          </a:r>
          <a:endParaRPr lang="fr-CA" sz="1200" kern="1200" dirty="0">
            <a:latin typeface="Rubik" pitchFamily="2" charset="-79"/>
            <a:cs typeface="Rubik" pitchFamily="2" charset="-79"/>
          </a:endParaRPr>
        </a:p>
      </dsp:txBody>
      <dsp:txXfrm>
        <a:off x="3452099" y="1862447"/>
        <a:ext cx="2334519" cy="1845376"/>
      </dsp:txXfrm>
    </dsp:sp>
    <dsp:sp modelId="{6BBB33DE-00E2-495E-A6E0-C9CB819CE26E}">
      <dsp:nvSpPr>
        <dsp:cNvPr id="0" name=""/>
        <dsp:cNvSpPr/>
      </dsp:nvSpPr>
      <dsp:spPr>
        <a:xfrm>
          <a:off x="5148043" y="1397417"/>
          <a:ext cx="768554" cy="37440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>
            <a:latin typeface="Rubik" pitchFamily="2" charset="-79"/>
            <a:cs typeface="Rubik" pitchFamily="2" charset="-79"/>
          </a:endParaRPr>
        </a:p>
      </dsp:txBody>
      <dsp:txXfrm>
        <a:off x="5148043" y="1472298"/>
        <a:ext cx="656232" cy="224645"/>
      </dsp:txXfrm>
    </dsp:sp>
    <dsp:sp modelId="{21E2F7DF-9C26-41FC-8DFF-40063FD42F32}">
      <dsp:nvSpPr>
        <dsp:cNvPr id="0" name=""/>
        <dsp:cNvSpPr/>
      </dsp:nvSpPr>
      <dsp:spPr>
        <a:xfrm>
          <a:off x="6235620" y="1355837"/>
          <a:ext cx="1503818" cy="686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latin typeface="Rubik" pitchFamily="2" charset="-79"/>
              <a:cs typeface="Rubik" pitchFamily="2" charset="-79"/>
            </a:rPr>
            <a:t>Monture</a:t>
          </a:r>
          <a:endParaRPr lang="fr-CA" sz="1200" b="1" kern="1200" dirty="0">
            <a:latin typeface="Rubik" pitchFamily="2" charset="-79"/>
            <a:cs typeface="Rubik" pitchFamily="2" charset="-79"/>
          </a:endParaRPr>
        </a:p>
      </dsp:txBody>
      <dsp:txXfrm>
        <a:off x="6235620" y="1355837"/>
        <a:ext cx="1503818" cy="457568"/>
      </dsp:txXfrm>
    </dsp:sp>
    <dsp:sp modelId="{6677CF5E-3F6F-4C06-B875-285F67F9A65D}">
      <dsp:nvSpPr>
        <dsp:cNvPr id="0" name=""/>
        <dsp:cNvSpPr/>
      </dsp:nvSpPr>
      <dsp:spPr>
        <a:xfrm>
          <a:off x="6293351" y="1813405"/>
          <a:ext cx="2250734" cy="1960200"/>
        </a:xfrm>
        <a:prstGeom prst="roundRect">
          <a:avLst>
            <a:gd name="adj" fmla="val 10000"/>
          </a:avLst>
        </a:prstGeom>
        <a:solidFill>
          <a:srgbClr val="CBCBCB">
            <a:alpha val="96078"/>
          </a:srgb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 err="1">
              <a:latin typeface="Rubik" pitchFamily="2" charset="-79"/>
              <a:cs typeface="Rubik" pitchFamily="2" charset="-79"/>
            </a:rPr>
            <a:t>Exécuter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des actions </a:t>
          </a:r>
          <a:r>
            <a:rPr lang="en-CA" sz="1200" i="1" kern="1200" dirty="0">
              <a:latin typeface="Rubik" pitchFamily="2" charset="-79"/>
              <a:cs typeface="Rubik" pitchFamily="2" charset="-79"/>
            </a:rPr>
            <a:t>(</a:t>
          </a:r>
          <a:r>
            <a:rPr lang="en-CA" sz="1200" i="1" kern="1200" dirty="0" err="1">
              <a:latin typeface="Rubik" pitchFamily="2" charset="-79"/>
              <a:cs typeface="Rubik" pitchFamily="2" charset="-79"/>
            </a:rPr>
            <a:t>mouvement</a:t>
          </a:r>
          <a:r>
            <a:rPr lang="en-CA" sz="1200" i="1" kern="1200" dirty="0">
              <a:latin typeface="Rubik" pitchFamily="2" charset="-79"/>
              <a:cs typeface="Rubik" pitchFamily="2" charset="-79"/>
            </a:rPr>
            <a:t>, lecture </a:t>
          </a:r>
          <a:r>
            <a:rPr lang="en-CA" sz="1200" i="1" kern="1200" dirty="0" err="1">
              <a:latin typeface="Rubik" pitchFamily="2" charset="-79"/>
              <a:cs typeface="Rubik" pitchFamily="2" charset="-79"/>
            </a:rPr>
            <a:t>capteur</a:t>
          </a:r>
          <a:r>
            <a:rPr lang="en-CA" sz="1200" i="1" kern="1200" dirty="0">
              <a:latin typeface="Rubik" pitchFamily="2" charset="-79"/>
              <a:cs typeface="Rubik" pitchFamily="2" charset="-79"/>
            </a:rPr>
            <a:t>, </a:t>
          </a:r>
          <a:r>
            <a:rPr lang="en-CA" sz="1200" i="1" kern="1200" dirty="0" err="1">
              <a:latin typeface="Rubik" pitchFamily="2" charset="-79"/>
              <a:cs typeface="Rubik" pitchFamily="2" charset="-79"/>
            </a:rPr>
            <a:t>calcul</a:t>
          </a:r>
          <a:r>
            <a:rPr lang="en-CA" sz="1200" i="1" kern="1200" dirty="0">
              <a:latin typeface="Rubik" pitchFamily="2" charset="-79"/>
              <a:cs typeface="Rubik" pitchFamily="2" charset="-79"/>
            </a:rPr>
            <a:t>, …)</a:t>
          </a:r>
          <a:br>
            <a:rPr lang="en-CA" sz="1200" i="1" kern="1200" dirty="0">
              <a:latin typeface="Rubik" pitchFamily="2" charset="-79"/>
              <a:cs typeface="Rubik" pitchFamily="2" charset="-79"/>
            </a:rPr>
          </a:br>
          <a:endParaRPr lang="fr-CA" sz="1200" i="1" kern="1200" dirty="0">
            <a:latin typeface="Rubik" pitchFamily="2" charset="-79"/>
            <a:cs typeface="Rubik" pitchFamily="2" charset="-79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 err="1">
              <a:latin typeface="Rubik" pitchFamily="2" charset="-79"/>
              <a:cs typeface="Rubik" pitchFamily="2" charset="-79"/>
            </a:rPr>
            <a:t>Détecter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réussite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/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échec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des actions</a:t>
          </a:r>
          <a:endParaRPr lang="fr-CA" sz="1200" kern="1200" dirty="0">
            <a:latin typeface="Rubik" pitchFamily="2" charset="-79"/>
            <a:cs typeface="Rubik" pitchFamily="2" charset="-79"/>
          </a:endParaRPr>
        </a:p>
      </dsp:txBody>
      <dsp:txXfrm>
        <a:off x="6350763" y="1870817"/>
        <a:ext cx="2135910" cy="1845376"/>
      </dsp:txXfrm>
    </dsp:sp>
    <dsp:sp modelId="{5849A87C-DFAD-4CA9-8856-1E94DAC80EF9}">
      <dsp:nvSpPr>
        <dsp:cNvPr id="0" name=""/>
        <dsp:cNvSpPr/>
      </dsp:nvSpPr>
      <dsp:spPr>
        <a:xfrm>
          <a:off x="8060776" y="1397417"/>
          <a:ext cx="681236" cy="37440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>
            <a:latin typeface="Rubik" pitchFamily="2" charset="-79"/>
            <a:cs typeface="Rubik" pitchFamily="2" charset="-79"/>
          </a:endParaRPr>
        </a:p>
      </dsp:txBody>
      <dsp:txXfrm>
        <a:off x="8060776" y="1472298"/>
        <a:ext cx="568914" cy="224645"/>
      </dsp:txXfrm>
    </dsp:sp>
    <dsp:sp modelId="{739B5875-F108-4744-97E7-699E48766A71}">
      <dsp:nvSpPr>
        <dsp:cNvPr id="0" name=""/>
        <dsp:cNvSpPr/>
      </dsp:nvSpPr>
      <dsp:spPr>
        <a:xfrm>
          <a:off x="9024790" y="1355837"/>
          <a:ext cx="1503818" cy="686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 dirty="0">
              <a:latin typeface="Rubik" pitchFamily="2" charset="-79"/>
              <a:cs typeface="Rubik" pitchFamily="2" charset="-79"/>
            </a:rPr>
            <a:t>Driver</a:t>
          </a:r>
          <a:endParaRPr lang="fr-CA" sz="1200" b="1" kern="1200" dirty="0">
            <a:latin typeface="Rubik" pitchFamily="2" charset="-79"/>
            <a:cs typeface="Rubik" pitchFamily="2" charset="-79"/>
          </a:endParaRPr>
        </a:p>
      </dsp:txBody>
      <dsp:txXfrm>
        <a:off x="9024790" y="1355837"/>
        <a:ext cx="1503818" cy="457568"/>
      </dsp:txXfrm>
    </dsp:sp>
    <dsp:sp modelId="{48E6AB2F-8444-40E4-A516-5B4984714DDD}">
      <dsp:nvSpPr>
        <dsp:cNvPr id="0" name=""/>
        <dsp:cNvSpPr/>
      </dsp:nvSpPr>
      <dsp:spPr>
        <a:xfrm>
          <a:off x="9145373" y="1813405"/>
          <a:ext cx="1878674" cy="1960200"/>
        </a:xfrm>
        <a:prstGeom prst="roundRect">
          <a:avLst>
            <a:gd name="adj" fmla="val 10000"/>
          </a:avLst>
        </a:prstGeom>
        <a:solidFill>
          <a:srgbClr val="CBCBCB">
            <a:alpha val="96078"/>
          </a:srgb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>
              <a:latin typeface="Rubik" pitchFamily="2" charset="-79"/>
              <a:cs typeface="Rubik" pitchFamily="2" charset="-79"/>
            </a:rPr>
            <a:t>Si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erreur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: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prévenir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logiciel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contrôle</a:t>
          </a:r>
          <a:br>
            <a:rPr lang="en-CA" sz="1200" kern="1200" dirty="0">
              <a:latin typeface="Rubik" pitchFamily="2" charset="-79"/>
              <a:cs typeface="Rubik" pitchFamily="2" charset="-79"/>
            </a:rPr>
          </a:br>
          <a:r>
            <a:rPr lang="en-CA" sz="1200" kern="1200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 </a:t>
          </a:r>
          <a:r>
            <a:rPr lang="en-CA" sz="1200" i="1" kern="1200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suite </a:t>
          </a:r>
          <a:r>
            <a:rPr lang="en-CA" sz="1200" i="1" kern="1200" dirty="0" err="1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gérée</a:t>
          </a:r>
          <a:r>
            <a:rPr lang="en-CA" sz="1200" i="1" kern="1200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 par </a:t>
          </a:r>
          <a:r>
            <a:rPr lang="en-CA" sz="1200" i="1" kern="1200" dirty="0" err="1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ce</a:t>
          </a:r>
          <a:r>
            <a:rPr lang="en-CA" sz="1200" i="1" kern="1200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  <a:t> dernier</a:t>
          </a:r>
          <a:br>
            <a:rPr lang="en-CA" sz="1200" i="1" kern="1200" dirty="0">
              <a:latin typeface="Rubik" pitchFamily="2" charset="-79"/>
              <a:cs typeface="Rubik" pitchFamily="2" charset="-79"/>
              <a:sym typeface="Wingdings" panose="05000000000000000000" pitchFamily="2" charset="2"/>
            </a:rPr>
          </a:br>
          <a:endParaRPr lang="fr-CA" sz="1200" i="1" kern="1200" dirty="0">
            <a:latin typeface="Rubik" pitchFamily="2" charset="-79"/>
            <a:cs typeface="Rubik" pitchFamily="2" charset="-79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>
              <a:latin typeface="Rubik" pitchFamily="2" charset="-79"/>
              <a:cs typeface="Rubik" pitchFamily="2" charset="-79"/>
            </a:rPr>
            <a:t>Si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réussite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: notifier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logiciel</a:t>
          </a:r>
          <a:r>
            <a:rPr lang="en-CA" sz="1200" kern="1200" dirty="0">
              <a:latin typeface="Rubik" pitchFamily="2" charset="-79"/>
              <a:cs typeface="Rubik" pitchFamily="2" charset="-79"/>
            </a:rPr>
            <a:t> de </a:t>
          </a:r>
          <a:r>
            <a:rPr lang="en-CA" sz="1200" kern="1200" dirty="0" err="1">
              <a:latin typeface="Rubik" pitchFamily="2" charset="-79"/>
              <a:cs typeface="Rubik" pitchFamily="2" charset="-79"/>
            </a:rPr>
            <a:t>contrôle</a:t>
          </a:r>
          <a:endParaRPr lang="fr-CA" sz="1200" kern="1200" dirty="0">
            <a:latin typeface="Rubik" pitchFamily="2" charset="-79"/>
            <a:cs typeface="Rubik" pitchFamily="2" charset="-79"/>
          </a:endParaRPr>
        </a:p>
      </dsp:txBody>
      <dsp:txXfrm>
        <a:off x="9200397" y="1868429"/>
        <a:ext cx="1768626" cy="1850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380DB-BF8B-4494-AD59-C7E55316406A}">
      <dsp:nvSpPr>
        <dsp:cNvPr id="0" name=""/>
        <dsp:cNvSpPr/>
      </dsp:nvSpPr>
      <dsp:spPr>
        <a:xfrm>
          <a:off x="4042" y="1372987"/>
          <a:ext cx="1838086" cy="1052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 err="1"/>
            <a:t>Logiciel</a:t>
          </a:r>
          <a:r>
            <a:rPr lang="en-CA" sz="1800" kern="1200" dirty="0"/>
            <a:t> de </a:t>
          </a:r>
          <a:r>
            <a:rPr lang="en-CA" sz="1800" kern="1200" dirty="0" err="1"/>
            <a:t>contrôle</a:t>
          </a:r>
          <a:endParaRPr lang="fr-CA" sz="1800" kern="1200" dirty="0"/>
        </a:p>
      </dsp:txBody>
      <dsp:txXfrm>
        <a:off x="4042" y="1372987"/>
        <a:ext cx="1838086" cy="701354"/>
      </dsp:txXfrm>
    </dsp:sp>
    <dsp:sp modelId="{151EF0D5-A7E5-40A2-A8C9-861D58E16A62}">
      <dsp:nvSpPr>
        <dsp:cNvPr id="0" name=""/>
        <dsp:cNvSpPr/>
      </dsp:nvSpPr>
      <dsp:spPr>
        <a:xfrm>
          <a:off x="380518" y="2074341"/>
          <a:ext cx="1838086" cy="197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>
              <a:latin typeface="Rubik" pitchFamily="2" charset="-79"/>
              <a:cs typeface="Rubik" pitchFamily="2" charset="-79"/>
            </a:rPr>
            <a:t>Instruction </a:t>
          </a:r>
          <a:br>
            <a:rPr lang="en-CA" sz="1800" kern="1200" dirty="0">
              <a:latin typeface="Rubik" pitchFamily="2" charset="-79"/>
              <a:cs typeface="Rubik" pitchFamily="2" charset="-79"/>
            </a:rPr>
          </a:br>
          <a:r>
            <a:rPr lang="en-CA" sz="1800" i="1" kern="1200" dirty="0">
              <a:latin typeface="Rubik" pitchFamily="2" charset="-79"/>
              <a:cs typeface="Rubik" pitchFamily="2" charset="-79"/>
            </a:rPr>
            <a:t>(ex : pointer un </a:t>
          </a:r>
          <a:r>
            <a:rPr lang="en-CA" sz="1800" i="1" kern="1200" dirty="0" err="1">
              <a:latin typeface="Rubik" pitchFamily="2" charset="-79"/>
              <a:cs typeface="Rubik" pitchFamily="2" charset="-79"/>
            </a:rPr>
            <a:t>astre</a:t>
          </a:r>
          <a:r>
            <a:rPr lang="en-CA" sz="1800" i="1" kern="1200" dirty="0">
              <a:latin typeface="Rubik" pitchFamily="2" charset="-79"/>
              <a:cs typeface="Rubik" pitchFamily="2" charset="-79"/>
            </a:rPr>
            <a:t>)</a:t>
          </a:r>
          <a:endParaRPr lang="fr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 err="1"/>
            <a:t>Requête</a:t>
          </a:r>
          <a:r>
            <a:rPr lang="en-CA" sz="1800" kern="1200" dirty="0"/>
            <a:t> au </a:t>
          </a:r>
          <a:r>
            <a:rPr lang="en-CA" sz="1800" kern="1200" dirty="0" err="1"/>
            <a:t>serveur</a:t>
          </a:r>
          <a:r>
            <a:rPr lang="en-CA" sz="1800" kern="1200" dirty="0"/>
            <a:t> Alpaca</a:t>
          </a:r>
          <a:endParaRPr lang="fr-CA" sz="1800" kern="1200" dirty="0"/>
        </a:p>
      </dsp:txBody>
      <dsp:txXfrm>
        <a:off x="434354" y="2128177"/>
        <a:ext cx="1730414" cy="1863665"/>
      </dsp:txXfrm>
    </dsp:sp>
    <dsp:sp modelId="{E4DF7F90-B3FE-4487-AE64-75975E01AB49}">
      <dsp:nvSpPr>
        <dsp:cNvPr id="0" name=""/>
        <dsp:cNvSpPr/>
      </dsp:nvSpPr>
      <dsp:spPr>
        <a:xfrm>
          <a:off x="2120776" y="1494849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400" kern="1200"/>
        </a:p>
      </dsp:txBody>
      <dsp:txXfrm>
        <a:off x="2120776" y="1586375"/>
        <a:ext cx="453443" cy="274578"/>
      </dsp:txXfrm>
    </dsp:sp>
    <dsp:sp modelId="{3A70962A-5899-4658-937D-E01F124456AC}">
      <dsp:nvSpPr>
        <dsp:cNvPr id="0" name=""/>
        <dsp:cNvSpPr/>
      </dsp:nvSpPr>
      <dsp:spPr>
        <a:xfrm>
          <a:off x="2956718" y="1372987"/>
          <a:ext cx="1838086" cy="1052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 err="1"/>
            <a:t>Serveur</a:t>
          </a:r>
          <a:r>
            <a:rPr lang="en-CA" sz="1800" kern="1200" dirty="0"/>
            <a:t> Alpaca (</a:t>
          </a:r>
          <a:r>
            <a:rPr lang="en-CA" sz="1800" kern="1200" dirty="0" err="1"/>
            <a:t>Embarqué</a:t>
          </a:r>
          <a:r>
            <a:rPr lang="en-CA" sz="1800" kern="1200" dirty="0"/>
            <a:t>)</a:t>
          </a:r>
          <a:endParaRPr lang="fr-CA" sz="1800" kern="1200" dirty="0"/>
        </a:p>
      </dsp:txBody>
      <dsp:txXfrm>
        <a:off x="2956718" y="1372987"/>
        <a:ext cx="1838086" cy="701354"/>
      </dsp:txXfrm>
    </dsp:sp>
    <dsp:sp modelId="{4F2E9ECE-FE4B-401A-A084-D85A93E95BD1}">
      <dsp:nvSpPr>
        <dsp:cNvPr id="0" name=""/>
        <dsp:cNvSpPr/>
      </dsp:nvSpPr>
      <dsp:spPr>
        <a:xfrm>
          <a:off x="3333194" y="2074341"/>
          <a:ext cx="1838086" cy="197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 err="1"/>
            <a:t>Redirige</a:t>
          </a:r>
          <a:r>
            <a:rPr lang="en-CA" sz="1800" kern="1200" dirty="0"/>
            <a:t> la </a:t>
          </a:r>
          <a:r>
            <a:rPr lang="en-CA" sz="1800" kern="1200" dirty="0" err="1"/>
            <a:t>requête</a:t>
          </a:r>
          <a:r>
            <a:rPr lang="en-CA" sz="1800" kern="1200" dirty="0"/>
            <a:t> sur le bon endpoint</a:t>
          </a:r>
          <a:endParaRPr lang="fr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Parse les </a:t>
          </a:r>
          <a:r>
            <a:rPr lang="en-CA" sz="1800" kern="1200" dirty="0" err="1"/>
            <a:t>paramètres</a:t>
          </a:r>
          <a:endParaRPr lang="fr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CA" sz="1800" kern="1200" dirty="0"/>
        </a:p>
      </dsp:txBody>
      <dsp:txXfrm>
        <a:off x="3387030" y="2128177"/>
        <a:ext cx="1730414" cy="1863665"/>
      </dsp:txXfrm>
    </dsp:sp>
    <dsp:sp modelId="{8F3C976B-D2E9-44A9-A8F8-8B512F85938E}">
      <dsp:nvSpPr>
        <dsp:cNvPr id="0" name=""/>
        <dsp:cNvSpPr/>
      </dsp:nvSpPr>
      <dsp:spPr>
        <a:xfrm>
          <a:off x="5073452" y="1494849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400" kern="1200"/>
        </a:p>
      </dsp:txBody>
      <dsp:txXfrm>
        <a:off x="5073452" y="1586375"/>
        <a:ext cx="453443" cy="274578"/>
      </dsp:txXfrm>
    </dsp:sp>
    <dsp:sp modelId="{1A2E0E8C-7E3E-4681-A6BE-0C89E5AFDFDE}">
      <dsp:nvSpPr>
        <dsp:cNvPr id="0" name=""/>
        <dsp:cNvSpPr/>
      </dsp:nvSpPr>
      <dsp:spPr>
        <a:xfrm>
          <a:off x="5909394" y="1372987"/>
          <a:ext cx="1838086" cy="1052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800" kern="1200"/>
        </a:p>
      </dsp:txBody>
      <dsp:txXfrm>
        <a:off x="5909394" y="1372987"/>
        <a:ext cx="1838086" cy="701354"/>
      </dsp:txXfrm>
    </dsp:sp>
    <dsp:sp modelId="{BC79C368-E176-4F98-9494-EBB8FA22201E}">
      <dsp:nvSpPr>
        <dsp:cNvPr id="0" name=""/>
        <dsp:cNvSpPr/>
      </dsp:nvSpPr>
      <dsp:spPr>
        <a:xfrm>
          <a:off x="6285870" y="2074341"/>
          <a:ext cx="1838086" cy="197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CA" sz="1800" kern="1200"/>
        </a:p>
      </dsp:txBody>
      <dsp:txXfrm>
        <a:off x="6339706" y="2128177"/>
        <a:ext cx="1730414" cy="186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6594-5B41-402E-9B6F-F84D036E7588}" type="datetimeFigureOut">
              <a:rPr lang="fr-CA" smtClean="0"/>
              <a:t>2025-01-10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874D-07BC-4723-8303-6B4CC4EE13C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905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BDD33-518B-F9C0-6CCB-CEB1BC93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A194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CBCAE-0525-E6AB-E6FD-D9EE7215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BA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138E9-ADD2-1D25-CA9C-6942ACE6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61F6-7DA1-466A-B3E0-C13F71E274DA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64851-2185-C309-CE11-AF7DAB5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4C779-FD87-E02A-BB2C-D3A9DDF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F626B-9A10-E538-6151-2B5202D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BF46B5-D73A-FD16-CE5C-090F2030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31928-9EDD-B2B1-EBC6-7F791C3E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7B2-63EC-4AFE-90B2-B16E89F83D04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FC6D5-7F28-153F-2466-D5CD5C01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A86BF-E122-99D6-42F6-BF74BBB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7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0B84C2-CB91-B464-33F8-EE9B92D7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11E2D8-3F70-D580-9BAB-7375AB78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0D1F5-F223-15F0-3A72-4E3E092F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A186-2359-4D36-B348-0E107CE8CE2C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7E778-0985-79FB-227F-E4CC0B39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8BAA6-49FE-FCE0-DE7B-685A72B4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451FD-0E82-7F46-5FE7-7A896553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A194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4135A-D0CA-C69D-EC3B-F6922251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DBA3A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2330E-7AC1-A3A9-9B4E-B753516E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BF5-D6D3-4808-956E-747B4C8125B8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57B83-FE1B-6535-77FC-87800EE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D8E9A-6226-47D9-5C3C-F46A793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1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C453E-DC9D-2F63-CB88-F41FFC0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A194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D9CA3-DEC9-1CE9-7D4F-7DADDA57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DBA3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52C0A-9F4E-BC5E-C9EA-F47BBC66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4ED7-5275-44CF-A2F9-2F690ED7747C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81F7A-D772-500E-3D56-2BB32801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E9FDE-8B15-E71B-CD6C-7E903F45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EDA-17CA-47DC-F0CD-2E777632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94465-4E51-F1E8-75F5-EFDC236E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95546-FDF8-49E3-7463-0787DBD5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18723-F2F2-E8E0-AF4F-A08C14B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033E-886E-4B3A-865D-E400906DCA2F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B5544-8EB7-E50E-E3B0-2B134A8C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CFDBD5-5A47-854F-7830-3CF38FAF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F62E80-A7C9-C194-B417-5404705A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0515"/>
            <a:ext cx="5157787" cy="7545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DA9A4D-1DC1-D594-18DC-476E5487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463778-2664-2FB0-06FB-242367C4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0515"/>
            <a:ext cx="5183188" cy="7545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873EC2-1F3F-BFEA-05F3-D8ED3C5E6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9786A6-50FD-5A2A-5DF1-1C80D1B2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10BB-3319-43F3-9502-F961D90D6F1C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8D14B6-6E7B-0692-D86F-FA9A2BF4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4DB83A-7EF6-F928-9673-89E6178F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7145163-2250-4578-B1B9-A17DDC86B848}"/>
              </a:ext>
            </a:extLst>
          </p:cNvPr>
          <p:cNvSpPr txBox="1">
            <a:spLocks/>
          </p:cNvSpPr>
          <p:nvPr userDrawn="1"/>
        </p:nvSpPr>
        <p:spPr>
          <a:xfrm>
            <a:off x="838200" y="965681"/>
            <a:ext cx="10515600" cy="78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A1944"/>
                </a:solidFill>
                <a:latin typeface="Fugaz One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4375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362E8-8082-A6E0-F6DF-7FDD7E56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EA4193-A206-4132-ED07-55D9BCC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3C5D-6DF6-42E7-9663-6BCA51C68415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277B73-34DD-21B5-1F9B-9BE53080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00BD7-BA64-21C0-27F2-44BBE3A5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0F0117-9E27-1527-83EC-85EBD085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B948-A5F7-43D9-9CB2-A1FE9CBFBC60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2C436-1932-02F2-CB30-2739A92B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AD12E-4A65-6308-B55C-B900EF3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3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538B5-2EAA-7ECE-F9CC-4D2C31E7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90030-3B92-BB6D-09A6-F90FF3A3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2542F-CFEB-F679-4FAE-D11C1895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1A5B6-3DC8-A7ED-3BAB-D2C5DCDF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DFA0-727D-4676-98C3-2C386A8B8F88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5B61AC-4C7F-46A8-2DF8-9709026E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EA81F-864A-CB69-70A6-F165506E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6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A3D98-723E-B31C-6453-868355A1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9CD5D2-A6B4-D5A8-2E87-47034974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937C6F-6729-4058-6B00-DE241E7D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905CB-0865-26F6-5476-36760F16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A057-7EE2-4967-9C68-45611881BD4D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9A57A3-64C7-80C9-E9C3-49EAF7D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86225F-0874-7BA4-291C-36D6FD22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03A3C-4964-DF08-E178-82187985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681"/>
            <a:ext cx="10515600" cy="78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B4664-E9AC-A025-4B0A-3151EDAD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602E6-F581-FE91-9BEF-4E1B9F73D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8EFD-8929-4D9A-8E13-CF552EB60F07}" type="datetime2">
              <a:rPr lang="fr-FR" smtClean="0"/>
              <a:t>vendredi 10 janvier 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9CC5E-29D3-3378-72BD-B75111261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D9B6-2343-49ED-9081-005391B814E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2345001-35CC-4455-8470-398306B6926F}"/>
              </a:ext>
            </a:extLst>
          </p:cNvPr>
          <p:cNvSpPr/>
          <p:nvPr userDrawn="1"/>
        </p:nvSpPr>
        <p:spPr>
          <a:xfrm>
            <a:off x="-37003" y="0"/>
            <a:ext cx="12229003" cy="6858000"/>
          </a:xfrm>
          <a:custGeom>
            <a:avLst/>
            <a:gdLst>
              <a:gd name="connsiteX0" fmla="*/ 626699 w 12229003"/>
              <a:gd name="connsiteY0" fmla="*/ 175470 h 6858000"/>
              <a:gd name="connsiteX1" fmla="*/ 313840 w 12229003"/>
              <a:gd name="connsiteY1" fmla="*/ 488329 h 6858000"/>
              <a:gd name="connsiteX2" fmla="*/ 313840 w 12229003"/>
              <a:gd name="connsiteY2" fmla="*/ 6369672 h 6858000"/>
              <a:gd name="connsiteX3" fmla="*/ 626699 w 12229003"/>
              <a:gd name="connsiteY3" fmla="*/ 6682531 h 6858000"/>
              <a:gd name="connsiteX4" fmla="*/ 11604198 w 12229003"/>
              <a:gd name="connsiteY4" fmla="*/ 6682531 h 6858000"/>
              <a:gd name="connsiteX5" fmla="*/ 11917057 w 12229003"/>
              <a:gd name="connsiteY5" fmla="*/ 6369672 h 6858000"/>
              <a:gd name="connsiteX6" fmla="*/ 11917057 w 12229003"/>
              <a:gd name="connsiteY6" fmla="*/ 488329 h 6858000"/>
              <a:gd name="connsiteX7" fmla="*/ 11604198 w 12229003"/>
              <a:gd name="connsiteY7" fmla="*/ 175470 h 6858000"/>
              <a:gd name="connsiteX8" fmla="*/ 0 w 12229003"/>
              <a:gd name="connsiteY8" fmla="*/ 0 h 6858000"/>
              <a:gd name="connsiteX9" fmla="*/ 12229003 w 12229003"/>
              <a:gd name="connsiteY9" fmla="*/ 0 h 6858000"/>
              <a:gd name="connsiteX10" fmla="*/ 12229003 w 12229003"/>
              <a:gd name="connsiteY10" fmla="*/ 6858000 h 6858000"/>
              <a:gd name="connsiteX11" fmla="*/ 0 w 12229003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29003" h="6858000">
                <a:moveTo>
                  <a:pt x="626699" y="175470"/>
                </a:moveTo>
                <a:cubicBezTo>
                  <a:pt x="453912" y="175470"/>
                  <a:pt x="313840" y="315542"/>
                  <a:pt x="313840" y="488329"/>
                </a:cubicBezTo>
                <a:lnTo>
                  <a:pt x="313840" y="6369672"/>
                </a:lnTo>
                <a:cubicBezTo>
                  <a:pt x="313840" y="6542459"/>
                  <a:pt x="453912" y="6682531"/>
                  <a:pt x="626699" y="6682531"/>
                </a:cubicBezTo>
                <a:lnTo>
                  <a:pt x="11604198" y="6682531"/>
                </a:lnTo>
                <a:cubicBezTo>
                  <a:pt x="11776985" y="6682531"/>
                  <a:pt x="11917057" y="6542459"/>
                  <a:pt x="11917057" y="6369672"/>
                </a:cubicBezTo>
                <a:lnTo>
                  <a:pt x="11917057" y="488329"/>
                </a:lnTo>
                <a:cubicBezTo>
                  <a:pt x="11917057" y="315542"/>
                  <a:pt x="11776985" y="175470"/>
                  <a:pt x="11604198" y="175470"/>
                </a:cubicBezTo>
                <a:close/>
                <a:moveTo>
                  <a:pt x="0" y="0"/>
                </a:moveTo>
                <a:lnTo>
                  <a:pt x="12229003" y="0"/>
                </a:lnTo>
                <a:lnTo>
                  <a:pt x="12229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86BDE079-CBC2-4EE8-B7C8-6757C541D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98" y="136525"/>
            <a:ext cx="1977295" cy="965201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78FC1A66-9F91-4EB6-BED7-3A246D516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Revue de projet - Eos</a:t>
            </a:r>
          </a:p>
        </p:txBody>
      </p:sp>
    </p:spTree>
    <p:extLst>
      <p:ext uri="{BB962C8B-B14F-4D97-AF65-F5344CB8AC3E}">
        <p14:creationId xmlns:p14="http://schemas.microsoft.com/office/powerpoint/2010/main" val="1097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A1944"/>
          </a:solidFill>
          <a:latin typeface="Fugaz One" pitchFamily="2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rgbClr val="FFC000"/>
          </a:solidFill>
          <a:latin typeface="Rubik" pitchFamily="2" charset="-79"/>
          <a:ea typeface="+mn-ea"/>
          <a:cs typeface="Rubik" pitchFamily="2" charset="-79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2" Type="http://schemas.openxmlformats.org/officeDocument/2006/relationships/hyperlink" Target="https://www.espressif.com/sites/default/files/documentation/esp32-c6-wroom-1_wroom-1u_datasheet_en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ascom-standar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roshop.de/fr/magazine/connaissances/connaissance-du-telescope/les-elements-drun-telescope/monture/i%2C1092?utm_source=chatgpt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5EE67-E3C0-2351-A76F-8F9CD0F44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13DC47-C161-0AE0-BA7A-E81783EFD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 – Eos</a:t>
            </a:r>
          </a:p>
          <a:p>
            <a:r>
              <a:rPr lang="fr-FR" dirty="0"/>
              <a:t>Auteur : Sylvain BROCAS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C09E9B-4833-9BA6-B193-5F0648F4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7" y="2961249"/>
            <a:ext cx="3519791" cy="3519791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26AF5-E9D2-487B-902B-2F05F540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17A4-B3A3-4ECD-8E1E-D42636EF787B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C31E75-1E00-42E9-893E-A3A2F0CD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6D1E1-7360-48FC-B9C1-A312EF8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5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DD0E5-CB80-479A-A44A-2CE3673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Carte de </a:t>
            </a:r>
            <a:r>
              <a:rPr lang="en-CA" dirty="0" err="1"/>
              <a:t>contrôle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26336-873D-41F6-B841-0E561EB3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ESP32-C6-WROOM-N16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CA" dirty="0"/>
              <a:t>Plateforme ESP32 </a:t>
            </a:r>
            <a:r>
              <a:rPr lang="fr-CA" dirty="0">
                <a:sym typeface="Wingdings" panose="05000000000000000000" pitchFamily="2" charset="2"/>
              </a:rPr>
              <a:t> très commun, communauté développée</a:t>
            </a:r>
          </a:p>
          <a:p>
            <a:pPr lvl="1">
              <a:lnSpc>
                <a:spcPct val="200000"/>
              </a:lnSpc>
            </a:pPr>
            <a:r>
              <a:rPr lang="fr-CA" dirty="0">
                <a:sym typeface="Wingdings" panose="05000000000000000000" pitchFamily="2" charset="2"/>
              </a:rPr>
              <a:t>Puce Wifi  Contrôle de la monture à distance</a:t>
            </a:r>
          </a:p>
          <a:p>
            <a:pPr lvl="1">
              <a:lnSpc>
                <a:spcPct val="200000"/>
              </a:lnSpc>
            </a:pPr>
            <a:r>
              <a:rPr lang="fr-CA" dirty="0">
                <a:sym typeface="Wingdings" panose="05000000000000000000" pitchFamily="2" charset="2"/>
              </a:rPr>
              <a:t>Bonne puissance, faible consommation</a:t>
            </a:r>
          </a:p>
          <a:p>
            <a:pPr lvl="1">
              <a:lnSpc>
                <a:spcPct val="200000"/>
              </a:lnSpc>
            </a:pPr>
            <a:r>
              <a:rPr lang="fr-CA" dirty="0">
                <a:sym typeface="Wingdings" panose="05000000000000000000" pitchFamily="2" charset="2"/>
              </a:rPr>
              <a:t>Programmation : </a:t>
            </a:r>
            <a:r>
              <a:rPr lang="fr-CA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Micropython</a:t>
            </a:r>
            <a:r>
              <a:rPr lang="fr-CA" dirty="0">
                <a:sym typeface="Wingdings" panose="05000000000000000000" pitchFamily="2" charset="2"/>
              </a:rPr>
              <a:t> X.X.X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68BF2-0E5C-444D-981E-2DD25EE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BF5-D6D3-4808-956E-747B4C8125B8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C91CB-2EC0-4479-BD22-9E9C9BB1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1CC80-BB0F-4F64-8DFD-FFB920E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4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4B152-888D-4D1E-BFA3-43EA2AD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Motorisation et drivers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BA286-1A14-49CF-8FC2-A5C88E6C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Choix </a:t>
            </a:r>
            <a:r>
              <a:rPr lang="en-CA" dirty="0" err="1"/>
              <a:t>technologique</a:t>
            </a:r>
            <a:r>
              <a:rPr lang="en-CA" dirty="0"/>
              <a:t> : </a:t>
            </a:r>
            <a:r>
              <a:rPr lang="en-CA" dirty="0" err="1"/>
              <a:t>Moteur</a:t>
            </a:r>
            <a:r>
              <a:rPr lang="en-CA" dirty="0"/>
              <a:t> pas à pas</a:t>
            </a:r>
          </a:p>
          <a:p>
            <a:pPr lvl="1"/>
            <a:r>
              <a:rPr lang="fr-CA" dirty="0"/>
              <a:t>Positionnement précis</a:t>
            </a:r>
          </a:p>
          <a:p>
            <a:pPr lvl="1"/>
            <a:r>
              <a:rPr lang="fr-CA" dirty="0"/>
              <a:t>«blocage» de la position</a:t>
            </a:r>
          </a:p>
          <a:p>
            <a:pPr lvl="1"/>
            <a:r>
              <a:rPr lang="fr-CA" dirty="0"/>
              <a:t>Plage de vitesses accessibles acceptable</a:t>
            </a:r>
          </a:p>
          <a:p>
            <a:pPr lvl="1"/>
            <a:endParaRPr lang="fr-CA" dirty="0"/>
          </a:p>
          <a:p>
            <a:r>
              <a:rPr lang="fr-CA" dirty="0"/>
              <a:t>Choix du moteur : NEMA17</a:t>
            </a:r>
          </a:p>
          <a:p>
            <a:pPr lvl="1"/>
            <a:r>
              <a:rPr lang="fr-CA" dirty="0"/>
              <a:t>Économique (moteur typique d’imprimante 3D facile a trouver</a:t>
            </a:r>
          </a:p>
          <a:p>
            <a:pPr lvl="1"/>
            <a:r>
              <a:rPr lang="fr-CA" dirty="0"/>
              <a:t>Plusieurs versions ± chères selon résolution notamment</a:t>
            </a:r>
          </a:p>
          <a:p>
            <a:pPr lvl="1"/>
            <a:endParaRPr lang="fr-CA" dirty="0"/>
          </a:p>
          <a:p>
            <a:r>
              <a:rPr lang="fr-CA" dirty="0"/>
              <a:t>Choix driver : TMC2209</a:t>
            </a:r>
          </a:p>
          <a:p>
            <a:pPr lvl="1"/>
            <a:r>
              <a:rPr lang="fr-CA" dirty="0"/>
              <a:t>Driver économique, «silencieux», contenant toutes les options nécessaires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18DAB2-E908-4DBA-BBE3-5BE9E08E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BF5-D6D3-4808-956E-747B4C8125B8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659169-DABA-44D2-BA8A-8D77E4AF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4F7E9-6B61-4226-97AB-B962D7DE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4B1DF-3C3F-483B-A6C0-8221B56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Capteurs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0539B-4051-4105-9472-959996E4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Recherche des </a:t>
            </a:r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nécessaires</a:t>
            </a:r>
            <a:endParaRPr lang="en-CA" dirty="0"/>
          </a:p>
          <a:p>
            <a:pPr lvl="1"/>
            <a:r>
              <a:rPr lang="en-CA" dirty="0"/>
              <a:t>A priori : </a:t>
            </a:r>
          </a:p>
          <a:p>
            <a:pPr lvl="2"/>
            <a:r>
              <a:rPr lang="en-CA" dirty="0" err="1"/>
              <a:t>Capteur</a:t>
            </a:r>
            <a:r>
              <a:rPr lang="en-CA" dirty="0"/>
              <a:t> home (</a:t>
            </a:r>
            <a:r>
              <a:rPr lang="en-CA" dirty="0" err="1"/>
              <a:t>sûrement</a:t>
            </a:r>
            <a:r>
              <a:rPr lang="en-CA" dirty="0"/>
              <a:t> </a:t>
            </a:r>
            <a:r>
              <a:rPr lang="en-CA" dirty="0" err="1"/>
              <a:t>capteur</a:t>
            </a:r>
            <a:r>
              <a:rPr lang="en-CA" dirty="0"/>
              <a:t> </a:t>
            </a:r>
            <a:r>
              <a:rPr lang="en-CA" dirty="0" err="1"/>
              <a:t>effet</a:t>
            </a:r>
            <a:r>
              <a:rPr lang="en-CA" dirty="0"/>
              <a:t> hall + </a:t>
            </a:r>
            <a:r>
              <a:rPr lang="en-CA" dirty="0" err="1"/>
              <a:t>aimant</a:t>
            </a:r>
            <a:r>
              <a:rPr lang="en-CA" dirty="0"/>
              <a:t> </a:t>
            </a:r>
            <a:r>
              <a:rPr lang="en-CA" dirty="0" err="1"/>
              <a:t>incrusté</a:t>
            </a:r>
            <a:r>
              <a:rPr lang="en-CA" dirty="0"/>
              <a:t> dans la </a:t>
            </a:r>
            <a:r>
              <a:rPr lang="en-CA" dirty="0" err="1"/>
              <a:t>carcasse</a:t>
            </a:r>
            <a:r>
              <a:rPr lang="en-CA" dirty="0"/>
              <a:t>)</a:t>
            </a:r>
          </a:p>
          <a:p>
            <a:pPr lvl="2"/>
            <a:r>
              <a:rPr lang="fr-CA" dirty="0"/>
              <a:t>Capteur position angulaire des moteurs si pas trop cher</a:t>
            </a:r>
          </a:p>
          <a:p>
            <a:pPr lvl="2"/>
            <a:r>
              <a:rPr lang="fr-CA" dirty="0"/>
              <a:t>Capteur GPS éventuellement pour MAJ l’emplacement de l’utilisateur, avoir l’heure locale </a:t>
            </a:r>
            <a:r>
              <a:rPr lang="fr-CA" dirty="0">
                <a:sym typeface="Wingdings" panose="05000000000000000000" pitchFamily="2" charset="2"/>
              </a:rPr>
              <a:t> calculs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78A9C5-F48A-4552-A79A-6050662C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BF5-D6D3-4808-956E-747B4C8125B8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02D7D4-1A17-494A-9962-62ED7B70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6CFD7-15E4-4166-85D3-9BE48504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1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86513-FF22-F217-5852-30A6C665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951F5A-4516-CF60-ECDC-948B0735A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Choix technologiques et avancement du développement</a:t>
            </a:r>
          </a:p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24FE2E-7848-4484-9FD0-779131E9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9AE7-2925-4E84-BB02-B7FA5D1A7D99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C30FD-7F40-42E3-9D27-469C3CEA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DB467B-183A-405B-9254-9C5C9830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6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17591-C069-FE36-2EC6-075517664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9F2E7-79C1-A508-685D-5D3C59F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4D4A5-1388-C80C-88CB-20120DA7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Logiciel de contrôle : NINA </a:t>
            </a:r>
          </a:p>
          <a:p>
            <a:pPr>
              <a:lnSpc>
                <a:spcPct val="150000"/>
              </a:lnSpc>
            </a:pPr>
            <a:r>
              <a:rPr lang="fr-FR" dirty="0"/>
              <a:t>Driver : Conception maison basée sur la techno ASCOM Alpaca</a:t>
            </a:r>
          </a:p>
          <a:p>
            <a:pPr>
              <a:lnSpc>
                <a:spcPct val="150000"/>
              </a:lnSpc>
            </a:pPr>
            <a:r>
              <a:rPr lang="fr-FR" dirty="0"/>
              <a:t>Logiciel embarqué : Conception maison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A580E8-A27E-BDD3-D76F-15128BE5A908}"/>
              </a:ext>
            </a:extLst>
          </p:cNvPr>
          <p:cNvSpPr txBox="1"/>
          <p:nvPr/>
        </p:nvSpPr>
        <p:spPr>
          <a:xfrm>
            <a:off x="10683842" y="3287203"/>
            <a:ext cx="1248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Embarqués dans l’esp32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A390F8F-F135-4ADE-8E3D-FA278F4C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552-78C7-4979-B24D-382A104D9C07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F7283A5-1A56-4BD6-8E89-9F0C2F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EC5CD25-C24B-4F0B-A708-CD4CE0E8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14</a:t>
            </a:fld>
            <a:endParaRPr lang="fr-FR"/>
          </a:p>
        </p:txBody>
      </p:sp>
      <p:sp>
        <p:nvSpPr>
          <p:cNvPr id="31" name="Parenthèses 30">
            <a:extLst>
              <a:ext uri="{FF2B5EF4-FFF2-40B4-BE49-F238E27FC236}">
                <a16:creationId xmlns:a16="http://schemas.microsoft.com/office/drawing/2014/main" id="{08F39C59-579E-49F7-B9AA-38F4E18C5A6B}"/>
              </a:ext>
            </a:extLst>
          </p:cNvPr>
          <p:cNvSpPr/>
          <p:nvPr/>
        </p:nvSpPr>
        <p:spPr>
          <a:xfrm>
            <a:off x="760491" y="2753722"/>
            <a:ext cx="9941461" cy="1990293"/>
          </a:xfrm>
          <a:prstGeom prst="bracketPair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81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08D9B-D2AA-4A48-08DB-109CDDF4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 : Driver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D388E-CDFB-3994-13AB-82A765EF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technologique : 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Alpaca</a:t>
            </a:r>
            <a:endParaRPr lang="fr-FR" dirty="0"/>
          </a:p>
          <a:p>
            <a:pPr lvl="1"/>
            <a:r>
              <a:rPr lang="fr-FR" dirty="0"/>
              <a:t>Interface entre Contrôle (NINA) et Embarqué (ESP/32)</a:t>
            </a:r>
          </a:p>
          <a:p>
            <a:pPr lvl="1"/>
            <a:r>
              <a:rPr lang="fr-FR" dirty="0"/>
              <a:t>Basé sur une structure d’API REST</a:t>
            </a:r>
            <a:r>
              <a:rPr lang="fr-FR" dirty="0">
                <a:sym typeface="Wingdings" panose="05000000000000000000" pitchFamily="2" charset="2"/>
              </a:rPr>
              <a:t> peut être hébergé directement sur l’ESP32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8D0DA3-7576-433F-BE81-72B0CB7D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C6F-CAB1-41E1-B1F7-035534C34405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C8F8D-C888-4F0E-B3B7-C42D9B78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DBCD0-57A7-43A5-A647-A95CEDFD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F56F209C-DA4F-4C9C-90CF-067C8FC6A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034840"/>
              </p:ext>
            </p:extLst>
          </p:nvPr>
        </p:nvGraphicFramePr>
        <p:xfrm>
          <a:off x="1534060" y="20603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88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3B90-ED19-4C9F-B536-9C3A4D87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 : Embarqué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760F0-632C-2642-1698-1016F014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B0CAB-4FE3-4940-BE7B-616BF501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5EE1-1D8D-4F72-BB7F-A04F3DDF2EAA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A6E23D-0833-439C-BF7D-F27195DD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7CF73-8D4F-4A3A-A063-282BB9CA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57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E8FD6-C3F8-F02F-C9DC-FFB4123F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mécanique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8E79C1-5AB3-8619-AC5E-67439C83F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6E8974-9AE0-4007-A23C-3D6DE196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32A0-F240-419A-8617-52F034917445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1BD605-9739-408A-9ECE-63DB7F73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838A2-401D-42C9-9A26-779245E4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9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771DA-77ED-5C32-110C-CEDBF591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DC42-5962-4A63-2069-4EFC5DB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mécanique : Choix de l’architecture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C8B711-FD29-7D2A-C6CD-F2641BC7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principalement deux types de montures :</a:t>
            </a:r>
          </a:p>
          <a:p>
            <a:pPr lvl="1"/>
            <a:r>
              <a:rPr lang="fr-FR" b="1" dirty="0"/>
              <a:t>Monture azimutale</a:t>
            </a:r>
            <a:r>
              <a:rPr lang="fr-FR" dirty="0"/>
              <a:t> : Permet des mouvements horizontaux et verticaux. Simple à utiliser, elle est idéale pour les débutants, mais nécessite des ajustements constants pour suivre les objets célestes. </a:t>
            </a:r>
            <a:r>
              <a:rPr lang="fr-FR" dirty="0" err="1">
                <a:hlinkClick r:id="rId2"/>
              </a:rPr>
              <a:t>Astroshop</a:t>
            </a:r>
            <a:endParaRPr lang="fr-FR" dirty="0"/>
          </a:p>
          <a:p>
            <a:pPr lvl="1"/>
            <a:r>
              <a:rPr lang="fr-FR" b="1" dirty="0"/>
              <a:t>Monture équatoriale</a:t>
            </a:r>
            <a:r>
              <a:rPr lang="fr-FR" dirty="0"/>
              <a:t> : Alignée avec l'axe de rotation terrestre, elle facilite le suivi des astres en ne nécessitant qu'un seul axe de mouvement, ce qui est particulièrement avantageux pour l'astrophotographie.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13B1A-5C6C-43AA-8B4A-45798298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904-21EB-4BA2-AE57-F24AC9A48B93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C412D-8425-4396-809C-554F8DF4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0FE98-167D-4B44-B808-25C8AF9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2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505C-E44F-228F-B014-38A46A6F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D5AAB-5D05-36DD-C196-258902E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mécanique : Choix de l’architecture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63B2-FA98-9318-6EBA-849A8C8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technologique : Monture équatoriale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FE941-1A75-4E97-ADD1-5B8BE04D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FEC9-F5C5-42CF-AD53-0E70DBECF0FB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DC5B1-AD98-4329-9083-701800ED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289DD-42BF-43E6-B636-B8290126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71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6AB8A-D1DA-1C11-9F30-25829DAA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</a:t>
            </a:r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BB4A-2D88-E08A-B69E-8DB43847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Monture </a:t>
            </a:r>
            <a:r>
              <a:rPr lang="fr-FR" b="1" dirty="0" err="1"/>
              <a:t>Goto</a:t>
            </a:r>
            <a:r>
              <a:rPr lang="fr-FR" dirty="0"/>
              <a:t> </a:t>
            </a:r>
            <a:r>
              <a:rPr lang="fr-FR" b="1" dirty="0"/>
              <a:t>portable</a:t>
            </a:r>
            <a:r>
              <a:rPr lang="fr-FR" dirty="0"/>
              <a:t> et </a:t>
            </a:r>
            <a:r>
              <a:rPr lang="fr-FR" b="1" dirty="0"/>
              <a:t>économique</a:t>
            </a:r>
            <a:r>
              <a:rPr lang="fr-FR" dirty="0"/>
              <a:t> pour </a:t>
            </a:r>
            <a:r>
              <a:rPr lang="fr-FR" b="1" dirty="0"/>
              <a:t>l'astrophotographie</a:t>
            </a:r>
            <a:r>
              <a:rPr lang="fr-FR" dirty="0"/>
              <a:t> avec un </a:t>
            </a:r>
            <a:r>
              <a:rPr lang="fr-FR" b="1" dirty="0"/>
              <a:t>APN</a:t>
            </a:r>
            <a:r>
              <a:rPr lang="fr-FR" dirty="0"/>
              <a:t> (DSLR).</a:t>
            </a:r>
            <a:br>
              <a:rPr lang="fr-FR" dirty="0"/>
            </a:br>
            <a:endParaRPr lang="fr-FR" dirty="0"/>
          </a:p>
          <a:p>
            <a:r>
              <a:rPr lang="fr-FR" dirty="0"/>
              <a:t>Objectifs du projet :</a:t>
            </a:r>
          </a:p>
          <a:p>
            <a:pPr lvl="1"/>
            <a:r>
              <a:rPr lang="fr-FR" dirty="0"/>
              <a:t>Permettre le </a:t>
            </a:r>
            <a:r>
              <a:rPr lang="fr-FR" b="1" dirty="0"/>
              <a:t>suivi précis </a:t>
            </a:r>
            <a:r>
              <a:rPr lang="fr-FR" dirty="0"/>
              <a:t>des objets célestes pour des expositions longues.</a:t>
            </a:r>
          </a:p>
          <a:p>
            <a:pPr lvl="1"/>
            <a:r>
              <a:rPr lang="fr-FR" dirty="0"/>
              <a:t>Offrir une </a:t>
            </a:r>
            <a:r>
              <a:rPr lang="fr-FR" b="1" dirty="0"/>
              <a:t>solution abordable</a:t>
            </a:r>
            <a:r>
              <a:rPr lang="fr-FR" dirty="0"/>
              <a:t> et </a:t>
            </a:r>
            <a:r>
              <a:rPr lang="fr-FR" b="1" dirty="0"/>
              <a:t>facilement transportable </a:t>
            </a:r>
            <a:r>
              <a:rPr lang="fr-FR" dirty="0"/>
              <a:t>pour les astrophotographes amateurs.</a:t>
            </a:r>
          </a:p>
          <a:p>
            <a:pPr lvl="1"/>
            <a:r>
              <a:rPr lang="fr-FR" dirty="0"/>
              <a:t>Objectifs personnels (défi, apprentissage, …)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C4CDF-3DAC-48C3-AF2D-14BCE9EB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35AA-C976-406F-A780-240F9D8CB70E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7991F-89DE-474B-8270-9FCC9B47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DE814-6680-4B6D-B09B-564DA8B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19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FD9F8-ABD5-3722-E55E-4489F339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et validation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0924F0-5F8C-AD17-775D-77350CFE1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D01-BFB2-48C9-9C5D-CDBF406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3A47-37D6-4E39-9191-E87062122ACD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982A6-80EC-44DD-B0DF-4A04B4F3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ECA00-49ED-420F-B505-B8011C88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1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5AC8-6693-0EED-7805-DB0CC96C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40A44-0693-799A-EB93-CB8C8FD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et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C3BDD-5749-44BF-4430-C2DF6C5F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Etats d’avancement :</a:t>
            </a:r>
          </a:p>
          <a:p>
            <a:pPr lvl="1"/>
            <a:r>
              <a:rPr lang="fr-FR" dirty="0"/>
              <a:t>Driver Alpaca : Connexion à NINA OK – quelques lenteurs à l’exécution</a:t>
            </a:r>
          </a:p>
          <a:p>
            <a:pPr lvl="2"/>
            <a:r>
              <a:rPr lang="fr-FR" dirty="0"/>
              <a:t>Rechercher sources lenteurs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Mécanique : </a:t>
            </a:r>
          </a:p>
          <a:p>
            <a:pPr lvl="2"/>
            <a:r>
              <a:rPr lang="fr-FR" dirty="0"/>
              <a:t>Exploration pistes différentes technos réducteurs</a:t>
            </a:r>
          </a:p>
          <a:p>
            <a:pPr lvl="3"/>
            <a:r>
              <a:rPr lang="fr-FR" dirty="0"/>
              <a:t>Architecture intéressante trouvée, imprimable 3D, également accessible par découpe (laser, jet d’eau)</a:t>
            </a:r>
          </a:p>
          <a:p>
            <a:pPr lvl="2"/>
            <a:r>
              <a:rPr lang="fr-FR" dirty="0"/>
              <a:t>Exploration de la structure globale et de l’encombrement envisageable</a:t>
            </a:r>
          </a:p>
          <a:p>
            <a:pPr lvl="1"/>
            <a:r>
              <a:rPr lang="fr-FR" dirty="0"/>
              <a:t>Electronique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5E96C-694C-4EEC-BDB7-8FE8B7DB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D14-A439-42E4-80BA-492487C8DFF8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6C175-0FC7-45C1-A2D1-EDAC855E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ADDF2-8520-4430-A46E-D6EB68F0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57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9FB3-C45B-C4FD-F880-0C96BA89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d’amélioration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5304AC-5259-1928-371A-A4C0AE979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A760C-9E84-48E7-88B1-5FE1C6D3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0E1B-D1CC-4BC3-AACA-31231C952ADF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FF604-6474-46A0-8ADB-736EB2E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40945-7BCE-4B48-9786-D16CB632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6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8C16-7DE0-3450-D04F-BB8FAF26E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A3432-69E4-C41E-55E9-BE1BA0B8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B0A21-4753-4BA9-1A0C-821BC370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Évolutivité :</a:t>
            </a:r>
          </a:p>
          <a:p>
            <a:pPr lvl="1"/>
            <a:r>
              <a:rPr lang="fr-FR" dirty="0"/>
              <a:t>Version 1 : Réponse correcte aux commandes NINA et capacité de pointage des objets.</a:t>
            </a:r>
          </a:p>
          <a:p>
            <a:pPr lvl="1"/>
            <a:r>
              <a:rPr lang="fr-FR" dirty="0"/>
              <a:t>Version 2 : Améliorations avec l'ajout de fonctionnalités telles qu'une mini </a:t>
            </a:r>
            <a:r>
              <a:rPr lang="fr-FR" dirty="0" err="1"/>
              <a:t>powerbox</a:t>
            </a:r>
            <a:r>
              <a:rPr lang="fr-FR" dirty="0"/>
              <a:t> intégrée et de meilleures performances.</a:t>
            </a:r>
          </a:p>
          <a:p>
            <a:pPr lvl="1"/>
            <a:r>
              <a:rPr lang="fr-FR" dirty="0"/>
              <a:t>Version 3 : Fonctionnalités avancées incluant le plate </a:t>
            </a:r>
            <a:r>
              <a:rPr lang="fr-FR" dirty="0" err="1"/>
              <a:t>solving</a:t>
            </a:r>
            <a:r>
              <a:rPr lang="fr-FR" dirty="0"/>
              <a:t>, le </a:t>
            </a:r>
            <a:r>
              <a:rPr lang="fr-FR" dirty="0" err="1"/>
              <a:t>Goto</a:t>
            </a:r>
            <a:r>
              <a:rPr lang="fr-FR" dirty="0"/>
              <a:t>, l'autoguidage, etc.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214AA-F77E-40FB-AF26-46A11E7A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671B-6829-4A0E-AA42-2FAAB382759A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896BFD-BAB5-423D-9ACC-CCA73540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DEE4B2-FE41-4676-AE4C-AEFBF52C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59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C4598-682E-D557-92D2-3DE21BD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et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57C6A-80B2-3989-954B-40D3304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DE035-61FE-4D90-ABBE-FE7A3B23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23E7-949A-4825-9026-E1FBF109B85D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40C82-7E8E-4484-96CE-2F67A9CD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1923A-9777-449C-B933-BD96A15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14D82-89B7-BDD7-8393-050F9596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d’une monture astronomique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44DB5-8CD5-C181-9E89-C94084BF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77346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Dispositif qui soutient et oriente un instrument d'observation permettant le suivi précis des objets célestes malgré la rotation terrestre.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Utilité d'une monture astronomique :</a:t>
            </a:r>
            <a:endParaRPr lang="fr-FR" dirty="0"/>
          </a:p>
          <a:p>
            <a:pPr lvl="1"/>
            <a:r>
              <a:rPr lang="fr-FR" b="1" dirty="0"/>
              <a:t>Suivi des objets célestes</a:t>
            </a:r>
            <a:r>
              <a:rPr lang="fr-FR" dirty="0"/>
              <a:t> : En compensant le mouvement de la Terre, la monture maintient les astres dans le champ de vision, facilitant leur observation prolongée. </a:t>
            </a:r>
          </a:p>
          <a:p>
            <a:pPr lvl="1"/>
            <a:r>
              <a:rPr lang="fr-FR" b="1" dirty="0"/>
              <a:t>Astrophotographie</a:t>
            </a:r>
            <a:r>
              <a:rPr lang="fr-FR" dirty="0"/>
              <a:t> : Une monture stable et précise est essentielle pour capturer des images nettes des corps célestes, en évitant les traînées lumineuses dues au déplacement apparent des étoiles.</a:t>
            </a:r>
          </a:p>
          <a:p>
            <a:pPr lvl="1"/>
            <a:r>
              <a:rPr lang="fr-FR" b="1" dirty="0"/>
              <a:t>Pointage précis</a:t>
            </a:r>
            <a:r>
              <a:rPr lang="fr-FR" dirty="0"/>
              <a:t> : Elle permet de diriger l'instrument vers des coordonnées spécifiques du ciel, aidant à localiser des objets astronomiques d'intérêt.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C8763-9B56-4DCA-835D-2EA20965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5" y="2064166"/>
            <a:ext cx="2530415" cy="479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58003CC-99AD-4692-B643-B02F720C3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06" y="3200173"/>
            <a:ext cx="1614126" cy="1256106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1035B5-4887-461D-93A8-884AF5D6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5" y="4059068"/>
            <a:ext cx="2463665" cy="279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C4F894-ECFA-41EE-8A3E-42083C21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B8BD-C05C-45AA-9BB7-B28A4298E656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08709-A1AD-429F-861D-3BB2C440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9EFA04-DEB5-4013-8A22-629DE682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3C09E-6E5D-A8EF-F84C-853CDA30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illustration rotation de la terre">
            <a:extLst>
              <a:ext uri="{FF2B5EF4-FFF2-40B4-BE49-F238E27FC236}">
                <a16:creationId xmlns:a16="http://schemas.microsoft.com/office/drawing/2014/main" id="{E56EB874-135F-BC9B-22AC-D3564E1CD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606" y="2141537"/>
            <a:ext cx="8568788" cy="4351338"/>
          </a:xfr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0F39DF-A8F2-4B0F-801E-A844A0A2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4902-7F3A-4FF6-8918-DA70258F6A99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8A435C-C249-48F6-A51E-C5CF9DA0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109FB-F430-4E1C-BAA7-31A23AB6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58CDE-4B7C-C928-3AD3-22AA4FD0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Exigences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D7F6A-8AEF-7C96-B03F-B40FD2862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394" y="2895531"/>
            <a:ext cx="116192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 utile : Supporter un DSLR avec des objectifs jusqu'à 300 mm de focale, pour une charge totale de 2 à 3 kg.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Portabilité : Conception légère et compacte, adaptée au transport dans un sac à dos standard.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Consommation électrique : Faible, adaptée aux sorties sur le terrain.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Contrôle : Pilotage via un PC utilisant le logiciel d'astrophotographie NINA.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5D0B30-BB89-4747-98F1-6B5C8E92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C68F-FDEA-422E-AB03-52EF52E210C4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818AE-C318-409C-A232-9F008EAD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EDB0A2-77F0-4AFE-94AA-B8FCB6E6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0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79CF-A7DC-9C8E-95C6-344D65A9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1EAA2-51AF-0A2F-48C4-DD1D1489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Conception d’une monture </a:t>
            </a:r>
            <a:r>
              <a:rPr lang="fr-FR" dirty="0" err="1"/>
              <a:t>astro</a:t>
            </a:r>
            <a:endParaRPr lang="fr-FR" dirty="0"/>
          </a:p>
          <a:p>
            <a:pPr lvl="1"/>
            <a:r>
              <a:rPr lang="fr-FR" dirty="0"/>
              <a:t>Mécanique : </a:t>
            </a:r>
          </a:p>
          <a:p>
            <a:pPr lvl="2"/>
            <a:r>
              <a:rPr lang="fr-FR" dirty="0"/>
              <a:t>2 axes (motorisés) – au besoin : réducteurs</a:t>
            </a:r>
          </a:p>
          <a:p>
            <a:pPr lvl="2"/>
            <a:r>
              <a:rPr lang="fr-FR" dirty="0"/>
              <a:t>Structure encaissant les efforts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Electronique :</a:t>
            </a:r>
          </a:p>
          <a:p>
            <a:pPr lvl="2"/>
            <a:r>
              <a:rPr lang="fr-FR" dirty="0"/>
              <a:t>« Cerveau » : Composant gérant le comportement de la monture et capable de recevoir des ordres du contrôle</a:t>
            </a:r>
          </a:p>
          <a:p>
            <a:pPr lvl="2"/>
            <a:r>
              <a:rPr lang="fr-FR" dirty="0"/>
              <a:t>«Yeux» : Capteurs divers </a:t>
            </a:r>
            <a:r>
              <a:rPr lang="fr-FR" i="1" dirty="0"/>
              <a:t>(fin de course, position, GPS,… selon options et choix technologiques)</a:t>
            </a:r>
            <a:endParaRPr lang="fr-FR" dirty="0"/>
          </a:p>
          <a:p>
            <a:pPr lvl="2"/>
            <a:r>
              <a:rPr lang="fr-FR" dirty="0"/>
              <a:t>Muscles :Moteurs (et leurs drivers)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Logiciel :</a:t>
            </a:r>
          </a:p>
          <a:p>
            <a:pPr lvl="2"/>
            <a:r>
              <a:rPr lang="fr-FR" dirty="0"/>
              <a:t>Logiciel de contrôle : Logiciel PC (Nina, </a:t>
            </a:r>
            <a:r>
              <a:rPr lang="fr-FR" dirty="0" err="1"/>
              <a:t>Ekos</a:t>
            </a:r>
            <a:r>
              <a:rPr lang="fr-FR" dirty="0"/>
              <a:t>, …), App </a:t>
            </a:r>
            <a:r>
              <a:rPr lang="fr-FR" dirty="0" err="1"/>
              <a:t>android</a:t>
            </a:r>
            <a:r>
              <a:rPr lang="fr-FR" dirty="0"/>
              <a:t> (Sky safari)</a:t>
            </a:r>
          </a:p>
          <a:p>
            <a:pPr lvl="2"/>
            <a:r>
              <a:rPr lang="fr-FR" dirty="0"/>
              <a:t>Logiciel embarqué : Contrôle le hardware</a:t>
            </a:r>
          </a:p>
          <a:p>
            <a:pPr lvl="2"/>
            <a:r>
              <a:rPr lang="fr-FR" dirty="0"/>
              <a:t>Interface (driver) : Fait le lien entre le contrôle et l’embarqué (ASCOM, INDI)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FA3BE-661B-41F4-A126-47A506EB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45E7-6BF1-416B-9816-AF3617991FE2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17C88-A719-422B-930E-1DF5988D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86006-F86C-47B9-946C-BC560D05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26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E3275-F5F4-4C22-B526-6DB80CAD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Starget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82021-E525-4860-BF4B-0FD9F79C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Fonctionnement</a:t>
            </a:r>
            <a:r>
              <a:rPr lang="en-CA" dirty="0"/>
              <a:t> de la monture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DDEE6-4CDA-4752-BAE8-0F7B8BFF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BF5-D6D3-4808-956E-747B4C8125B8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BD6356-D272-428D-B400-61E0FE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B57CB-40C8-4AF4-9B9B-5D9DADB3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910563E4-ABDE-4B83-A0BB-51A75785E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143398"/>
              </p:ext>
            </p:extLst>
          </p:nvPr>
        </p:nvGraphicFramePr>
        <p:xfrm>
          <a:off x="582440" y="1487754"/>
          <a:ext cx="11027120" cy="512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34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AAC2-5B9B-0827-69A5-155323FF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4BE23-8749-6BF0-13E2-CFAAD1F6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électronique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C89B16-32D5-E141-92BF-E335CD6C2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Choix technologiques et avancement du développement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BC1E2D-DDD5-4E46-9DF4-1966D6A2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0348-34F2-49F2-A8FC-5E578FF26DD6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C89278-2334-4C5E-ABF3-01186819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84587-21AA-48A2-AE4A-CFC36EB8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1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F1CA-6188-B4F3-5E63-B46D9065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électronique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4F470-E746-543E-8A27-2915A051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Carte de contrôle : ESP32-C6-WROOM-N16</a:t>
            </a:r>
          </a:p>
          <a:p>
            <a:r>
              <a:rPr lang="fr-FR" dirty="0"/>
              <a:t>Motorisation : Moteur pas à Pas Nema17</a:t>
            </a:r>
          </a:p>
          <a:p>
            <a:r>
              <a:rPr lang="fr-FR" dirty="0"/>
              <a:t>Stepper Driver : TMC2209</a:t>
            </a:r>
          </a:p>
          <a:p>
            <a:r>
              <a:rPr lang="fr-FR" dirty="0"/>
              <a:t>Capteurs :	</a:t>
            </a:r>
          </a:p>
          <a:p>
            <a:pPr lvl="1"/>
            <a:r>
              <a:rPr lang="fr-FR" dirty="0"/>
              <a:t>A déterminer exactement</a:t>
            </a:r>
          </a:p>
          <a:p>
            <a:r>
              <a:rPr lang="fr-FR" dirty="0"/>
              <a:t>Alimentation : </a:t>
            </a:r>
          </a:p>
          <a:p>
            <a:pPr lvl="1"/>
            <a:r>
              <a:rPr lang="fr-FR" dirty="0"/>
              <a:t>Sur batterie externe (entrée possible 5 à 20V)</a:t>
            </a:r>
          </a:p>
          <a:p>
            <a:pPr lvl="1"/>
            <a:r>
              <a:rPr lang="fr-FR" dirty="0"/>
              <a:t>Composants et niveaux de tension à déterminer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4CD6A-FF90-4431-AD3C-2456043C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AE92-5743-465B-B18F-174F52054AFA}" type="datetime2">
              <a:rPr lang="fr-FR" smtClean="0"/>
              <a:t>vendredi 10 janvier 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2E1DCE-CE4A-4EA3-867C-0DCC190E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D7FD92-5B9B-48A9-888E-0167852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62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1115</Words>
  <Application>Microsoft Office PowerPoint</Application>
  <PresentationFormat>Grand écran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Fugaz One</vt:lpstr>
      <vt:lpstr>Rubik</vt:lpstr>
      <vt:lpstr>Wingdings</vt:lpstr>
      <vt:lpstr>Thème Office</vt:lpstr>
      <vt:lpstr>Starget</vt:lpstr>
      <vt:lpstr>Qu’est-ce que Starget</vt:lpstr>
      <vt:lpstr>Utilité d’une monture astronomique</vt:lpstr>
      <vt:lpstr>Présentation PowerPoint</vt:lpstr>
      <vt:lpstr>Exigences</vt:lpstr>
      <vt:lpstr>Architecture de Starget</vt:lpstr>
      <vt:lpstr>Architecture de Starget</vt:lpstr>
      <vt:lpstr>Conception électronique</vt:lpstr>
      <vt:lpstr>Conception électronique</vt:lpstr>
      <vt:lpstr>Carte de contrôle</vt:lpstr>
      <vt:lpstr>Motorisation et drivers</vt:lpstr>
      <vt:lpstr>Capteurs</vt:lpstr>
      <vt:lpstr>Conception logicielle</vt:lpstr>
      <vt:lpstr>Conception logicielle</vt:lpstr>
      <vt:lpstr>Conception logicielle : Driver</vt:lpstr>
      <vt:lpstr>Conception logicielle : Embarqué</vt:lpstr>
      <vt:lpstr>Conception mécanique</vt:lpstr>
      <vt:lpstr>Conception mécanique : Choix de l’architecture</vt:lpstr>
      <vt:lpstr>Conception mécanique : Choix de l’architecture</vt:lpstr>
      <vt:lpstr>Tests et validation</vt:lpstr>
      <vt:lpstr>Tests et validation</vt:lpstr>
      <vt:lpstr>Perspectives d’amélioration</vt:lpstr>
      <vt:lpstr>Perspectives d’amélioration</vt:lpstr>
      <vt:lpstr>Fin et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Starget</dc:title>
  <dc:creator>BROCAS Sylvain</dc:creator>
  <cp:lastModifiedBy>Sylvain Brocas</cp:lastModifiedBy>
  <cp:revision>18</cp:revision>
  <dcterms:created xsi:type="dcterms:W3CDTF">2025-01-09T23:17:32Z</dcterms:created>
  <dcterms:modified xsi:type="dcterms:W3CDTF">2025-01-10T23:37:54Z</dcterms:modified>
</cp:coreProperties>
</file>