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1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05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64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9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B8BF-EA79-4F46-985B-A5C7A88C1CB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331A-5B31-4E9B-B481-08FBFBF5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2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imagesearch.com/2015/11/09/pedestrian-detection-openc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users/692867/dev-nut" TargetMode="External"/><Relationship Id="rId2" Type="http://schemas.openxmlformats.org/officeDocument/2006/relationships/hyperlink" Target="http://stackoverflow.com/questions/31660271/improving-people-detection-with-openc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users/1375695/foundry" TargetMode="External"/><Relationship Id="rId2" Type="http://schemas.openxmlformats.org/officeDocument/2006/relationships/hyperlink" Target="http://stackoverflow.com/questions/31660271/improving-people-detection-with-openc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unvision.blogspot.fr/2016/03/opencv-31-pedestrian-people-dete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Détection et suivi de silhouettes humaines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5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:\Users\sylva\AppData\Local\Microsoft\Windows\INetCache\Content.Word\trottoir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7" y="577516"/>
            <a:ext cx="7264345" cy="5599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75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points d’intérêts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de suivi des points d’intérêts :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demo</a:t>
            </a:r>
            <a:endParaRPr lang="fr-FR" dirty="0"/>
          </a:p>
          <a:p>
            <a:r>
              <a:rPr lang="fr-FR" dirty="0"/>
              <a:t>Temps d’exécution des parties de </a:t>
            </a:r>
            <a:r>
              <a:rPr lang="fr-FR" dirty="0" err="1"/>
              <a:t>l’algo</a:t>
            </a:r>
            <a:endParaRPr lang="fr-FR" dirty="0"/>
          </a:p>
          <a:p>
            <a:r>
              <a:rPr lang="fr-FR" dirty="0"/>
              <a:t>Temps de captage d’image : 2.82 sec</a:t>
            </a:r>
          </a:p>
          <a:p>
            <a:r>
              <a:rPr lang="fr-FR" dirty="0"/>
              <a:t>Temps de détection de silhouette : 0.43 sec</a:t>
            </a:r>
          </a:p>
          <a:p>
            <a:r>
              <a:rPr lang="fr-FR" dirty="0"/>
              <a:t>Temps de détection des points d’intérêt : 0.04 sec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98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Tâches au tableau</a:t>
            </a:r>
          </a:p>
          <a:p>
            <a:r>
              <a:rPr lang="fr-FR" dirty="0"/>
              <a:t>Google Docs (qui gère les versions)</a:t>
            </a:r>
          </a:p>
          <a:p>
            <a:r>
              <a:rPr lang="fr-FR" dirty="0"/>
              <a:t>Sylvain : Proof of concept sur machine virtuelle Debian, test sur </a:t>
            </a:r>
            <a:r>
              <a:rPr lang="fr-FR" dirty="0" err="1"/>
              <a:t>Rapbsberry</a:t>
            </a:r>
            <a:r>
              <a:rPr lang="fr-FR" dirty="0"/>
              <a:t>, installation de Git sur la </a:t>
            </a:r>
            <a:r>
              <a:rPr lang="fr-FR"/>
              <a:t>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8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d’</a:t>
            </a:r>
            <a:r>
              <a:rPr lang="fr-FR" dirty="0" err="1"/>
              <a:t>algos</a:t>
            </a:r>
            <a:r>
              <a:rPr lang="fr-FR" dirty="0"/>
              <a:t> de détections de silhouette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10 images de 4 </a:t>
            </a:r>
            <a:r>
              <a:rPr lang="fr-FR" dirty="0" err="1"/>
              <a:t>algos</a:t>
            </a:r>
            <a:endParaRPr lang="fr-FR" dirty="0"/>
          </a:p>
          <a:p>
            <a:r>
              <a:rPr lang="fr-FR" dirty="0"/>
              <a:t>Meilleure résolution trouvée pour le meilleur </a:t>
            </a:r>
            <a:r>
              <a:rPr lang="fr-FR" dirty="0" err="1"/>
              <a:t>algo</a:t>
            </a:r>
            <a:r>
              <a:rPr lang="fr-FR" dirty="0"/>
              <a:t> : 352x288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36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 : </a:t>
            </a:r>
            <a:r>
              <a:rPr lang="fr-FR" u="sng" dirty="0">
                <a:hlinkClick r:id="rId2"/>
              </a:rPr>
              <a:t>http://www.pyimagesearch.com/2015/11/09/pedestrian-detection-opencv/</a:t>
            </a:r>
            <a:endParaRPr lang="fr-FR" u="sng" dirty="0"/>
          </a:p>
          <a:p>
            <a:r>
              <a:rPr lang="fr-FR" dirty="0"/>
              <a:t>Meilleur </a:t>
            </a:r>
            <a:r>
              <a:rPr lang="fr-FR" dirty="0" err="1"/>
              <a:t>algo</a:t>
            </a:r>
            <a:endParaRPr lang="fr-FR" dirty="0"/>
          </a:p>
          <a:p>
            <a:r>
              <a:rPr lang="fr-FR" dirty="0" err="1"/>
              <a:t>OpenCV</a:t>
            </a:r>
            <a:r>
              <a:rPr lang="fr-FR" dirty="0"/>
              <a:t> et </a:t>
            </a:r>
            <a:r>
              <a:rPr lang="fr-FR" dirty="0" err="1"/>
              <a:t>imutils</a:t>
            </a:r>
            <a:endParaRPr lang="fr-FR" dirty="0"/>
          </a:p>
          <a:p>
            <a:r>
              <a:rPr lang="fr-FR" dirty="0"/>
              <a:t>Utilise descripteurs HOG « histogrammes de gradient orientés »</a:t>
            </a:r>
          </a:p>
          <a:p>
            <a:r>
              <a:rPr lang="fr-FR" dirty="0"/>
              <a:t>HOG optimisé pour les silhouettes humaines</a:t>
            </a:r>
          </a:p>
        </p:txBody>
      </p:sp>
    </p:spTree>
    <p:extLst>
      <p:ext uri="{BB962C8B-B14F-4D97-AF65-F5344CB8AC3E}">
        <p14:creationId xmlns:p14="http://schemas.microsoft.com/office/powerpoint/2010/main" val="31352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1 : Faux-positifs</a:t>
            </a:r>
          </a:p>
        </p:txBody>
      </p:sp>
      <p:pic>
        <p:nvPicPr>
          <p:cNvPr id="4" name="Espace réservé du contenu 3" descr="C:\Users\sylva\AppData\Local\Microsoft\Windows\INetCache\Content.Word\Source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1524000"/>
            <a:ext cx="7491663" cy="511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8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1 : Non – détection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sylva\AppData\Local\Microsoft\Windows\INetCache\Content.Word\d292f5a0fbd3bdaa9d5fd8e5710e0bcf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5" y="1475874"/>
            <a:ext cx="4728411" cy="4701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9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Personne accroupie : détectée par aucun </a:t>
            </a:r>
            <a:r>
              <a:rPr lang="fr-FR" dirty="0" err="1"/>
              <a:t>algo</a:t>
            </a:r>
            <a:endParaRPr lang="fr-FR" dirty="0"/>
          </a:p>
        </p:txBody>
      </p:sp>
      <p:pic>
        <p:nvPicPr>
          <p:cNvPr id="4" name="Espace réservé du contenu 3" descr="C:\Users\sylva\AppData\Local\Microsoft\Windows\INetCache\Content.Word\location-voiture-piet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16" y="1845636"/>
            <a:ext cx="5759116" cy="4186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9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C++, HOG, </a:t>
            </a:r>
            <a:r>
              <a:rPr lang="fr-FR" dirty="0" err="1"/>
              <a:t>OpenCV</a:t>
            </a:r>
            <a:endParaRPr lang="fr-FR" dirty="0"/>
          </a:p>
          <a:p>
            <a:r>
              <a:rPr lang="fr-FR" dirty="0"/>
              <a:t>Source : </a:t>
            </a:r>
            <a:r>
              <a:rPr lang="fr-FR" u="sng" dirty="0">
                <a:hlinkClick r:id="rId2"/>
              </a:rPr>
              <a:t>http://stackoverflow.com/questions/31660271/improving-people-detection-with-opencv</a:t>
            </a:r>
            <a:r>
              <a:rPr lang="fr-FR" dirty="0"/>
              <a:t> dans la question de </a:t>
            </a:r>
            <a:r>
              <a:rPr lang="fr-FR" u="sng" dirty="0" err="1">
                <a:hlinkClick r:id="rId3"/>
              </a:rPr>
              <a:t>dev_nut</a:t>
            </a:r>
            <a:endParaRPr lang="fr-FR" u="sng" dirty="0"/>
          </a:p>
          <a:p>
            <a:r>
              <a:rPr lang="fr-FR" dirty="0"/>
              <a:t>Moins d’images détectées par rapport à </a:t>
            </a:r>
            <a:r>
              <a:rPr lang="fr-FR" dirty="0" err="1"/>
              <a:t>l’algo</a:t>
            </a:r>
            <a:r>
              <a:rPr lang="fr-F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653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http://stackoverflow.com/questions/31660271/improving-people-detection-with-opencv</a:t>
            </a:r>
            <a:r>
              <a:rPr lang="fr-FR" dirty="0"/>
              <a:t> réponse de </a:t>
            </a:r>
            <a:r>
              <a:rPr lang="fr-FR" u="sng" dirty="0" err="1">
                <a:hlinkClick r:id="rId3"/>
              </a:rPr>
              <a:t>foundry</a:t>
            </a:r>
            <a:endParaRPr lang="fr-FR" u="sng" dirty="0"/>
          </a:p>
          <a:p>
            <a:r>
              <a:rPr lang="fr-FR" dirty="0"/>
              <a:t>HOG, </a:t>
            </a:r>
            <a:r>
              <a:rPr lang="fr-FR" dirty="0" err="1"/>
              <a:t>OpenCV</a:t>
            </a:r>
            <a:r>
              <a:rPr lang="fr-FR" dirty="0"/>
              <a:t>, C++</a:t>
            </a:r>
          </a:p>
          <a:p>
            <a:r>
              <a:rPr lang="fr-FR" dirty="0"/>
              <a:t>Nombreux faux-positifs</a:t>
            </a:r>
          </a:p>
        </p:txBody>
      </p:sp>
      <p:pic>
        <p:nvPicPr>
          <p:cNvPr id="4" name="Image 3" descr="C:\Users\sylva\AppData\Local\Microsoft\Windows\INetCache\Content.Word\trottoir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31" y="2999874"/>
            <a:ext cx="5298907" cy="3858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3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</a:t>
            </a:r>
            <a:r>
              <a:rPr lang="fr-FR" dirty="0"/>
              <a:t>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Source : </a:t>
            </a:r>
            <a:r>
              <a:rPr lang="fr-FR" u="sng" dirty="0">
                <a:hlinkClick r:id="rId2"/>
              </a:rPr>
              <a:t>http://funvision.blogspot.fr/2016/03/opencv-31-pedestrian-people-detection.html</a:t>
            </a:r>
            <a:endParaRPr lang="fr-FR" u="sng" dirty="0"/>
          </a:p>
          <a:p>
            <a:r>
              <a:rPr lang="fr-FR" dirty="0"/>
              <a:t>classifieurs Cascade</a:t>
            </a:r>
          </a:p>
          <a:p>
            <a:r>
              <a:rPr lang="fr-FR" dirty="0"/>
              <a:t>J’ai pris les classifieurs du site pour mes tests car je ne dispose pas d’une base de données d’humains assez grande.</a:t>
            </a:r>
          </a:p>
          <a:p>
            <a:r>
              <a:rPr lang="fr-FR" dirty="0"/>
              <a:t>Résultat catastrophique : pleins de non-détection et de faux-positifs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32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215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Détection et suivi de silhouettes humaines</vt:lpstr>
      <vt:lpstr>Recherche d’algos de détections de silhouette</vt:lpstr>
      <vt:lpstr>Algo 1</vt:lpstr>
      <vt:lpstr>Algo 1 : Faux-positifs</vt:lpstr>
      <vt:lpstr>Algo 1 : Non – détection </vt:lpstr>
      <vt:lpstr>Personne accroupie : détectée par aucun algo</vt:lpstr>
      <vt:lpstr>Algo 2</vt:lpstr>
      <vt:lpstr>Algo 3</vt:lpstr>
      <vt:lpstr>Algo 4</vt:lpstr>
      <vt:lpstr>Présentation PowerPoint</vt:lpstr>
      <vt:lpstr>Suivi des points d’intérêts</vt:lpstr>
      <vt:lpstr>Méthodes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et suivi de silhouettes humaines</dc:title>
  <dc:creator>Sylvain Ard</dc:creator>
  <cp:lastModifiedBy>Sylvain Ard</cp:lastModifiedBy>
  <cp:revision>3</cp:revision>
  <dcterms:created xsi:type="dcterms:W3CDTF">2017-05-22T08:59:01Z</dcterms:created>
  <dcterms:modified xsi:type="dcterms:W3CDTF">2017-05-22T09:16:00Z</dcterms:modified>
</cp:coreProperties>
</file>