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86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A67B-4B94-4244-97F3-C845E80A0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B5FBA-86D7-49F9-AA00-7E431327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20E13-36E5-4005-8D7E-C3C51943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B1C6-6A0D-4960-8259-0687EB1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7CFD-BD15-4512-AF80-0CABBA2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68E3-31E8-4E42-9251-24714F04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77CA1-BE00-4133-9105-54E605F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2E2D-B6F2-412E-B311-73CF8DAF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901C-CAE5-4BE0-A5D5-FF4123AD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A979-4CCD-4CFC-9960-3ED7F289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0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9E513-2A37-4346-BB38-A5D32C863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0664E-96E4-4024-84E9-D62C8150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2063-27D4-4F22-B1D1-60782300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E599-4C6E-49DE-B89D-E3B50B64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01EC-AE2E-47F3-9C9A-785B72BC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6840-BA34-4C56-85ED-BF2A6008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8DED-D4A4-4FB2-8F2F-C24D3690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447B-FF38-46F5-802D-65CB0824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FA3ED-4877-4EBB-A61F-202C2962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AB03-CB1D-4E59-B1E4-00CB885B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6776-6FA0-4838-A31C-991807B9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87B1-B297-49A1-A206-457ABF53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870C-8914-4379-81D9-91D81716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4470-119B-4C7A-B0CE-DDAD085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315-AAB3-4620-B057-CE072B7C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9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DEFC-8FB2-4CA2-ABB4-EA826C18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2285-4ED4-4FB9-98D0-7C988519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A34ED-4055-46C5-A763-A1412098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206D0-1E18-4A0F-BF3E-AA04350C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7374D-A148-4A75-886B-12138674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C78F0-EB71-491D-92CC-5D6D720B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9B2-6F43-478C-9671-5197151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2C87E-A6E1-4BD0-8281-C603BC5B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42AA-5EF1-40F7-AADF-53F9E293F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25C0C-45BB-4837-BAC5-62BC82EC9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C8727-8B6E-4B5C-B5A7-C38C7EAF6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73755-2FE9-4E69-993C-460A43AA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68D68-0AAA-4973-88DB-5FFB2C3E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8EA84-D2D0-4402-87BB-87CBEEA9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1AF7-000E-4F6A-8E1E-3DDFF388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2F6A-6B43-4FF1-A27B-E3BA124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01BE9-76F5-4110-9B95-18F882A9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D36A-0F57-4042-AB12-976AEB72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D6C0D-52C1-4A47-8A7A-398531D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EF624-F5C8-4EAA-99D4-D377039A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664F5-696D-41F7-922B-596D211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3971-1A3D-4946-81DC-62AA8CE8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046D-C013-468E-9453-E9413D23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456C0-861A-4618-ACB9-58DC1461C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1C2ED-A181-4A58-BFDF-2730E2D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F58E9-2159-4AB7-AFC6-A82D7830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715BF-C7CB-45A4-91AE-51EC1BC7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3835-C807-4484-82CF-7D99C6C9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3FEA6-2BC4-4B3A-A418-CA55FE24D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C6813-3E91-4C0F-9CB5-B07E5D6A0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1B67B-B643-414F-8834-28D69B3D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680E-1A89-46C1-8AA3-A03CB437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089F1-C534-493A-B5A8-2B82FA1A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EA1BF-D016-41EA-99C9-2DFE0C28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7995-90C1-407C-AB28-42135D3B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7D78-697D-4E10-BBA9-E7AEA87F1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CA17-0591-45EC-ADE6-D3D00685EAD2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97CA-8F4F-4BA3-AA64-BDBDD68E2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AB93-1C27-4913-8FAB-ECCCA97C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4189-2BD4-44EA-9C11-3E912252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378F-8856-4A03-8264-A9FCC3569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F8F8B-48B4-496F-B4E5-57B6D41AA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755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CFB4747-BC61-47B8-93F2-706A2ECD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6502" y="211542"/>
            <a:ext cx="4933950" cy="145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0F5777-1DD1-484F-AEED-CEAAC930CC46}"/>
              </a:ext>
            </a:extLst>
          </p:cNvPr>
          <p:cNvSpPr txBox="1"/>
          <p:nvPr/>
        </p:nvSpPr>
        <p:spPr>
          <a:xfrm>
            <a:off x="10118951" y="62138"/>
            <a:ext cx="1808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FLux" pitchFamily="50" charset="0"/>
              </a:rPr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275419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Flux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DE LESELEUC</dc:creator>
  <cp:lastModifiedBy>Sylvain DE LESELEUC</cp:lastModifiedBy>
  <cp:revision>1</cp:revision>
  <dcterms:created xsi:type="dcterms:W3CDTF">2021-08-27T00:07:57Z</dcterms:created>
  <dcterms:modified xsi:type="dcterms:W3CDTF">2021-08-27T00:13:04Z</dcterms:modified>
</cp:coreProperties>
</file>