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sldIdLst>
    <p:sldId id="256" r:id="rId5"/>
    <p:sldId id="278" r:id="rId6"/>
    <p:sldId id="279" r:id="rId7"/>
    <p:sldId id="284" r:id="rId8"/>
    <p:sldId id="281" r:id="rId9"/>
    <p:sldId id="282" r:id="rId10"/>
    <p:sldId id="283" r:id="rId11"/>
    <p:sldId id="280" r:id="rId12"/>
    <p:sldId id="285" r:id="rId13"/>
    <p:sldId id="287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FA"/>
    <a:srgbClr val="CCE3F5"/>
    <a:srgbClr val="FF0000"/>
    <a:srgbClr val="DBB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725C68-9E87-4F51-91AC-191AE76733E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A41D0913-10DB-4F8E-A486-01CC83D3737F}">
      <dgm:prSet phldrT="[Texte]"/>
      <dgm:spPr/>
      <dgm:t>
        <a:bodyPr/>
        <a:lstStyle/>
        <a:p>
          <a:r>
            <a:rPr lang="fr-FR" dirty="0" smtClean="0"/>
            <a:t>Procédés de fabrication</a:t>
          </a:r>
          <a:endParaRPr lang="fr-FR" dirty="0"/>
        </a:p>
      </dgm:t>
    </dgm:pt>
    <dgm:pt modelId="{A12F8411-9BA7-40D9-AEFD-DFBC635A3140}" type="parTrans" cxnId="{07B22011-3C4C-46A4-AF3A-4EA45316B78E}">
      <dgm:prSet/>
      <dgm:spPr/>
      <dgm:t>
        <a:bodyPr/>
        <a:lstStyle/>
        <a:p>
          <a:endParaRPr lang="fr-FR"/>
        </a:p>
      </dgm:t>
    </dgm:pt>
    <dgm:pt modelId="{FBEDAC4B-E3EB-47C7-8423-A24C27F8BA11}" type="sibTrans" cxnId="{07B22011-3C4C-46A4-AF3A-4EA45316B78E}">
      <dgm:prSet/>
      <dgm:spPr/>
      <dgm:t>
        <a:bodyPr/>
        <a:lstStyle/>
        <a:p>
          <a:endParaRPr lang="fr-FR"/>
        </a:p>
      </dgm:t>
    </dgm:pt>
    <dgm:pt modelId="{DDE3769E-8979-4189-8E6B-1BFE1C777863}">
      <dgm:prSet phldrT="[Texte]"/>
      <dgm:spPr/>
      <dgm:t>
        <a:bodyPr/>
        <a:lstStyle/>
        <a:p>
          <a:r>
            <a:rPr lang="fr-FR" dirty="0" smtClean="0"/>
            <a:t>Comment choisir</a:t>
          </a:r>
          <a:endParaRPr lang="fr-FR" dirty="0"/>
        </a:p>
      </dgm:t>
    </dgm:pt>
    <dgm:pt modelId="{9F3959A7-911B-4630-8F11-7D69AEBAEA60}" type="parTrans" cxnId="{CCE41B20-4520-483C-9AD5-31615C02A8CB}">
      <dgm:prSet/>
      <dgm:spPr/>
      <dgm:t>
        <a:bodyPr/>
        <a:lstStyle/>
        <a:p>
          <a:endParaRPr lang="fr-FR"/>
        </a:p>
      </dgm:t>
    </dgm:pt>
    <dgm:pt modelId="{606DC198-6319-4DFF-A96C-4E583C2BF48D}" type="sibTrans" cxnId="{CCE41B20-4520-483C-9AD5-31615C02A8CB}">
      <dgm:prSet/>
      <dgm:spPr/>
      <dgm:t>
        <a:bodyPr/>
        <a:lstStyle/>
        <a:p>
          <a:endParaRPr lang="fr-FR"/>
        </a:p>
      </dgm:t>
    </dgm:pt>
    <dgm:pt modelId="{BDA79E3F-57CB-4248-B138-E08626D5377D}">
      <dgm:prSet phldrT="[Texte]"/>
      <dgm:spPr/>
      <dgm:t>
        <a:bodyPr/>
        <a:lstStyle/>
        <a:p>
          <a:r>
            <a:rPr lang="fr-FR" dirty="0" smtClean="0"/>
            <a:t>Mise en application</a:t>
          </a:r>
          <a:endParaRPr lang="fr-FR" dirty="0"/>
        </a:p>
      </dgm:t>
    </dgm:pt>
    <dgm:pt modelId="{794C0340-2E85-47C7-B438-5CA68A1BF9BC}" type="parTrans" cxnId="{27E6C90B-79F2-46D7-AECE-680C8DAD97DA}">
      <dgm:prSet/>
      <dgm:spPr/>
      <dgm:t>
        <a:bodyPr/>
        <a:lstStyle/>
        <a:p>
          <a:endParaRPr lang="fr-FR"/>
        </a:p>
      </dgm:t>
    </dgm:pt>
    <dgm:pt modelId="{A8D62744-D800-4A25-8612-4A1D942C71C6}" type="sibTrans" cxnId="{27E6C90B-79F2-46D7-AECE-680C8DAD97DA}">
      <dgm:prSet/>
      <dgm:spPr/>
      <dgm:t>
        <a:bodyPr/>
        <a:lstStyle/>
        <a:p>
          <a:endParaRPr lang="fr-FR"/>
        </a:p>
      </dgm:t>
    </dgm:pt>
    <dgm:pt modelId="{2842C218-4107-42C2-9357-416A7578568B}" type="pres">
      <dgm:prSet presAssocID="{51725C68-9E87-4F51-91AC-191AE76733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073F44CB-E1D5-408F-B494-29571D721245}" type="pres">
      <dgm:prSet presAssocID="{A41D0913-10DB-4F8E-A486-01CC83D3737F}" presName="hierRoot1" presStyleCnt="0"/>
      <dgm:spPr/>
    </dgm:pt>
    <dgm:pt modelId="{EAB60D35-9463-4C22-8094-D9F55754F1F3}" type="pres">
      <dgm:prSet presAssocID="{A41D0913-10DB-4F8E-A486-01CC83D3737F}" presName="composite" presStyleCnt="0"/>
      <dgm:spPr/>
    </dgm:pt>
    <dgm:pt modelId="{B29CFBF2-2AAB-4936-9FAF-1C661859DEC6}" type="pres">
      <dgm:prSet presAssocID="{A41D0913-10DB-4F8E-A486-01CC83D3737F}" presName="background" presStyleLbl="node0" presStyleIdx="0" presStyleCnt="3"/>
      <dgm:spPr/>
    </dgm:pt>
    <dgm:pt modelId="{3EE73AFE-D402-4956-B8F3-99E62238EA2A}" type="pres">
      <dgm:prSet presAssocID="{A41D0913-10DB-4F8E-A486-01CC83D3737F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BE552E4-04C4-42E8-A862-424451AF245F}" type="pres">
      <dgm:prSet presAssocID="{A41D0913-10DB-4F8E-A486-01CC83D3737F}" presName="hierChild2" presStyleCnt="0"/>
      <dgm:spPr/>
    </dgm:pt>
    <dgm:pt modelId="{A56E09C9-0822-4EA3-8448-4F0C57641D22}" type="pres">
      <dgm:prSet presAssocID="{DDE3769E-8979-4189-8E6B-1BFE1C777863}" presName="hierRoot1" presStyleCnt="0"/>
      <dgm:spPr/>
    </dgm:pt>
    <dgm:pt modelId="{63552D7F-F82D-4686-BA2C-C9BE6C07EB5C}" type="pres">
      <dgm:prSet presAssocID="{DDE3769E-8979-4189-8E6B-1BFE1C777863}" presName="composite" presStyleCnt="0"/>
      <dgm:spPr/>
    </dgm:pt>
    <dgm:pt modelId="{BCF6C19F-D817-45AF-B3F2-4759B5867DDF}" type="pres">
      <dgm:prSet presAssocID="{DDE3769E-8979-4189-8E6B-1BFE1C777863}" presName="background" presStyleLbl="node0" presStyleIdx="1" presStyleCnt="3"/>
      <dgm:spPr/>
    </dgm:pt>
    <dgm:pt modelId="{95D7F9EC-1805-4129-8363-EEFF4F7317B8}" type="pres">
      <dgm:prSet presAssocID="{DDE3769E-8979-4189-8E6B-1BFE1C777863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1F63EF-9D55-41A8-A7CC-B34DDB095719}" type="pres">
      <dgm:prSet presAssocID="{DDE3769E-8979-4189-8E6B-1BFE1C777863}" presName="hierChild2" presStyleCnt="0"/>
      <dgm:spPr/>
    </dgm:pt>
    <dgm:pt modelId="{C0EC311B-7CE7-498E-A3A1-40EFF733EA31}" type="pres">
      <dgm:prSet presAssocID="{BDA79E3F-57CB-4248-B138-E08626D5377D}" presName="hierRoot1" presStyleCnt="0"/>
      <dgm:spPr/>
    </dgm:pt>
    <dgm:pt modelId="{AB197357-D407-43A4-A8C7-BEB464FA9411}" type="pres">
      <dgm:prSet presAssocID="{BDA79E3F-57CB-4248-B138-E08626D5377D}" presName="composite" presStyleCnt="0"/>
      <dgm:spPr/>
    </dgm:pt>
    <dgm:pt modelId="{1E1B0196-C58B-44B1-9413-3A3E08CAF8AF}" type="pres">
      <dgm:prSet presAssocID="{BDA79E3F-57CB-4248-B138-E08626D5377D}" presName="background" presStyleLbl="node0" presStyleIdx="2" presStyleCnt="3"/>
      <dgm:spPr/>
    </dgm:pt>
    <dgm:pt modelId="{8E653524-F964-432C-BD00-93081E6AA2DF}" type="pres">
      <dgm:prSet presAssocID="{BDA79E3F-57CB-4248-B138-E08626D5377D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83E669F-4878-41E5-9006-CAFF4A5E1762}" type="pres">
      <dgm:prSet presAssocID="{BDA79E3F-57CB-4248-B138-E08626D5377D}" presName="hierChild2" presStyleCnt="0"/>
      <dgm:spPr/>
    </dgm:pt>
  </dgm:ptLst>
  <dgm:cxnLst>
    <dgm:cxn modelId="{F7E15A0A-AADD-41CB-9A62-62E5ACD15898}" type="presOf" srcId="{BDA79E3F-57CB-4248-B138-E08626D5377D}" destId="{8E653524-F964-432C-BD00-93081E6AA2DF}" srcOrd="0" destOrd="0" presId="urn:microsoft.com/office/officeart/2005/8/layout/hierarchy1"/>
    <dgm:cxn modelId="{27E6C90B-79F2-46D7-AECE-680C8DAD97DA}" srcId="{51725C68-9E87-4F51-91AC-191AE76733E6}" destId="{BDA79E3F-57CB-4248-B138-E08626D5377D}" srcOrd="2" destOrd="0" parTransId="{794C0340-2E85-47C7-B438-5CA68A1BF9BC}" sibTransId="{A8D62744-D800-4A25-8612-4A1D942C71C6}"/>
    <dgm:cxn modelId="{07B22011-3C4C-46A4-AF3A-4EA45316B78E}" srcId="{51725C68-9E87-4F51-91AC-191AE76733E6}" destId="{A41D0913-10DB-4F8E-A486-01CC83D3737F}" srcOrd="0" destOrd="0" parTransId="{A12F8411-9BA7-40D9-AEFD-DFBC635A3140}" sibTransId="{FBEDAC4B-E3EB-47C7-8423-A24C27F8BA11}"/>
    <dgm:cxn modelId="{DF3C0110-091A-487C-B3C1-36B634613591}" type="presOf" srcId="{DDE3769E-8979-4189-8E6B-1BFE1C777863}" destId="{95D7F9EC-1805-4129-8363-EEFF4F7317B8}" srcOrd="0" destOrd="0" presId="urn:microsoft.com/office/officeart/2005/8/layout/hierarchy1"/>
    <dgm:cxn modelId="{73D2BF92-2577-433D-97AA-41A4E66F1835}" type="presOf" srcId="{A41D0913-10DB-4F8E-A486-01CC83D3737F}" destId="{3EE73AFE-D402-4956-B8F3-99E62238EA2A}" srcOrd="0" destOrd="0" presId="urn:microsoft.com/office/officeart/2005/8/layout/hierarchy1"/>
    <dgm:cxn modelId="{CCE41B20-4520-483C-9AD5-31615C02A8CB}" srcId="{51725C68-9E87-4F51-91AC-191AE76733E6}" destId="{DDE3769E-8979-4189-8E6B-1BFE1C777863}" srcOrd="1" destOrd="0" parTransId="{9F3959A7-911B-4630-8F11-7D69AEBAEA60}" sibTransId="{606DC198-6319-4DFF-A96C-4E583C2BF48D}"/>
    <dgm:cxn modelId="{17872CF3-C974-4AD5-9E99-FC9D26032D7B}" type="presOf" srcId="{51725C68-9E87-4F51-91AC-191AE76733E6}" destId="{2842C218-4107-42C2-9357-416A7578568B}" srcOrd="0" destOrd="0" presId="urn:microsoft.com/office/officeart/2005/8/layout/hierarchy1"/>
    <dgm:cxn modelId="{D09F63C0-16C2-482F-86E4-F2557B372C78}" type="presParOf" srcId="{2842C218-4107-42C2-9357-416A7578568B}" destId="{073F44CB-E1D5-408F-B494-29571D721245}" srcOrd="0" destOrd="0" presId="urn:microsoft.com/office/officeart/2005/8/layout/hierarchy1"/>
    <dgm:cxn modelId="{6D59E5DB-EF02-4379-A1D4-1312633BC01E}" type="presParOf" srcId="{073F44CB-E1D5-408F-B494-29571D721245}" destId="{EAB60D35-9463-4C22-8094-D9F55754F1F3}" srcOrd="0" destOrd="0" presId="urn:microsoft.com/office/officeart/2005/8/layout/hierarchy1"/>
    <dgm:cxn modelId="{07593906-C147-492F-8447-37D50E068B88}" type="presParOf" srcId="{EAB60D35-9463-4C22-8094-D9F55754F1F3}" destId="{B29CFBF2-2AAB-4936-9FAF-1C661859DEC6}" srcOrd="0" destOrd="0" presId="urn:microsoft.com/office/officeart/2005/8/layout/hierarchy1"/>
    <dgm:cxn modelId="{4B7D25BB-8483-4742-A20D-0A1CDA729751}" type="presParOf" srcId="{EAB60D35-9463-4C22-8094-D9F55754F1F3}" destId="{3EE73AFE-D402-4956-B8F3-99E62238EA2A}" srcOrd="1" destOrd="0" presId="urn:microsoft.com/office/officeart/2005/8/layout/hierarchy1"/>
    <dgm:cxn modelId="{6B0DB6CD-4F30-4580-B197-FE53C8ED7BC6}" type="presParOf" srcId="{073F44CB-E1D5-408F-B494-29571D721245}" destId="{BBE552E4-04C4-42E8-A862-424451AF245F}" srcOrd="1" destOrd="0" presId="urn:microsoft.com/office/officeart/2005/8/layout/hierarchy1"/>
    <dgm:cxn modelId="{CA2D832D-6CA4-49DD-9759-E74E0A853AEA}" type="presParOf" srcId="{2842C218-4107-42C2-9357-416A7578568B}" destId="{A56E09C9-0822-4EA3-8448-4F0C57641D22}" srcOrd="1" destOrd="0" presId="urn:microsoft.com/office/officeart/2005/8/layout/hierarchy1"/>
    <dgm:cxn modelId="{E2AF90A7-3630-4717-BFC7-4EEA5AC2938A}" type="presParOf" srcId="{A56E09C9-0822-4EA3-8448-4F0C57641D22}" destId="{63552D7F-F82D-4686-BA2C-C9BE6C07EB5C}" srcOrd="0" destOrd="0" presId="urn:microsoft.com/office/officeart/2005/8/layout/hierarchy1"/>
    <dgm:cxn modelId="{FABEDD16-7303-426E-992C-5962B6D09FEE}" type="presParOf" srcId="{63552D7F-F82D-4686-BA2C-C9BE6C07EB5C}" destId="{BCF6C19F-D817-45AF-B3F2-4759B5867DDF}" srcOrd="0" destOrd="0" presId="urn:microsoft.com/office/officeart/2005/8/layout/hierarchy1"/>
    <dgm:cxn modelId="{D6C89832-E8BC-4EE9-94BF-8A278AE31C22}" type="presParOf" srcId="{63552D7F-F82D-4686-BA2C-C9BE6C07EB5C}" destId="{95D7F9EC-1805-4129-8363-EEFF4F7317B8}" srcOrd="1" destOrd="0" presId="urn:microsoft.com/office/officeart/2005/8/layout/hierarchy1"/>
    <dgm:cxn modelId="{429718F2-8908-450D-9407-01B85ECC4E9B}" type="presParOf" srcId="{A56E09C9-0822-4EA3-8448-4F0C57641D22}" destId="{5D1F63EF-9D55-41A8-A7CC-B34DDB095719}" srcOrd="1" destOrd="0" presId="urn:microsoft.com/office/officeart/2005/8/layout/hierarchy1"/>
    <dgm:cxn modelId="{A18C717D-0B38-4F49-846B-81C5DF4078CE}" type="presParOf" srcId="{2842C218-4107-42C2-9357-416A7578568B}" destId="{C0EC311B-7CE7-498E-A3A1-40EFF733EA31}" srcOrd="2" destOrd="0" presId="urn:microsoft.com/office/officeart/2005/8/layout/hierarchy1"/>
    <dgm:cxn modelId="{685D97EB-571B-4B62-9B4E-9141F03ED1EB}" type="presParOf" srcId="{C0EC311B-7CE7-498E-A3A1-40EFF733EA31}" destId="{AB197357-D407-43A4-A8C7-BEB464FA9411}" srcOrd="0" destOrd="0" presId="urn:microsoft.com/office/officeart/2005/8/layout/hierarchy1"/>
    <dgm:cxn modelId="{740EC071-DBF0-4386-8F2D-DDA58F33684D}" type="presParOf" srcId="{AB197357-D407-43A4-A8C7-BEB464FA9411}" destId="{1E1B0196-C58B-44B1-9413-3A3E08CAF8AF}" srcOrd="0" destOrd="0" presId="urn:microsoft.com/office/officeart/2005/8/layout/hierarchy1"/>
    <dgm:cxn modelId="{985E7006-5C45-491A-B289-B4EA0EA0D37D}" type="presParOf" srcId="{AB197357-D407-43A4-A8C7-BEB464FA9411}" destId="{8E653524-F964-432C-BD00-93081E6AA2DF}" srcOrd="1" destOrd="0" presId="urn:microsoft.com/office/officeart/2005/8/layout/hierarchy1"/>
    <dgm:cxn modelId="{24629BDE-61AA-4030-A5DD-507AAF0F5E6B}" type="presParOf" srcId="{C0EC311B-7CE7-498E-A3A1-40EFF733EA31}" destId="{383E669F-4878-41E5-9006-CAFF4A5E17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5916CE-7B08-4B4E-8412-806C9FBECA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616002D-AED0-41A6-B304-5F25DA22A62E}">
      <dgm:prSet phldrT="[Texte]"/>
      <dgm:spPr/>
      <dgm:t>
        <a:bodyPr/>
        <a:lstStyle/>
        <a:p>
          <a:r>
            <a:rPr lang="fr-FR" dirty="0" smtClean="0"/>
            <a:t>Avantages</a:t>
          </a:r>
          <a:endParaRPr lang="fr-FR" dirty="0"/>
        </a:p>
      </dgm:t>
    </dgm:pt>
    <dgm:pt modelId="{E216B7C1-1A0B-4847-9C81-4CF2AB05503F}" type="parTrans" cxnId="{F45B9A89-68DA-4EEB-A23A-F32AABA71152}">
      <dgm:prSet/>
      <dgm:spPr/>
      <dgm:t>
        <a:bodyPr/>
        <a:lstStyle/>
        <a:p>
          <a:endParaRPr lang="fr-FR"/>
        </a:p>
      </dgm:t>
    </dgm:pt>
    <dgm:pt modelId="{FC75F495-9CD6-496F-9467-ADF62968AAAB}" type="sibTrans" cxnId="{F45B9A89-68DA-4EEB-A23A-F32AABA71152}">
      <dgm:prSet/>
      <dgm:spPr/>
      <dgm:t>
        <a:bodyPr/>
        <a:lstStyle/>
        <a:p>
          <a:endParaRPr lang="fr-FR"/>
        </a:p>
      </dgm:t>
    </dgm:pt>
    <dgm:pt modelId="{B00AAA60-20F2-4038-A338-3359A1DA15E8}">
      <dgm:prSet phldrT="[Texte]"/>
      <dgm:spPr/>
      <dgm:t>
        <a:bodyPr/>
        <a:lstStyle/>
        <a:p>
          <a:r>
            <a:rPr lang="fr-FR" dirty="0" smtClean="0"/>
            <a:t>Très bonne finition / résolution</a:t>
          </a:r>
          <a:endParaRPr lang="fr-FR" dirty="0"/>
        </a:p>
      </dgm:t>
    </dgm:pt>
    <dgm:pt modelId="{71C57C5D-6C8C-4AB8-8D38-D4D9B31FA5A3}" type="parTrans" cxnId="{D1A4C04A-690B-4804-A6F0-FDE281A803BA}">
      <dgm:prSet/>
      <dgm:spPr/>
      <dgm:t>
        <a:bodyPr/>
        <a:lstStyle/>
        <a:p>
          <a:endParaRPr lang="fr-FR"/>
        </a:p>
      </dgm:t>
    </dgm:pt>
    <dgm:pt modelId="{BC0515FC-3AEB-42EF-B562-14AB917BAB7D}" type="sibTrans" cxnId="{D1A4C04A-690B-4804-A6F0-FDE281A803BA}">
      <dgm:prSet/>
      <dgm:spPr/>
      <dgm:t>
        <a:bodyPr/>
        <a:lstStyle/>
        <a:p>
          <a:endParaRPr lang="fr-FR"/>
        </a:p>
      </dgm:t>
    </dgm:pt>
    <dgm:pt modelId="{F943F406-AAA5-4F92-B213-9DE82945F997}">
      <dgm:prSet phldrT="[Texte]"/>
      <dgm:spPr/>
      <dgm:t>
        <a:bodyPr/>
        <a:lstStyle/>
        <a:p>
          <a:r>
            <a:rPr lang="fr-FR" dirty="0" smtClean="0"/>
            <a:t>Inconvénients</a:t>
          </a:r>
          <a:endParaRPr lang="fr-FR" dirty="0"/>
        </a:p>
      </dgm:t>
    </dgm:pt>
    <dgm:pt modelId="{6848E63D-6DD7-4D16-A36F-BB5F8D13E7CC}" type="parTrans" cxnId="{E3B66287-C9D1-4FED-BA16-F0F2D5CD7CA7}">
      <dgm:prSet/>
      <dgm:spPr/>
      <dgm:t>
        <a:bodyPr/>
        <a:lstStyle/>
        <a:p>
          <a:endParaRPr lang="fr-FR"/>
        </a:p>
      </dgm:t>
    </dgm:pt>
    <dgm:pt modelId="{56650233-F47A-4E51-BF22-066CB6DC7D67}" type="sibTrans" cxnId="{E3B66287-C9D1-4FED-BA16-F0F2D5CD7CA7}">
      <dgm:prSet/>
      <dgm:spPr/>
      <dgm:t>
        <a:bodyPr/>
        <a:lstStyle/>
        <a:p>
          <a:endParaRPr lang="fr-FR"/>
        </a:p>
      </dgm:t>
    </dgm:pt>
    <dgm:pt modelId="{1645E599-B59F-4165-B063-6F434821E824}">
      <dgm:prSet phldrT="[Texte]"/>
      <dgm:spPr/>
      <dgm:t>
        <a:bodyPr/>
        <a:lstStyle/>
        <a:p>
          <a:r>
            <a:rPr lang="fr-FR" dirty="0" smtClean="0"/>
            <a:t>Post-traitements compliqués</a:t>
          </a:r>
          <a:endParaRPr lang="fr-FR" dirty="0"/>
        </a:p>
      </dgm:t>
    </dgm:pt>
    <dgm:pt modelId="{4503A641-1B8A-4567-B077-121025D32221}" type="parTrans" cxnId="{915636BE-3DAB-4AAC-ACC6-2067E26DF677}">
      <dgm:prSet/>
      <dgm:spPr/>
      <dgm:t>
        <a:bodyPr/>
        <a:lstStyle/>
        <a:p>
          <a:endParaRPr lang="fr-FR"/>
        </a:p>
      </dgm:t>
    </dgm:pt>
    <dgm:pt modelId="{613B80A0-6041-48ED-82C2-50E94BED7C42}" type="sibTrans" cxnId="{915636BE-3DAB-4AAC-ACC6-2067E26DF677}">
      <dgm:prSet/>
      <dgm:spPr/>
      <dgm:t>
        <a:bodyPr/>
        <a:lstStyle/>
        <a:p>
          <a:endParaRPr lang="fr-FR"/>
        </a:p>
      </dgm:t>
    </dgm:pt>
    <dgm:pt modelId="{6E4832F0-48DB-4689-8311-8AD4036ECC19}">
      <dgm:prSet phldrT="[Texte]"/>
      <dgm:spPr/>
      <dgm:t>
        <a:bodyPr/>
        <a:lstStyle/>
        <a:p>
          <a:r>
            <a:rPr lang="fr-FR" dirty="0" smtClean="0"/>
            <a:t>Processus lent</a:t>
          </a:r>
          <a:endParaRPr lang="fr-FR" dirty="0"/>
        </a:p>
      </dgm:t>
    </dgm:pt>
    <dgm:pt modelId="{F4116B2B-C73F-4E47-9A91-5948F27D602F}" type="parTrans" cxnId="{1639DD97-0087-4025-8F28-885C4B16F571}">
      <dgm:prSet/>
      <dgm:spPr/>
      <dgm:t>
        <a:bodyPr/>
        <a:lstStyle/>
        <a:p>
          <a:endParaRPr lang="fr-FR"/>
        </a:p>
      </dgm:t>
    </dgm:pt>
    <dgm:pt modelId="{E7682AB7-81C2-4B62-97BD-CA8117A8CC44}" type="sibTrans" cxnId="{1639DD97-0087-4025-8F28-885C4B16F571}">
      <dgm:prSet/>
      <dgm:spPr/>
      <dgm:t>
        <a:bodyPr/>
        <a:lstStyle/>
        <a:p>
          <a:endParaRPr lang="fr-FR"/>
        </a:p>
      </dgm:t>
    </dgm:pt>
    <dgm:pt modelId="{18F7F550-4777-4511-AF25-DAB6DADACBAA}" type="pres">
      <dgm:prSet presAssocID="{E95916CE-7B08-4B4E-8412-806C9FBECA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18189F0-457D-418B-B615-86CAAB0D343F}" type="pres">
      <dgm:prSet presAssocID="{4616002D-AED0-41A6-B304-5F25DA22A62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039971-85C4-4344-857D-672B4C2571C8}" type="pres">
      <dgm:prSet presAssocID="{4616002D-AED0-41A6-B304-5F25DA22A62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899D59-ED5C-47EF-AA95-E3C882DE89D4}" type="pres">
      <dgm:prSet presAssocID="{F943F406-AAA5-4F92-B213-9DE82945F9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E041A6-18DB-4EBD-AC1A-086F4D4CF0F9}" type="pres">
      <dgm:prSet presAssocID="{F943F406-AAA5-4F92-B213-9DE82945F99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826076D-241C-4927-912B-A1412278F327}" type="presOf" srcId="{F943F406-AAA5-4F92-B213-9DE82945F997}" destId="{1D899D59-ED5C-47EF-AA95-E3C882DE89D4}" srcOrd="0" destOrd="0" presId="urn:microsoft.com/office/officeart/2005/8/layout/vList2"/>
    <dgm:cxn modelId="{E3B66287-C9D1-4FED-BA16-F0F2D5CD7CA7}" srcId="{E95916CE-7B08-4B4E-8412-806C9FBECA43}" destId="{F943F406-AAA5-4F92-B213-9DE82945F997}" srcOrd="1" destOrd="0" parTransId="{6848E63D-6DD7-4D16-A36F-BB5F8D13E7CC}" sibTransId="{56650233-F47A-4E51-BF22-066CB6DC7D67}"/>
    <dgm:cxn modelId="{915636BE-3DAB-4AAC-ACC6-2067E26DF677}" srcId="{F943F406-AAA5-4F92-B213-9DE82945F997}" destId="{1645E599-B59F-4165-B063-6F434821E824}" srcOrd="0" destOrd="0" parTransId="{4503A641-1B8A-4567-B077-121025D32221}" sibTransId="{613B80A0-6041-48ED-82C2-50E94BED7C42}"/>
    <dgm:cxn modelId="{0F687E78-AE73-4EFE-8440-84376A91409E}" type="presOf" srcId="{6E4832F0-48DB-4689-8311-8AD4036ECC19}" destId="{83E041A6-18DB-4EBD-AC1A-086F4D4CF0F9}" srcOrd="0" destOrd="1" presId="urn:microsoft.com/office/officeart/2005/8/layout/vList2"/>
    <dgm:cxn modelId="{1639DD97-0087-4025-8F28-885C4B16F571}" srcId="{F943F406-AAA5-4F92-B213-9DE82945F997}" destId="{6E4832F0-48DB-4689-8311-8AD4036ECC19}" srcOrd="1" destOrd="0" parTransId="{F4116B2B-C73F-4E47-9A91-5948F27D602F}" sibTransId="{E7682AB7-81C2-4B62-97BD-CA8117A8CC44}"/>
    <dgm:cxn modelId="{EFD64728-A390-48A5-9237-ECA24B637B12}" type="presOf" srcId="{1645E599-B59F-4165-B063-6F434821E824}" destId="{83E041A6-18DB-4EBD-AC1A-086F4D4CF0F9}" srcOrd="0" destOrd="0" presId="urn:microsoft.com/office/officeart/2005/8/layout/vList2"/>
    <dgm:cxn modelId="{C22568E0-2EAD-49FA-80F2-AE976F9EFBC0}" type="presOf" srcId="{B00AAA60-20F2-4038-A338-3359A1DA15E8}" destId="{1A039971-85C4-4344-857D-672B4C2571C8}" srcOrd="0" destOrd="0" presId="urn:microsoft.com/office/officeart/2005/8/layout/vList2"/>
    <dgm:cxn modelId="{C67A9736-AE75-47ED-8859-F9B51CC5BFA2}" type="presOf" srcId="{4616002D-AED0-41A6-B304-5F25DA22A62E}" destId="{B18189F0-457D-418B-B615-86CAAB0D343F}" srcOrd="0" destOrd="0" presId="urn:microsoft.com/office/officeart/2005/8/layout/vList2"/>
    <dgm:cxn modelId="{4C588920-6152-4EA6-9206-1E1D97A0C168}" type="presOf" srcId="{E95916CE-7B08-4B4E-8412-806C9FBECA43}" destId="{18F7F550-4777-4511-AF25-DAB6DADACBAA}" srcOrd="0" destOrd="0" presId="urn:microsoft.com/office/officeart/2005/8/layout/vList2"/>
    <dgm:cxn modelId="{F45B9A89-68DA-4EEB-A23A-F32AABA71152}" srcId="{E95916CE-7B08-4B4E-8412-806C9FBECA43}" destId="{4616002D-AED0-41A6-B304-5F25DA22A62E}" srcOrd="0" destOrd="0" parTransId="{E216B7C1-1A0B-4847-9C81-4CF2AB05503F}" sibTransId="{FC75F495-9CD6-496F-9467-ADF62968AAAB}"/>
    <dgm:cxn modelId="{D1A4C04A-690B-4804-A6F0-FDE281A803BA}" srcId="{4616002D-AED0-41A6-B304-5F25DA22A62E}" destId="{B00AAA60-20F2-4038-A338-3359A1DA15E8}" srcOrd="0" destOrd="0" parTransId="{71C57C5D-6C8C-4AB8-8D38-D4D9B31FA5A3}" sibTransId="{BC0515FC-3AEB-42EF-B562-14AB917BAB7D}"/>
    <dgm:cxn modelId="{02891775-4415-4E05-A5C4-E8A1A0E92D66}" type="presParOf" srcId="{18F7F550-4777-4511-AF25-DAB6DADACBAA}" destId="{B18189F0-457D-418B-B615-86CAAB0D343F}" srcOrd="0" destOrd="0" presId="urn:microsoft.com/office/officeart/2005/8/layout/vList2"/>
    <dgm:cxn modelId="{8804E925-8EEC-4523-B169-17D0179BE1E1}" type="presParOf" srcId="{18F7F550-4777-4511-AF25-DAB6DADACBAA}" destId="{1A039971-85C4-4344-857D-672B4C2571C8}" srcOrd="1" destOrd="0" presId="urn:microsoft.com/office/officeart/2005/8/layout/vList2"/>
    <dgm:cxn modelId="{220C2D67-CFD8-43E7-A116-6288F97311F9}" type="presParOf" srcId="{18F7F550-4777-4511-AF25-DAB6DADACBAA}" destId="{1D899D59-ED5C-47EF-AA95-E3C882DE89D4}" srcOrd="2" destOrd="0" presId="urn:microsoft.com/office/officeart/2005/8/layout/vList2"/>
    <dgm:cxn modelId="{FC413148-9F0E-479D-86CC-AEBA4A148146}" type="presParOf" srcId="{18F7F550-4777-4511-AF25-DAB6DADACBAA}" destId="{83E041A6-18DB-4EBD-AC1A-086F4D4CF0F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5916CE-7B08-4B4E-8412-806C9FBECA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616002D-AED0-41A6-B304-5F25DA22A62E}">
      <dgm:prSet phldrT="[Texte]"/>
      <dgm:spPr/>
      <dgm:t>
        <a:bodyPr/>
        <a:lstStyle/>
        <a:p>
          <a:r>
            <a:rPr lang="fr-FR" dirty="0" smtClean="0"/>
            <a:t>Avantages</a:t>
          </a:r>
          <a:endParaRPr lang="fr-FR" dirty="0"/>
        </a:p>
      </dgm:t>
    </dgm:pt>
    <dgm:pt modelId="{E216B7C1-1A0B-4847-9C81-4CF2AB05503F}" type="parTrans" cxnId="{F45B9A89-68DA-4EEB-A23A-F32AABA71152}">
      <dgm:prSet/>
      <dgm:spPr/>
      <dgm:t>
        <a:bodyPr/>
        <a:lstStyle/>
        <a:p>
          <a:endParaRPr lang="fr-FR"/>
        </a:p>
      </dgm:t>
    </dgm:pt>
    <dgm:pt modelId="{FC75F495-9CD6-496F-9467-ADF62968AAAB}" type="sibTrans" cxnId="{F45B9A89-68DA-4EEB-A23A-F32AABA71152}">
      <dgm:prSet/>
      <dgm:spPr/>
      <dgm:t>
        <a:bodyPr/>
        <a:lstStyle/>
        <a:p>
          <a:endParaRPr lang="fr-FR"/>
        </a:p>
      </dgm:t>
    </dgm:pt>
    <dgm:pt modelId="{B00AAA60-20F2-4038-A338-3359A1DA15E8}">
      <dgm:prSet phldrT="[Texte]"/>
      <dgm:spPr/>
      <dgm:t>
        <a:bodyPr/>
        <a:lstStyle/>
        <a:p>
          <a:r>
            <a:rPr lang="fr-FR" dirty="0" smtClean="0"/>
            <a:t>Très bonne finition / résolution</a:t>
          </a:r>
          <a:endParaRPr lang="fr-FR" dirty="0"/>
        </a:p>
      </dgm:t>
    </dgm:pt>
    <dgm:pt modelId="{71C57C5D-6C8C-4AB8-8D38-D4D9B31FA5A3}" type="parTrans" cxnId="{D1A4C04A-690B-4804-A6F0-FDE281A803BA}">
      <dgm:prSet/>
      <dgm:spPr/>
      <dgm:t>
        <a:bodyPr/>
        <a:lstStyle/>
        <a:p>
          <a:endParaRPr lang="fr-FR"/>
        </a:p>
      </dgm:t>
    </dgm:pt>
    <dgm:pt modelId="{BC0515FC-3AEB-42EF-B562-14AB917BAB7D}" type="sibTrans" cxnId="{D1A4C04A-690B-4804-A6F0-FDE281A803BA}">
      <dgm:prSet/>
      <dgm:spPr/>
      <dgm:t>
        <a:bodyPr/>
        <a:lstStyle/>
        <a:p>
          <a:endParaRPr lang="fr-FR"/>
        </a:p>
      </dgm:t>
    </dgm:pt>
    <dgm:pt modelId="{F943F406-AAA5-4F92-B213-9DE82945F997}">
      <dgm:prSet phldrT="[Texte]"/>
      <dgm:spPr/>
      <dgm:t>
        <a:bodyPr/>
        <a:lstStyle/>
        <a:p>
          <a:r>
            <a:rPr lang="fr-FR" dirty="0" smtClean="0"/>
            <a:t>Inconvénients</a:t>
          </a:r>
          <a:endParaRPr lang="fr-FR" dirty="0"/>
        </a:p>
      </dgm:t>
    </dgm:pt>
    <dgm:pt modelId="{6848E63D-6DD7-4D16-A36F-BB5F8D13E7CC}" type="parTrans" cxnId="{E3B66287-C9D1-4FED-BA16-F0F2D5CD7CA7}">
      <dgm:prSet/>
      <dgm:spPr/>
      <dgm:t>
        <a:bodyPr/>
        <a:lstStyle/>
        <a:p>
          <a:endParaRPr lang="fr-FR"/>
        </a:p>
      </dgm:t>
    </dgm:pt>
    <dgm:pt modelId="{56650233-F47A-4E51-BF22-066CB6DC7D67}" type="sibTrans" cxnId="{E3B66287-C9D1-4FED-BA16-F0F2D5CD7CA7}">
      <dgm:prSet/>
      <dgm:spPr/>
      <dgm:t>
        <a:bodyPr/>
        <a:lstStyle/>
        <a:p>
          <a:endParaRPr lang="fr-FR"/>
        </a:p>
      </dgm:t>
    </dgm:pt>
    <dgm:pt modelId="{1645E599-B59F-4165-B063-6F434821E824}">
      <dgm:prSet phldrT="[Texte]"/>
      <dgm:spPr/>
      <dgm:t>
        <a:bodyPr/>
        <a:lstStyle/>
        <a:p>
          <a:r>
            <a:rPr lang="fr-FR" dirty="0" smtClean="0"/>
            <a:t>Post-traitements compliqués</a:t>
          </a:r>
          <a:endParaRPr lang="fr-FR" dirty="0"/>
        </a:p>
      </dgm:t>
    </dgm:pt>
    <dgm:pt modelId="{4503A641-1B8A-4567-B077-121025D32221}" type="parTrans" cxnId="{915636BE-3DAB-4AAC-ACC6-2067E26DF677}">
      <dgm:prSet/>
      <dgm:spPr/>
      <dgm:t>
        <a:bodyPr/>
        <a:lstStyle/>
        <a:p>
          <a:endParaRPr lang="fr-FR"/>
        </a:p>
      </dgm:t>
    </dgm:pt>
    <dgm:pt modelId="{613B80A0-6041-48ED-82C2-50E94BED7C42}" type="sibTrans" cxnId="{915636BE-3DAB-4AAC-ACC6-2067E26DF677}">
      <dgm:prSet/>
      <dgm:spPr/>
      <dgm:t>
        <a:bodyPr/>
        <a:lstStyle/>
        <a:p>
          <a:endParaRPr lang="fr-FR"/>
        </a:p>
      </dgm:t>
    </dgm:pt>
    <dgm:pt modelId="{6E4832F0-48DB-4689-8311-8AD4036ECC19}">
      <dgm:prSet phldrT="[Texte]"/>
      <dgm:spPr/>
      <dgm:t>
        <a:bodyPr/>
        <a:lstStyle/>
        <a:p>
          <a:r>
            <a:rPr lang="fr-FR" dirty="0" smtClean="0"/>
            <a:t>Processus lent pour pièces unitaires</a:t>
          </a:r>
          <a:endParaRPr lang="fr-FR" dirty="0"/>
        </a:p>
      </dgm:t>
    </dgm:pt>
    <dgm:pt modelId="{F4116B2B-C73F-4E47-9A91-5948F27D602F}" type="parTrans" cxnId="{1639DD97-0087-4025-8F28-885C4B16F571}">
      <dgm:prSet/>
      <dgm:spPr/>
      <dgm:t>
        <a:bodyPr/>
        <a:lstStyle/>
        <a:p>
          <a:endParaRPr lang="fr-FR"/>
        </a:p>
      </dgm:t>
    </dgm:pt>
    <dgm:pt modelId="{E7682AB7-81C2-4B62-97BD-CA8117A8CC44}" type="sibTrans" cxnId="{1639DD97-0087-4025-8F28-885C4B16F571}">
      <dgm:prSet/>
      <dgm:spPr/>
      <dgm:t>
        <a:bodyPr/>
        <a:lstStyle/>
        <a:p>
          <a:endParaRPr lang="fr-FR"/>
        </a:p>
      </dgm:t>
    </dgm:pt>
    <dgm:pt modelId="{7E3D4F22-0341-4055-929E-16E6A1393EDF}">
      <dgm:prSet phldrT="[Texte]"/>
      <dgm:spPr/>
      <dgm:t>
        <a:bodyPr/>
        <a:lstStyle/>
        <a:p>
          <a:r>
            <a:rPr lang="fr-FR" dirty="0" smtClean="0">
              <a:solidFill>
                <a:srgbClr val="00B050"/>
              </a:solidFill>
            </a:rPr>
            <a:t>Temps pour 1 pièce = temps pour 10 dizaine de pièces sur le plateau</a:t>
          </a:r>
          <a:endParaRPr lang="fr-FR" dirty="0">
            <a:solidFill>
              <a:srgbClr val="00B050"/>
            </a:solidFill>
          </a:endParaRPr>
        </a:p>
      </dgm:t>
    </dgm:pt>
    <dgm:pt modelId="{BA8E295E-8FAE-4506-9894-8130DEE3B515}" type="parTrans" cxnId="{87BF3C2B-9687-4AF5-A052-0AAD2C209D8A}">
      <dgm:prSet/>
      <dgm:spPr/>
      <dgm:t>
        <a:bodyPr/>
        <a:lstStyle/>
        <a:p>
          <a:endParaRPr lang="fr-FR"/>
        </a:p>
      </dgm:t>
    </dgm:pt>
    <dgm:pt modelId="{4BD52BD3-97A3-4486-9D55-838551348666}" type="sibTrans" cxnId="{87BF3C2B-9687-4AF5-A052-0AAD2C209D8A}">
      <dgm:prSet/>
      <dgm:spPr/>
      <dgm:t>
        <a:bodyPr/>
        <a:lstStyle/>
        <a:p>
          <a:endParaRPr lang="fr-FR"/>
        </a:p>
      </dgm:t>
    </dgm:pt>
    <dgm:pt modelId="{18F7F550-4777-4511-AF25-DAB6DADACBAA}" type="pres">
      <dgm:prSet presAssocID="{E95916CE-7B08-4B4E-8412-806C9FBECA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18189F0-457D-418B-B615-86CAAB0D343F}" type="pres">
      <dgm:prSet presAssocID="{4616002D-AED0-41A6-B304-5F25DA22A62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039971-85C4-4344-857D-672B4C2571C8}" type="pres">
      <dgm:prSet presAssocID="{4616002D-AED0-41A6-B304-5F25DA22A62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899D59-ED5C-47EF-AA95-E3C882DE89D4}" type="pres">
      <dgm:prSet presAssocID="{F943F406-AAA5-4F92-B213-9DE82945F9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E041A6-18DB-4EBD-AC1A-086F4D4CF0F9}" type="pres">
      <dgm:prSet presAssocID="{F943F406-AAA5-4F92-B213-9DE82945F99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826076D-241C-4927-912B-A1412278F327}" type="presOf" srcId="{F943F406-AAA5-4F92-B213-9DE82945F997}" destId="{1D899D59-ED5C-47EF-AA95-E3C882DE89D4}" srcOrd="0" destOrd="0" presId="urn:microsoft.com/office/officeart/2005/8/layout/vList2"/>
    <dgm:cxn modelId="{E3B66287-C9D1-4FED-BA16-F0F2D5CD7CA7}" srcId="{E95916CE-7B08-4B4E-8412-806C9FBECA43}" destId="{F943F406-AAA5-4F92-B213-9DE82945F997}" srcOrd="1" destOrd="0" parTransId="{6848E63D-6DD7-4D16-A36F-BB5F8D13E7CC}" sibTransId="{56650233-F47A-4E51-BF22-066CB6DC7D67}"/>
    <dgm:cxn modelId="{6FA19B6B-BCC1-4D02-ABFF-04CCDC6DD2B1}" type="presOf" srcId="{7E3D4F22-0341-4055-929E-16E6A1393EDF}" destId="{1A039971-85C4-4344-857D-672B4C2571C8}" srcOrd="0" destOrd="1" presId="urn:microsoft.com/office/officeart/2005/8/layout/vList2"/>
    <dgm:cxn modelId="{915636BE-3DAB-4AAC-ACC6-2067E26DF677}" srcId="{F943F406-AAA5-4F92-B213-9DE82945F997}" destId="{1645E599-B59F-4165-B063-6F434821E824}" srcOrd="0" destOrd="0" parTransId="{4503A641-1B8A-4567-B077-121025D32221}" sibTransId="{613B80A0-6041-48ED-82C2-50E94BED7C42}"/>
    <dgm:cxn modelId="{0F687E78-AE73-4EFE-8440-84376A91409E}" type="presOf" srcId="{6E4832F0-48DB-4689-8311-8AD4036ECC19}" destId="{83E041A6-18DB-4EBD-AC1A-086F4D4CF0F9}" srcOrd="0" destOrd="1" presId="urn:microsoft.com/office/officeart/2005/8/layout/vList2"/>
    <dgm:cxn modelId="{1639DD97-0087-4025-8F28-885C4B16F571}" srcId="{F943F406-AAA5-4F92-B213-9DE82945F997}" destId="{6E4832F0-48DB-4689-8311-8AD4036ECC19}" srcOrd="1" destOrd="0" parTransId="{F4116B2B-C73F-4E47-9A91-5948F27D602F}" sibTransId="{E7682AB7-81C2-4B62-97BD-CA8117A8CC44}"/>
    <dgm:cxn modelId="{EFD64728-A390-48A5-9237-ECA24B637B12}" type="presOf" srcId="{1645E599-B59F-4165-B063-6F434821E824}" destId="{83E041A6-18DB-4EBD-AC1A-086F4D4CF0F9}" srcOrd="0" destOrd="0" presId="urn:microsoft.com/office/officeart/2005/8/layout/vList2"/>
    <dgm:cxn modelId="{C22568E0-2EAD-49FA-80F2-AE976F9EFBC0}" type="presOf" srcId="{B00AAA60-20F2-4038-A338-3359A1DA15E8}" destId="{1A039971-85C4-4344-857D-672B4C2571C8}" srcOrd="0" destOrd="0" presId="urn:microsoft.com/office/officeart/2005/8/layout/vList2"/>
    <dgm:cxn modelId="{C67A9736-AE75-47ED-8859-F9B51CC5BFA2}" type="presOf" srcId="{4616002D-AED0-41A6-B304-5F25DA22A62E}" destId="{B18189F0-457D-418B-B615-86CAAB0D343F}" srcOrd="0" destOrd="0" presId="urn:microsoft.com/office/officeart/2005/8/layout/vList2"/>
    <dgm:cxn modelId="{4C588920-6152-4EA6-9206-1E1D97A0C168}" type="presOf" srcId="{E95916CE-7B08-4B4E-8412-806C9FBECA43}" destId="{18F7F550-4777-4511-AF25-DAB6DADACBAA}" srcOrd="0" destOrd="0" presId="urn:microsoft.com/office/officeart/2005/8/layout/vList2"/>
    <dgm:cxn modelId="{87BF3C2B-9687-4AF5-A052-0AAD2C209D8A}" srcId="{4616002D-AED0-41A6-B304-5F25DA22A62E}" destId="{7E3D4F22-0341-4055-929E-16E6A1393EDF}" srcOrd="1" destOrd="0" parTransId="{BA8E295E-8FAE-4506-9894-8130DEE3B515}" sibTransId="{4BD52BD3-97A3-4486-9D55-838551348666}"/>
    <dgm:cxn modelId="{F45B9A89-68DA-4EEB-A23A-F32AABA71152}" srcId="{E95916CE-7B08-4B4E-8412-806C9FBECA43}" destId="{4616002D-AED0-41A6-B304-5F25DA22A62E}" srcOrd="0" destOrd="0" parTransId="{E216B7C1-1A0B-4847-9C81-4CF2AB05503F}" sibTransId="{FC75F495-9CD6-496F-9467-ADF62968AAAB}"/>
    <dgm:cxn modelId="{D1A4C04A-690B-4804-A6F0-FDE281A803BA}" srcId="{4616002D-AED0-41A6-B304-5F25DA22A62E}" destId="{B00AAA60-20F2-4038-A338-3359A1DA15E8}" srcOrd="0" destOrd="0" parTransId="{71C57C5D-6C8C-4AB8-8D38-D4D9B31FA5A3}" sibTransId="{BC0515FC-3AEB-42EF-B562-14AB917BAB7D}"/>
    <dgm:cxn modelId="{02891775-4415-4E05-A5C4-E8A1A0E92D66}" type="presParOf" srcId="{18F7F550-4777-4511-AF25-DAB6DADACBAA}" destId="{B18189F0-457D-418B-B615-86CAAB0D343F}" srcOrd="0" destOrd="0" presId="urn:microsoft.com/office/officeart/2005/8/layout/vList2"/>
    <dgm:cxn modelId="{8804E925-8EEC-4523-B169-17D0179BE1E1}" type="presParOf" srcId="{18F7F550-4777-4511-AF25-DAB6DADACBAA}" destId="{1A039971-85C4-4344-857D-672B4C2571C8}" srcOrd="1" destOrd="0" presId="urn:microsoft.com/office/officeart/2005/8/layout/vList2"/>
    <dgm:cxn modelId="{220C2D67-CFD8-43E7-A116-6288F97311F9}" type="presParOf" srcId="{18F7F550-4777-4511-AF25-DAB6DADACBAA}" destId="{1D899D59-ED5C-47EF-AA95-E3C882DE89D4}" srcOrd="2" destOrd="0" presId="urn:microsoft.com/office/officeart/2005/8/layout/vList2"/>
    <dgm:cxn modelId="{FC413148-9F0E-479D-86CC-AEBA4A148146}" type="presParOf" srcId="{18F7F550-4777-4511-AF25-DAB6DADACBAA}" destId="{83E041A6-18DB-4EBD-AC1A-086F4D4CF0F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5916CE-7B08-4B4E-8412-806C9FBECA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616002D-AED0-41A6-B304-5F25DA22A62E}">
      <dgm:prSet phldrT="[Texte]"/>
      <dgm:spPr/>
      <dgm:t>
        <a:bodyPr/>
        <a:lstStyle/>
        <a:p>
          <a:r>
            <a:rPr lang="fr-FR" dirty="0" smtClean="0"/>
            <a:t>Avantages</a:t>
          </a:r>
          <a:endParaRPr lang="fr-FR" dirty="0"/>
        </a:p>
      </dgm:t>
    </dgm:pt>
    <dgm:pt modelId="{E216B7C1-1A0B-4847-9C81-4CF2AB05503F}" type="parTrans" cxnId="{F45B9A89-68DA-4EEB-A23A-F32AABA71152}">
      <dgm:prSet/>
      <dgm:spPr/>
      <dgm:t>
        <a:bodyPr/>
        <a:lstStyle/>
        <a:p>
          <a:endParaRPr lang="fr-FR"/>
        </a:p>
      </dgm:t>
    </dgm:pt>
    <dgm:pt modelId="{FC75F495-9CD6-496F-9467-ADF62968AAAB}" type="sibTrans" cxnId="{F45B9A89-68DA-4EEB-A23A-F32AABA71152}">
      <dgm:prSet/>
      <dgm:spPr/>
      <dgm:t>
        <a:bodyPr/>
        <a:lstStyle/>
        <a:p>
          <a:endParaRPr lang="fr-FR"/>
        </a:p>
      </dgm:t>
    </dgm:pt>
    <dgm:pt modelId="{B00AAA60-20F2-4038-A338-3359A1DA15E8}">
      <dgm:prSet phldrT="[Texte]"/>
      <dgm:spPr/>
      <dgm:t>
        <a:bodyPr/>
        <a:lstStyle/>
        <a:p>
          <a:r>
            <a:rPr lang="fr-FR" dirty="0" smtClean="0">
              <a:solidFill>
                <a:srgbClr val="00B050"/>
              </a:solidFill>
            </a:rPr>
            <a:t>Très facile d’utilisation</a:t>
          </a:r>
          <a:endParaRPr lang="fr-FR" dirty="0">
            <a:solidFill>
              <a:srgbClr val="00B050"/>
            </a:solidFill>
          </a:endParaRPr>
        </a:p>
      </dgm:t>
    </dgm:pt>
    <dgm:pt modelId="{71C57C5D-6C8C-4AB8-8D38-D4D9B31FA5A3}" type="parTrans" cxnId="{D1A4C04A-690B-4804-A6F0-FDE281A803BA}">
      <dgm:prSet/>
      <dgm:spPr/>
      <dgm:t>
        <a:bodyPr/>
        <a:lstStyle/>
        <a:p>
          <a:endParaRPr lang="fr-FR"/>
        </a:p>
      </dgm:t>
    </dgm:pt>
    <dgm:pt modelId="{BC0515FC-3AEB-42EF-B562-14AB917BAB7D}" type="sibTrans" cxnId="{D1A4C04A-690B-4804-A6F0-FDE281A803BA}">
      <dgm:prSet/>
      <dgm:spPr/>
      <dgm:t>
        <a:bodyPr/>
        <a:lstStyle/>
        <a:p>
          <a:endParaRPr lang="fr-FR"/>
        </a:p>
      </dgm:t>
    </dgm:pt>
    <dgm:pt modelId="{F943F406-AAA5-4F92-B213-9DE82945F997}">
      <dgm:prSet phldrT="[Texte]"/>
      <dgm:spPr/>
      <dgm:t>
        <a:bodyPr/>
        <a:lstStyle/>
        <a:p>
          <a:r>
            <a:rPr lang="fr-FR" dirty="0" smtClean="0"/>
            <a:t>Inconvénients</a:t>
          </a:r>
          <a:endParaRPr lang="fr-FR" dirty="0"/>
        </a:p>
      </dgm:t>
    </dgm:pt>
    <dgm:pt modelId="{6848E63D-6DD7-4D16-A36F-BB5F8D13E7CC}" type="parTrans" cxnId="{E3B66287-C9D1-4FED-BA16-F0F2D5CD7CA7}">
      <dgm:prSet/>
      <dgm:spPr/>
      <dgm:t>
        <a:bodyPr/>
        <a:lstStyle/>
        <a:p>
          <a:endParaRPr lang="fr-FR"/>
        </a:p>
      </dgm:t>
    </dgm:pt>
    <dgm:pt modelId="{56650233-F47A-4E51-BF22-066CB6DC7D67}" type="sibTrans" cxnId="{E3B66287-C9D1-4FED-BA16-F0F2D5CD7CA7}">
      <dgm:prSet/>
      <dgm:spPr/>
      <dgm:t>
        <a:bodyPr/>
        <a:lstStyle/>
        <a:p>
          <a:endParaRPr lang="fr-FR"/>
        </a:p>
      </dgm:t>
    </dgm:pt>
    <dgm:pt modelId="{1645E599-B59F-4165-B063-6F434821E824}">
      <dgm:prSet phldrT="[Texte]"/>
      <dgm:spPr/>
      <dgm:t>
        <a:bodyPr/>
        <a:lstStyle/>
        <a:p>
          <a:r>
            <a:rPr lang="fr-FR" dirty="0" smtClean="0"/>
            <a:t>Etat de surface</a:t>
          </a:r>
          <a:endParaRPr lang="fr-FR" dirty="0"/>
        </a:p>
      </dgm:t>
    </dgm:pt>
    <dgm:pt modelId="{4503A641-1B8A-4567-B077-121025D32221}" type="parTrans" cxnId="{915636BE-3DAB-4AAC-ACC6-2067E26DF677}">
      <dgm:prSet/>
      <dgm:spPr/>
      <dgm:t>
        <a:bodyPr/>
        <a:lstStyle/>
        <a:p>
          <a:endParaRPr lang="fr-FR"/>
        </a:p>
      </dgm:t>
    </dgm:pt>
    <dgm:pt modelId="{613B80A0-6041-48ED-82C2-50E94BED7C42}" type="sibTrans" cxnId="{915636BE-3DAB-4AAC-ACC6-2067E26DF677}">
      <dgm:prSet/>
      <dgm:spPr/>
      <dgm:t>
        <a:bodyPr/>
        <a:lstStyle/>
        <a:p>
          <a:endParaRPr lang="fr-FR"/>
        </a:p>
      </dgm:t>
    </dgm:pt>
    <dgm:pt modelId="{C4DA7F1B-48B4-4F6C-A2A1-5C636BC9074B}">
      <dgm:prSet phldrT="[Texte]"/>
      <dgm:spPr/>
      <dgm:t>
        <a:bodyPr/>
        <a:lstStyle/>
        <a:p>
          <a:r>
            <a:rPr lang="fr-FR" dirty="0" smtClean="0"/>
            <a:t>Pas cher</a:t>
          </a:r>
          <a:endParaRPr lang="fr-FR" dirty="0"/>
        </a:p>
      </dgm:t>
    </dgm:pt>
    <dgm:pt modelId="{C370D22A-37C0-4EA2-8652-872F2AAE0CBD}" type="parTrans" cxnId="{807149AA-F5A4-480E-A258-8B89C812741D}">
      <dgm:prSet/>
      <dgm:spPr/>
      <dgm:t>
        <a:bodyPr/>
        <a:lstStyle/>
        <a:p>
          <a:endParaRPr lang="fr-FR"/>
        </a:p>
      </dgm:t>
    </dgm:pt>
    <dgm:pt modelId="{7E695393-A233-4E11-AF41-4E126D5C83AE}" type="sibTrans" cxnId="{807149AA-F5A4-480E-A258-8B89C812741D}">
      <dgm:prSet/>
      <dgm:spPr/>
      <dgm:t>
        <a:bodyPr/>
        <a:lstStyle/>
        <a:p>
          <a:endParaRPr lang="fr-FR"/>
        </a:p>
      </dgm:t>
    </dgm:pt>
    <dgm:pt modelId="{72076391-009E-4013-9C87-CACDE3D71129}">
      <dgm:prSet phldrT="[Texte]"/>
      <dgm:spPr/>
      <dgm:t>
        <a:bodyPr/>
        <a:lstStyle/>
        <a:p>
          <a:r>
            <a:rPr lang="fr-FR" dirty="0" smtClean="0">
              <a:solidFill>
                <a:srgbClr val="FF0000"/>
              </a:solidFill>
            </a:rPr>
            <a:t>Lent</a:t>
          </a:r>
          <a:endParaRPr lang="fr-FR" dirty="0">
            <a:solidFill>
              <a:srgbClr val="FF0000"/>
            </a:solidFill>
          </a:endParaRPr>
        </a:p>
      </dgm:t>
    </dgm:pt>
    <dgm:pt modelId="{3CEABB6E-0309-484C-B364-2E467934EA4A}" type="parTrans" cxnId="{65AC0AF9-05CE-401D-897E-8F5D84FF2D11}">
      <dgm:prSet/>
      <dgm:spPr/>
      <dgm:t>
        <a:bodyPr/>
        <a:lstStyle/>
        <a:p>
          <a:endParaRPr lang="fr-FR"/>
        </a:p>
      </dgm:t>
    </dgm:pt>
    <dgm:pt modelId="{C13ED9FF-0C84-49ED-B211-EF22AE927B6E}" type="sibTrans" cxnId="{65AC0AF9-05CE-401D-897E-8F5D84FF2D11}">
      <dgm:prSet/>
      <dgm:spPr/>
      <dgm:t>
        <a:bodyPr/>
        <a:lstStyle/>
        <a:p>
          <a:endParaRPr lang="fr-FR"/>
        </a:p>
      </dgm:t>
    </dgm:pt>
    <dgm:pt modelId="{18F7F550-4777-4511-AF25-DAB6DADACBAA}" type="pres">
      <dgm:prSet presAssocID="{E95916CE-7B08-4B4E-8412-806C9FBECA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18189F0-457D-418B-B615-86CAAB0D343F}" type="pres">
      <dgm:prSet presAssocID="{4616002D-AED0-41A6-B304-5F25DA22A62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039971-85C4-4344-857D-672B4C2571C8}" type="pres">
      <dgm:prSet presAssocID="{4616002D-AED0-41A6-B304-5F25DA22A62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899D59-ED5C-47EF-AA95-E3C882DE89D4}" type="pres">
      <dgm:prSet presAssocID="{F943F406-AAA5-4F92-B213-9DE82945F9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E041A6-18DB-4EBD-AC1A-086F4D4CF0F9}" type="pres">
      <dgm:prSet presAssocID="{F943F406-AAA5-4F92-B213-9DE82945F99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826076D-241C-4927-912B-A1412278F327}" type="presOf" srcId="{F943F406-AAA5-4F92-B213-9DE82945F997}" destId="{1D899D59-ED5C-47EF-AA95-E3C882DE89D4}" srcOrd="0" destOrd="0" presId="urn:microsoft.com/office/officeart/2005/8/layout/vList2"/>
    <dgm:cxn modelId="{E3B66287-C9D1-4FED-BA16-F0F2D5CD7CA7}" srcId="{E95916CE-7B08-4B4E-8412-806C9FBECA43}" destId="{F943F406-AAA5-4F92-B213-9DE82945F997}" srcOrd="1" destOrd="0" parTransId="{6848E63D-6DD7-4D16-A36F-BB5F8D13E7CC}" sibTransId="{56650233-F47A-4E51-BF22-066CB6DC7D67}"/>
    <dgm:cxn modelId="{6DCE6DB7-DA50-4E6C-9B20-6C93500CCD3A}" type="presOf" srcId="{72076391-009E-4013-9C87-CACDE3D71129}" destId="{83E041A6-18DB-4EBD-AC1A-086F4D4CF0F9}" srcOrd="0" destOrd="0" presId="urn:microsoft.com/office/officeart/2005/8/layout/vList2"/>
    <dgm:cxn modelId="{915636BE-3DAB-4AAC-ACC6-2067E26DF677}" srcId="{F943F406-AAA5-4F92-B213-9DE82945F997}" destId="{1645E599-B59F-4165-B063-6F434821E824}" srcOrd="1" destOrd="0" parTransId="{4503A641-1B8A-4567-B077-121025D32221}" sibTransId="{613B80A0-6041-48ED-82C2-50E94BED7C42}"/>
    <dgm:cxn modelId="{EFD64728-A390-48A5-9237-ECA24B637B12}" type="presOf" srcId="{1645E599-B59F-4165-B063-6F434821E824}" destId="{83E041A6-18DB-4EBD-AC1A-086F4D4CF0F9}" srcOrd="0" destOrd="1" presId="urn:microsoft.com/office/officeart/2005/8/layout/vList2"/>
    <dgm:cxn modelId="{C22568E0-2EAD-49FA-80F2-AE976F9EFBC0}" type="presOf" srcId="{B00AAA60-20F2-4038-A338-3359A1DA15E8}" destId="{1A039971-85C4-4344-857D-672B4C2571C8}" srcOrd="0" destOrd="0" presId="urn:microsoft.com/office/officeart/2005/8/layout/vList2"/>
    <dgm:cxn modelId="{C67A9736-AE75-47ED-8859-F9B51CC5BFA2}" type="presOf" srcId="{4616002D-AED0-41A6-B304-5F25DA22A62E}" destId="{B18189F0-457D-418B-B615-86CAAB0D343F}" srcOrd="0" destOrd="0" presId="urn:microsoft.com/office/officeart/2005/8/layout/vList2"/>
    <dgm:cxn modelId="{BC95E2F8-860E-4CAC-BEF1-E8EFBF66C1B7}" type="presOf" srcId="{C4DA7F1B-48B4-4F6C-A2A1-5C636BC9074B}" destId="{1A039971-85C4-4344-857D-672B4C2571C8}" srcOrd="0" destOrd="1" presId="urn:microsoft.com/office/officeart/2005/8/layout/vList2"/>
    <dgm:cxn modelId="{4C588920-6152-4EA6-9206-1E1D97A0C168}" type="presOf" srcId="{E95916CE-7B08-4B4E-8412-806C9FBECA43}" destId="{18F7F550-4777-4511-AF25-DAB6DADACBAA}" srcOrd="0" destOrd="0" presId="urn:microsoft.com/office/officeart/2005/8/layout/vList2"/>
    <dgm:cxn modelId="{65AC0AF9-05CE-401D-897E-8F5D84FF2D11}" srcId="{F943F406-AAA5-4F92-B213-9DE82945F997}" destId="{72076391-009E-4013-9C87-CACDE3D71129}" srcOrd="0" destOrd="0" parTransId="{3CEABB6E-0309-484C-B364-2E467934EA4A}" sibTransId="{C13ED9FF-0C84-49ED-B211-EF22AE927B6E}"/>
    <dgm:cxn modelId="{F45B9A89-68DA-4EEB-A23A-F32AABA71152}" srcId="{E95916CE-7B08-4B4E-8412-806C9FBECA43}" destId="{4616002D-AED0-41A6-B304-5F25DA22A62E}" srcOrd="0" destOrd="0" parTransId="{E216B7C1-1A0B-4847-9C81-4CF2AB05503F}" sibTransId="{FC75F495-9CD6-496F-9467-ADF62968AAAB}"/>
    <dgm:cxn modelId="{D1A4C04A-690B-4804-A6F0-FDE281A803BA}" srcId="{4616002D-AED0-41A6-B304-5F25DA22A62E}" destId="{B00AAA60-20F2-4038-A338-3359A1DA15E8}" srcOrd="0" destOrd="0" parTransId="{71C57C5D-6C8C-4AB8-8D38-D4D9B31FA5A3}" sibTransId="{BC0515FC-3AEB-42EF-B562-14AB917BAB7D}"/>
    <dgm:cxn modelId="{807149AA-F5A4-480E-A258-8B89C812741D}" srcId="{4616002D-AED0-41A6-B304-5F25DA22A62E}" destId="{C4DA7F1B-48B4-4F6C-A2A1-5C636BC9074B}" srcOrd="1" destOrd="0" parTransId="{C370D22A-37C0-4EA2-8652-872F2AAE0CBD}" sibTransId="{7E695393-A233-4E11-AF41-4E126D5C83AE}"/>
    <dgm:cxn modelId="{02891775-4415-4E05-A5C4-E8A1A0E92D66}" type="presParOf" srcId="{18F7F550-4777-4511-AF25-DAB6DADACBAA}" destId="{B18189F0-457D-418B-B615-86CAAB0D343F}" srcOrd="0" destOrd="0" presId="urn:microsoft.com/office/officeart/2005/8/layout/vList2"/>
    <dgm:cxn modelId="{8804E925-8EEC-4523-B169-17D0179BE1E1}" type="presParOf" srcId="{18F7F550-4777-4511-AF25-DAB6DADACBAA}" destId="{1A039971-85C4-4344-857D-672B4C2571C8}" srcOrd="1" destOrd="0" presId="urn:microsoft.com/office/officeart/2005/8/layout/vList2"/>
    <dgm:cxn modelId="{220C2D67-CFD8-43E7-A116-6288F97311F9}" type="presParOf" srcId="{18F7F550-4777-4511-AF25-DAB6DADACBAA}" destId="{1D899D59-ED5C-47EF-AA95-E3C882DE89D4}" srcOrd="2" destOrd="0" presId="urn:microsoft.com/office/officeart/2005/8/layout/vList2"/>
    <dgm:cxn modelId="{FC413148-9F0E-479D-86CC-AEBA4A148146}" type="presParOf" srcId="{18F7F550-4777-4511-AF25-DAB6DADACBAA}" destId="{83E041A6-18DB-4EBD-AC1A-086F4D4CF0F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F9678B-034A-4263-9A2D-9FD9FC79767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62283A5-7671-4522-A6F4-36D0D4E0261B}">
      <dgm:prSet phldrT="[Texte]"/>
      <dgm:spPr/>
      <dgm:t>
        <a:bodyPr/>
        <a:lstStyle/>
        <a:p>
          <a:r>
            <a:rPr lang="fr-FR" dirty="0" smtClean="0"/>
            <a:t>PLA</a:t>
          </a:r>
          <a:endParaRPr lang="fr-FR" dirty="0"/>
        </a:p>
      </dgm:t>
    </dgm:pt>
    <dgm:pt modelId="{06B27BDD-A198-452A-A0D9-80222C2B45C0}" type="parTrans" cxnId="{4FD46C6E-D81A-4864-931E-F4EF8DBFF5DC}">
      <dgm:prSet/>
      <dgm:spPr/>
      <dgm:t>
        <a:bodyPr/>
        <a:lstStyle/>
        <a:p>
          <a:endParaRPr lang="fr-FR"/>
        </a:p>
      </dgm:t>
    </dgm:pt>
    <dgm:pt modelId="{1F767B4C-A506-4736-AF31-184ABBC1655B}" type="sibTrans" cxnId="{4FD46C6E-D81A-4864-931E-F4EF8DBFF5DC}">
      <dgm:prSet/>
      <dgm:spPr/>
      <dgm:t>
        <a:bodyPr/>
        <a:lstStyle/>
        <a:p>
          <a:endParaRPr lang="fr-FR"/>
        </a:p>
      </dgm:t>
    </dgm:pt>
    <dgm:pt modelId="{DE3CCCB1-FC65-4D94-A769-14A24D2F202F}">
      <dgm:prSet phldrT="[Texte]"/>
      <dgm:spPr/>
      <dgm:t>
        <a:bodyPr/>
        <a:lstStyle/>
        <a:p>
          <a:r>
            <a:rPr lang="fr-FR" dirty="0" smtClean="0"/>
            <a:t>Température d’extrusion : 190-220 °C</a:t>
          </a:r>
          <a:endParaRPr lang="fr-FR" dirty="0"/>
        </a:p>
      </dgm:t>
    </dgm:pt>
    <dgm:pt modelId="{D162FE59-1CDE-4418-B2F8-749E064490E7}" type="parTrans" cxnId="{E225CBA7-3702-458C-9018-3FC8DCA9BE58}">
      <dgm:prSet/>
      <dgm:spPr/>
      <dgm:t>
        <a:bodyPr/>
        <a:lstStyle/>
        <a:p>
          <a:endParaRPr lang="fr-FR"/>
        </a:p>
      </dgm:t>
    </dgm:pt>
    <dgm:pt modelId="{31E01A2A-BD44-48F8-B33F-AAF0A2E1AD93}" type="sibTrans" cxnId="{E225CBA7-3702-458C-9018-3FC8DCA9BE58}">
      <dgm:prSet/>
      <dgm:spPr/>
      <dgm:t>
        <a:bodyPr/>
        <a:lstStyle/>
        <a:p>
          <a:endParaRPr lang="fr-FR"/>
        </a:p>
      </dgm:t>
    </dgm:pt>
    <dgm:pt modelId="{7D962E08-4DF7-42F4-98B6-77F45DF9F047}">
      <dgm:prSet phldrT="[Texte]"/>
      <dgm:spPr/>
      <dgm:t>
        <a:bodyPr/>
        <a:lstStyle/>
        <a:p>
          <a:r>
            <a:rPr lang="fr-FR" dirty="0" smtClean="0"/>
            <a:t>ABS</a:t>
          </a:r>
          <a:endParaRPr lang="fr-FR" dirty="0"/>
        </a:p>
      </dgm:t>
    </dgm:pt>
    <dgm:pt modelId="{A9DF8D95-C211-4A15-BEAF-B6FE0B7EB38E}" type="parTrans" cxnId="{68FC87E1-312D-4905-9EC8-9C210E7AD99A}">
      <dgm:prSet/>
      <dgm:spPr/>
      <dgm:t>
        <a:bodyPr/>
        <a:lstStyle/>
        <a:p>
          <a:endParaRPr lang="fr-FR"/>
        </a:p>
      </dgm:t>
    </dgm:pt>
    <dgm:pt modelId="{20E2FAED-147C-447D-8045-EEB573617784}" type="sibTrans" cxnId="{68FC87E1-312D-4905-9EC8-9C210E7AD99A}">
      <dgm:prSet/>
      <dgm:spPr/>
      <dgm:t>
        <a:bodyPr/>
        <a:lstStyle/>
        <a:p>
          <a:endParaRPr lang="fr-FR"/>
        </a:p>
      </dgm:t>
    </dgm:pt>
    <dgm:pt modelId="{5E3597D1-1EE2-4FD1-9FDC-E5E9008AF17D}">
      <dgm:prSet phldrT="[Texte]"/>
      <dgm:spPr/>
      <dgm:t>
        <a:bodyPr/>
        <a:lstStyle/>
        <a:p>
          <a:r>
            <a:rPr lang="fr-FR" dirty="0" smtClean="0"/>
            <a:t>Température d’extrusion : 220-250 °C</a:t>
          </a:r>
          <a:endParaRPr lang="fr-FR" dirty="0"/>
        </a:p>
      </dgm:t>
    </dgm:pt>
    <dgm:pt modelId="{B925A2B3-C071-47A0-956E-B20B905F76B8}" type="parTrans" cxnId="{D2A8CC89-B50F-4B7B-A7A1-2FD82C426265}">
      <dgm:prSet/>
      <dgm:spPr/>
      <dgm:t>
        <a:bodyPr/>
        <a:lstStyle/>
        <a:p>
          <a:endParaRPr lang="fr-FR"/>
        </a:p>
      </dgm:t>
    </dgm:pt>
    <dgm:pt modelId="{DFA0C8EB-B755-40DA-8A53-2B01CC20E97A}" type="sibTrans" cxnId="{D2A8CC89-B50F-4B7B-A7A1-2FD82C426265}">
      <dgm:prSet/>
      <dgm:spPr/>
      <dgm:t>
        <a:bodyPr/>
        <a:lstStyle/>
        <a:p>
          <a:endParaRPr lang="fr-FR"/>
        </a:p>
      </dgm:t>
    </dgm:pt>
    <dgm:pt modelId="{933AD508-0ADF-42BF-BD5A-F7E34E2F9668}">
      <dgm:prSet phldrT="[Texte]"/>
      <dgm:spPr/>
      <dgm:t>
        <a:bodyPr/>
        <a:lstStyle/>
        <a:p>
          <a:r>
            <a:rPr lang="fr-FR" dirty="0" smtClean="0"/>
            <a:t>Nécessite souvent un plateau chauffant</a:t>
          </a:r>
          <a:endParaRPr lang="fr-FR" dirty="0"/>
        </a:p>
      </dgm:t>
    </dgm:pt>
    <dgm:pt modelId="{BAC89B2B-1DA0-4B98-8D2F-6B6DB930EDBE}" type="parTrans" cxnId="{F07CDA12-7312-422E-8225-E24E612E8C18}">
      <dgm:prSet/>
      <dgm:spPr/>
      <dgm:t>
        <a:bodyPr/>
        <a:lstStyle/>
        <a:p>
          <a:endParaRPr lang="fr-FR"/>
        </a:p>
      </dgm:t>
    </dgm:pt>
    <dgm:pt modelId="{48EE1199-4150-48A2-87E3-361902C9E8CB}" type="sibTrans" cxnId="{F07CDA12-7312-422E-8225-E24E612E8C18}">
      <dgm:prSet/>
      <dgm:spPr/>
      <dgm:t>
        <a:bodyPr/>
        <a:lstStyle/>
        <a:p>
          <a:endParaRPr lang="fr-FR"/>
        </a:p>
      </dgm:t>
    </dgm:pt>
    <dgm:pt modelId="{5C9C223D-E78C-4C04-96B5-5445C0CDAA50}">
      <dgm:prSet phldrT="[Texte]"/>
      <dgm:spPr/>
      <dgm:t>
        <a:bodyPr/>
        <a:lstStyle/>
        <a:p>
          <a:r>
            <a:rPr lang="fr-FR" u="sng" dirty="0" smtClean="0">
              <a:solidFill>
                <a:srgbClr val="00B050"/>
              </a:solidFill>
            </a:rPr>
            <a:t>Très facile à imprimer</a:t>
          </a:r>
          <a:endParaRPr lang="fr-FR" u="sng" dirty="0">
            <a:solidFill>
              <a:srgbClr val="00B050"/>
            </a:solidFill>
          </a:endParaRPr>
        </a:p>
      </dgm:t>
    </dgm:pt>
    <dgm:pt modelId="{912B1D4C-72EB-41A4-8ABC-82B74F4445DE}" type="parTrans" cxnId="{277A024D-37FB-42AE-97C0-8CBC5710B318}">
      <dgm:prSet/>
      <dgm:spPr/>
      <dgm:t>
        <a:bodyPr/>
        <a:lstStyle/>
        <a:p>
          <a:endParaRPr lang="fr-FR"/>
        </a:p>
      </dgm:t>
    </dgm:pt>
    <dgm:pt modelId="{FFBF1AE0-3E8E-45ED-8A37-AF5899B597F9}" type="sibTrans" cxnId="{277A024D-37FB-42AE-97C0-8CBC5710B318}">
      <dgm:prSet/>
      <dgm:spPr/>
      <dgm:t>
        <a:bodyPr/>
        <a:lstStyle/>
        <a:p>
          <a:endParaRPr lang="fr-FR"/>
        </a:p>
      </dgm:t>
    </dgm:pt>
    <dgm:pt modelId="{9F92F365-FDBA-4D2F-9718-8013DF90AB68}">
      <dgm:prSet phldrT="[Texte]"/>
      <dgm:spPr/>
      <dgm:t>
        <a:bodyPr/>
        <a:lstStyle/>
        <a:p>
          <a:r>
            <a:rPr lang="fr-FR" u="sng" dirty="0" smtClean="0">
              <a:solidFill>
                <a:srgbClr val="FFC000"/>
              </a:solidFill>
            </a:rPr>
            <a:t>Ne résiste pas à la chaleur</a:t>
          </a:r>
          <a:endParaRPr lang="fr-FR" u="sng" dirty="0">
            <a:solidFill>
              <a:srgbClr val="FFC000"/>
            </a:solidFill>
          </a:endParaRPr>
        </a:p>
      </dgm:t>
    </dgm:pt>
    <dgm:pt modelId="{16740659-880A-477C-AD0C-E3088DA487B0}" type="parTrans" cxnId="{88D927E0-59B6-4B60-B485-9D41B5D3EBB7}">
      <dgm:prSet/>
      <dgm:spPr/>
      <dgm:t>
        <a:bodyPr/>
        <a:lstStyle/>
        <a:p>
          <a:endParaRPr lang="fr-FR"/>
        </a:p>
      </dgm:t>
    </dgm:pt>
    <dgm:pt modelId="{7592454C-F14F-4957-A0BA-EEF8E7DE04FE}" type="sibTrans" cxnId="{88D927E0-59B6-4B60-B485-9D41B5D3EBB7}">
      <dgm:prSet/>
      <dgm:spPr/>
      <dgm:t>
        <a:bodyPr/>
        <a:lstStyle/>
        <a:p>
          <a:endParaRPr lang="fr-FR"/>
        </a:p>
      </dgm:t>
    </dgm:pt>
    <dgm:pt modelId="{A6F78786-F20D-4CA5-8510-4D92749F3CD5}">
      <dgm:prSet phldrT="[Texte]"/>
      <dgm:spPr/>
      <dgm:t>
        <a:bodyPr/>
        <a:lstStyle/>
        <a:p>
          <a:r>
            <a:rPr lang="fr-FR" dirty="0" smtClean="0"/>
            <a:t>Résiste à la chaleur</a:t>
          </a:r>
          <a:endParaRPr lang="fr-FR" dirty="0"/>
        </a:p>
      </dgm:t>
    </dgm:pt>
    <dgm:pt modelId="{46524857-B7DB-4A5E-95F0-2DCFA3B779D3}" type="parTrans" cxnId="{9677620E-B6EA-4170-8D71-2C12A182D8D5}">
      <dgm:prSet/>
      <dgm:spPr/>
      <dgm:t>
        <a:bodyPr/>
        <a:lstStyle/>
        <a:p>
          <a:endParaRPr lang="fr-FR"/>
        </a:p>
      </dgm:t>
    </dgm:pt>
    <dgm:pt modelId="{B195E7D9-165C-4D3D-A456-A54F93D956F4}" type="sibTrans" cxnId="{9677620E-B6EA-4170-8D71-2C12A182D8D5}">
      <dgm:prSet/>
      <dgm:spPr/>
      <dgm:t>
        <a:bodyPr/>
        <a:lstStyle/>
        <a:p>
          <a:endParaRPr lang="fr-FR"/>
        </a:p>
      </dgm:t>
    </dgm:pt>
    <dgm:pt modelId="{AC90D51E-43BA-4954-AFDA-C4818698AB53}">
      <dgm:prSet phldrT="[Texte]"/>
      <dgm:spPr/>
      <dgm:t>
        <a:bodyPr/>
        <a:lstStyle/>
        <a:p>
          <a:r>
            <a:rPr lang="fr-FR" u="sng" dirty="0" smtClean="0">
              <a:solidFill>
                <a:srgbClr val="00B050"/>
              </a:solidFill>
            </a:rPr>
            <a:t>Meilleurs propriété mécaniques</a:t>
          </a:r>
          <a:endParaRPr lang="fr-FR" u="sng" dirty="0">
            <a:solidFill>
              <a:srgbClr val="00B050"/>
            </a:solidFill>
          </a:endParaRPr>
        </a:p>
      </dgm:t>
    </dgm:pt>
    <dgm:pt modelId="{95C711F7-AD83-4C5C-88B0-90944E6C4D96}" type="parTrans" cxnId="{24F05D11-E7C6-4C8F-BABE-C7506332E145}">
      <dgm:prSet/>
      <dgm:spPr/>
      <dgm:t>
        <a:bodyPr/>
        <a:lstStyle/>
        <a:p>
          <a:endParaRPr lang="fr-FR"/>
        </a:p>
      </dgm:t>
    </dgm:pt>
    <dgm:pt modelId="{25B522D8-99D4-4A34-8A02-BF2E0022E424}" type="sibTrans" cxnId="{24F05D11-E7C6-4C8F-BABE-C7506332E145}">
      <dgm:prSet/>
      <dgm:spPr/>
      <dgm:t>
        <a:bodyPr/>
        <a:lstStyle/>
        <a:p>
          <a:endParaRPr lang="fr-FR"/>
        </a:p>
      </dgm:t>
    </dgm:pt>
    <dgm:pt modelId="{D44005EB-627C-44CE-8B04-B95304D17F1D}">
      <dgm:prSet phldrT="[Texte]"/>
      <dgm:spPr/>
      <dgm:t>
        <a:bodyPr/>
        <a:lstStyle/>
        <a:p>
          <a:r>
            <a:rPr lang="fr-FR" u="sng" dirty="0" smtClean="0">
              <a:solidFill>
                <a:srgbClr val="FF0000"/>
              </a:solidFill>
            </a:rPr>
            <a:t>Polymère à base de pétrole</a:t>
          </a:r>
          <a:endParaRPr lang="fr-FR" u="sng" dirty="0">
            <a:solidFill>
              <a:srgbClr val="FF0000"/>
            </a:solidFill>
          </a:endParaRPr>
        </a:p>
      </dgm:t>
    </dgm:pt>
    <dgm:pt modelId="{3048A520-1135-4CAA-8B00-A89FDC2A61A3}" type="parTrans" cxnId="{E1DE5194-2BBE-47B8-867A-9A9DF5E2DFB6}">
      <dgm:prSet/>
      <dgm:spPr/>
      <dgm:t>
        <a:bodyPr/>
        <a:lstStyle/>
        <a:p>
          <a:endParaRPr lang="fr-FR"/>
        </a:p>
      </dgm:t>
    </dgm:pt>
    <dgm:pt modelId="{1F3ADF90-1F61-4D3A-88A5-B52A3CB3D801}" type="sibTrans" cxnId="{E1DE5194-2BBE-47B8-867A-9A9DF5E2DFB6}">
      <dgm:prSet/>
      <dgm:spPr/>
      <dgm:t>
        <a:bodyPr/>
        <a:lstStyle/>
        <a:p>
          <a:endParaRPr lang="fr-FR"/>
        </a:p>
      </dgm:t>
    </dgm:pt>
    <dgm:pt modelId="{F7B92526-93D2-4A3C-9491-20FDB4ED7142}">
      <dgm:prSet phldrT="[Texte]"/>
      <dgm:spPr/>
      <dgm:t>
        <a:bodyPr/>
        <a:lstStyle/>
        <a:p>
          <a:r>
            <a:rPr lang="fr-FR" dirty="0" smtClean="0"/>
            <a:t>Polymère à base de ressources organiques</a:t>
          </a:r>
          <a:endParaRPr lang="fr-FR" dirty="0"/>
        </a:p>
      </dgm:t>
    </dgm:pt>
    <dgm:pt modelId="{1198D939-2239-4C1B-9D3C-CB0573DEB02B}" type="parTrans" cxnId="{9EF0326C-1FFC-4FCC-9F5E-9FE2B2E4658F}">
      <dgm:prSet/>
      <dgm:spPr/>
      <dgm:t>
        <a:bodyPr/>
        <a:lstStyle/>
        <a:p>
          <a:endParaRPr lang="fr-FR"/>
        </a:p>
      </dgm:t>
    </dgm:pt>
    <dgm:pt modelId="{88FA1BD6-C0A2-45A7-833C-BAF61DB4759F}" type="sibTrans" cxnId="{9EF0326C-1FFC-4FCC-9F5E-9FE2B2E4658F}">
      <dgm:prSet/>
      <dgm:spPr/>
      <dgm:t>
        <a:bodyPr/>
        <a:lstStyle/>
        <a:p>
          <a:endParaRPr lang="fr-FR"/>
        </a:p>
      </dgm:t>
    </dgm:pt>
    <dgm:pt modelId="{6918DCAD-BFCA-4C42-8C47-02EA7F0935AE}" type="pres">
      <dgm:prSet presAssocID="{8AF9678B-034A-4263-9A2D-9FD9FC7976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762E7CB-825D-4B55-9941-D154592AD5AC}" type="pres">
      <dgm:prSet presAssocID="{762283A5-7671-4522-A6F4-36D0D4E0261B}" presName="composite" presStyleCnt="0"/>
      <dgm:spPr/>
    </dgm:pt>
    <dgm:pt modelId="{B2619FF8-BB9D-41AF-928E-4F12F0522FD2}" type="pres">
      <dgm:prSet presAssocID="{762283A5-7671-4522-A6F4-36D0D4E0261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4D4186-DB72-4AD5-AACA-7B6C115364AA}" type="pres">
      <dgm:prSet presAssocID="{762283A5-7671-4522-A6F4-36D0D4E0261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E065C4-FDF5-415D-A75F-915B8878FF3F}" type="pres">
      <dgm:prSet presAssocID="{1F767B4C-A506-4736-AF31-184ABBC1655B}" presName="space" presStyleCnt="0"/>
      <dgm:spPr/>
    </dgm:pt>
    <dgm:pt modelId="{070D87C2-5647-43BE-8476-39B117AEA98D}" type="pres">
      <dgm:prSet presAssocID="{7D962E08-4DF7-42F4-98B6-77F45DF9F047}" presName="composite" presStyleCnt="0"/>
      <dgm:spPr/>
    </dgm:pt>
    <dgm:pt modelId="{D163F420-835D-4E7A-9864-D670F4FC2BEF}" type="pres">
      <dgm:prSet presAssocID="{7D962E08-4DF7-42F4-98B6-77F45DF9F04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3B3160-D21D-4A23-926D-9AEB08A893DD}" type="pres">
      <dgm:prSet presAssocID="{7D962E08-4DF7-42F4-98B6-77F45DF9F04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8FC87E1-312D-4905-9EC8-9C210E7AD99A}" srcId="{8AF9678B-034A-4263-9A2D-9FD9FC797670}" destId="{7D962E08-4DF7-42F4-98B6-77F45DF9F047}" srcOrd="1" destOrd="0" parTransId="{A9DF8D95-C211-4A15-BEAF-B6FE0B7EB38E}" sibTransId="{20E2FAED-147C-447D-8045-EEB573617784}"/>
    <dgm:cxn modelId="{DCFFDAE9-8B76-4A94-95B2-CC9E2DAF9C2D}" type="presOf" srcId="{5E3597D1-1EE2-4FD1-9FDC-E5E9008AF17D}" destId="{C13B3160-D21D-4A23-926D-9AEB08A893DD}" srcOrd="0" destOrd="0" presId="urn:microsoft.com/office/officeart/2005/8/layout/hList1"/>
    <dgm:cxn modelId="{D89DB22A-2A0F-43E7-A764-7BEC44D1A49C}" type="presOf" srcId="{A6F78786-F20D-4CA5-8510-4D92749F3CD5}" destId="{C13B3160-D21D-4A23-926D-9AEB08A893DD}" srcOrd="0" destOrd="2" presId="urn:microsoft.com/office/officeart/2005/8/layout/hList1"/>
    <dgm:cxn modelId="{9EF0326C-1FFC-4FCC-9F5E-9FE2B2E4658F}" srcId="{762283A5-7671-4522-A6F4-36D0D4E0261B}" destId="{F7B92526-93D2-4A3C-9491-20FDB4ED7142}" srcOrd="3" destOrd="0" parTransId="{1198D939-2239-4C1B-9D3C-CB0573DEB02B}" sibTransId="{88FA1BD6-C0A2-45A7-833C-BAF61DB4759F}"/>
    <dgm:cxn modelId="{FF2F6629-0817-4A52-B10E-2B832BA5BAEF}" type="presOf" srcId="{8AF9678B-034A-4263-9A2D-9FD9FC797670}" destId="{6918DCAD-BFCA-4C42-8C47-02EA7F0935AE}" srcOrd="0" destOrd="0" presId="urn:microsoft.com/office/officeart/2005/8/layout/hList1"/>
    <dgm:cxn modelId="{C7E04ED5-DDD9-4853-9396-A5D9C0DFB687}" type="presOf" srcId="{DE3CCCB1-FC65-4D94-A769-14A24D2F202F}" destId="{E24D4186-DB72-4AD5-AACA-7B6C115364AA}" srcOrd="0" destOrd="0" presId="urn:microsoft.com/office/officeart/2005/8/layout/hList1"/>
    <dgm:cxn modelId="{F07CDA12-7312-422E-8225-E24E612E8C18}" srcId="{7D962E08-4DF7-42F4-98B6-77F45DF9F047}" destId="{933AD508-0ADF-42BF-BD5A-F7E34E2F9668}" srcOrd="1" destOrd="0" parTransId="{BAC89B2B-1DA0-4B98-8D2F-6B6DB930EDBE}" sibTransId="{48EE1199-4150-48A2-87E3-361902C9E8CB}"/>
    <dgm:cxn modelId="{32C1EE1B-C2D0-43D5-885E-9287AE69A525}" type="presOf" srcId="{933AD508-0ADF-42BF-BD5A-F7E34E2F9668}" destId="{C13B3160-D21D-4A23-926D-9AEB08A893DD}" srcOrd="0" destOrd="1" presId="urn:microsoft.com/office/officeart/2005/8/layout/hList1"/>
    <dgm:cxn modelId="{D2A8CC89-B50F-4B7B-A7A1-2FD82C426265}" srcId="{7D962E08-4DF7-42F4-98B6-77F45DF9F047}" destId="{5E3597D1-1EE2-4FD1-9FDC-E5E9008AF17D}" srcOrd="0" destOrd="0" parTransId="{B925A2B3-C071-47A0-956E-B20B905F76B8}" sibTransId="{DFA0C8EB-B755-40DA-8A53-2B01CC20E97A}"/>
    <dgm:cxn modelId="{88D927E0-59B6-4B60-B485-9D41B5D3EBB7}" srcId="{762283A5-7671-4522-A6F4-36D0D4E0261B}" destId="{9F92F365-FDBA-4D2F-9718-8013DF90AB68}" srcOrd="2" destOrd="0" parTransId="{16740659-880A-477C-AD0C-E3088DA487B0}" sibTransId="{7592454C-F14F-4957-A0BA-EEF8E7DE04FE}"/>
    <dgm:cxn modelId="{44C7EF1A-AC1F-4AE1-AFC5-AFB43D773CF7}" type="presOf" srcId="{AC90D51E-43BA-4954-AFDA-C4818698AB53}" destId="{C13B3160-D21D-4A23-926D-9AEB08A893DD}" srcOrd="0" destOrd="3" presId="urn:microsoft.com/office/officeart/2005/8/layout/hList1"/>
    <dgm:cxn modelId="{73C055A6-99E6-4495-9B01-2E9BD70D2408}" type="presOf" srcId="{5C9C223D-E78C-4C04-96B5-5445C0CDAA50}" destId="{E24D4186-DB72-4AD5-AACA-7B6C115364AA}" srcOrd="0" destOrd="1" presId="urn:microsoft.com/office/officeart/2005/8/layout/hList1"/>
    <dgm:cxn modelId="{2669A262-AF20-4757-9E3D-402B59C4F6D6}" type="presOf" srcId="{D44005EB-627C-44CE-8B04-B95304D17F1D}" destId="{C13B3160-D21D-4A23-926D-9AEB08A893DD}" srcOrd="0" destOrd="4" presId="urn:microsoft.com/office/officeart/2005/8/layout/hList1"/>
    <dgm:cxn modelId="{E1DE5194-2BBE-47B8-867A-9A9DF5E2DFB6}" srcId="{7D962E08-4DF7-42F4-98B6-77F45DF9F047}" destId="{D44005EB-627C-44CE-8B04-B95304D17F1D}" srcOrd="4" destOrd="0" parTransId="{3048A520-1135-4CAA-8B00-A89FDC2A61A3}" sibTransId="{1F3ADF90-1F61-4D3A-88A5-B52A3CB3D801}"/>
    <dgm:cxn modelId="{4FD46C6E-D81A-4864-931E-F4EF8DBFF5DC}" srcId="{8AF9678B-034A-4263-9A2D-9FD9FC797670}" destId="{762283A5-7671-4522-A6F4-36D0D4E0261B}" srcOrd="0" destOrd="0" parTransId="{06B27BDD-A198-452A-A0D9-80222C2B45C0}" sibTransId="{1F767B4C-A506-4736-AF31-184ABBC1655B}"/>
    <dgm:cxn modelId="{A691DD0A-2342-4EB1-B2EF-A2B145B773BC}" type="presOf" srcId="{762283A5-7671-4522-A6F4-36D0D4E0261B}" destId="{B2619FF8-BB9D-41AF-928E-4F12F0522FD2}" srcOrd="0" destOrd="0" presId="urn:microsoft.com/office/officeart/2005/8/layout/hList1"/>
    <dgm:cxn modelId="{2CB24413-D432-4603-8E97-BBD5F272353F}" type="presOf" srcId="{F7B92526-93D2-4A3C-9491-20FDB4ED7142}" destId="{E24D4186-DB72-4AD5-AACA-7B6C115364AA}" srcOrd="0" destOrd="3" presId="urn:microsoft.com/office/officeart/2005/8/layout/hList1"/>
    <dgm:cxn modelId="{24F05D11-E7C6-4C8F-BABE-C7506332E145}" srcId="{7D962E08-4DF7-42F4-98B6-77F45DF9F047}" destId="{AC90D51E-43BA-4954-AFDA-C4818698AB53}" srcOrd="3" destOrd="0" parTransId="{95C711F7-AD83-4C5C-88B0-90944E6C4D96}" sibTransId="{25B522D8-99D4-4A34-8A02-BF2E0022E424}"/>
    <dgm:cxn modelId="{277A024D-37FB-42AE-97C0-8CBC5710B318}" srcId="{762283A5-7671-4522-A6F4-36D0D4E0261B}" destId="{5C9C223D-E78C-4C04-96B5-5445C0CDAA50}" srcOrd="1" destOrd="0" parTransId="{912B1D4C-72EB-41A4-8ABC-82B74F4445DE}" sibTransId="{FFBF1AE0-3E8E-45ED-8A37-AF5899B597F9}"/>
    <dgm:cxn modelId="{E225CBA7-3702-458C-9018-3FC8DCA9BE58}" srcId="{762283A5-7671-4522-A6F4-36D0D4E0261B}" destId="{DE3CCCB1-FC65-4D94-A769-14A24D2F202F}" srcOrd="0" destOrd="0" parTransId="{D162FE59-1CDE-4418-B2F8-749E064490E7}" sibTransId="{31E01A2A-BD44-48F8-B33F-AAF0A2E1AD93}"/>
    <dgm:cxn modelId="{9677620E-B6EA-4170-8D71-2C12A182D8D5}" srcId="{7D962E08-4DF7-42F4-98B6-77F45DF9F047}" destId="{A6F78786-F20D-4CA5-8510-4D92749F3CD5}" srcOrd="2" destOrd="0" parTransId="{46524857-B7DB-4A5E-95F0-2DCFA3B779D3}" sibTransId="{B195E7D9-165C-4D3D-A456-A54F93D956F4}"/>
    <dgm:cxn modelId="{932E76C2-1CFC-4D86-891F-86C936DDDF9F}" type="presOf" srcId="{7D962E08-4DF7-42F4-98B6-77F45DF9F047}" destId="{D163F420-835D-4E7A-9864-D670F4FC2BEF}" srcOrd="0" destOrd="0" presId="urn:microsoft.com/office/officeart/2005/8/layout/hList1"/>
    <dgm:cxn modelId="{EC2CF202-FB20-41E7-8C5A-0220703C4D41}" type="presOf" srcId="{9F92F365-FDBA-4D2F-9718-8013DF90AB68}" destId="{E24D4186-DB72-4AD5-AACA-7B6C115364AA}" srcOrd="0" destOrd="2" presId="urn:microsoft.com/office/officeart/2005/8/layout/hList1"/>
    <dgm:cxn modelId="{4F4AE155-FA1A-4577-A889-9A043C08E061}" type="presParOf" srcId="{6918DCAD-BFCA-4C42-8C47-02EA7F0935AE}" destId="{4762E7CB-825D-4B55-9941-D154592AD5AC}" srcOrd="0" destOrd="0" presId="urn:microsoft.com/office/officeart/2005/8/layout/hList1"/>
    <dgm:cxn modelId="{D1F197C6-1911-421E-BD81-4CBBC7DF34A9}" type="presParOf" srcId="{4762E7CB-825D-4B55-9941-D154592AD5AC}" destId="{B2619FF8-BB9D-41AF-928E-4F12F0522FD2}" srcOrd="0" destOrd="0" presId="urn:microsoft.com/office/officeart/2005/8/layout/hList1"/>
    <dgm:cxn modelId="{CD3D88D5-53B7-4433-9EA3-961D835A4FA0}" type="presParOf" srcId="{4762E7CB-825D-4B55-9941-D154592AD5AC}" destId="{E24D4186-DB72-4AD5-AACA-7B6C115364AA}" srcOrd="1" destOrd="0" presId="urn:microsoft.com/office/officeart/2005/8/layout/hList1"/>
    <dgm:cxn modelId="{E8024424-A173-4CAF-888F-91F2D04E693B}" type="presParOf" srcId="{6918DCAD-BFCA-4C42-8C47-02EA7F0935AE}" destId="{5BE065C4-FDF5-415D-A75F-915B8878FF3F}" srcOrd="1" destOrd="0" presId="urn:microsoft.com/office/officeart/2005/8/layout/hList1"/>
    <dgm:cxn modelId="{03905459-C018-44BC-85B2-3696095E7BDF}" type="presParOf" srcId="{6918DCAD-BFCA-4C42-8C47-02EA7F0935AE}" destId="{070D87C2-5647-43BE-8476-39B117AEA98D}" srcOrd="2" destOrd="0" presId="urn:microsoft.com/office/officeart/2005/8/layout/hList1"/>
    <dgm:cxn modelId="{45E63E64-C55B-415A-A212-4BDEF1EC3103}" type="presParOf" srcId="{070D87C2-5647-43BE-8476-39B117AEA98D}" destId="{D163F420-835D-4E7A-9864-D670F4FC2BEF}" srcOrd="0" destOrd="0" presId="urn:microsoft.com/office/officeart/2005/8/layout/hList1"/>
    <dgm:cxn modelId="{402EF425-5511-43AA-82F7-D53CD7A58F41}" type="presParOf" srcId="{070D87C2-5647-43BE-8476-39B117AEA98D}" destId="{C13B3160-D21D-4A23-926D-9AEB08A893D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5916CE-7B08-4B4E-8412-806C9FBECA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616002D-AED0-41A6-B304-5F25DA22A62E}">
      <dgm:prSet phldrT="[Texte]"/>
      <dgm:spPr/>
      <dgm:t>
        <a:bodyPr/>
        <a:lstStyle/>
        <a:p>
          <a:r>
            <a:rPr lang="fr-FR" dirty="0" smtClean="0"/>
            <a:t>Avantages</a:t>
          </a:r>
          <a:endParaRPr lang="fr-FR" dirty="0"/>
        </a:p>
      </dgm:t>
    </dgm:pt>
    <dgm:pt modelId="{E216B7C1-1A0B-4847-9C81-4CF2AB05503F}" type="parTrans" cxnId="{F45B9A89-68DA-4EEB-A23A-F32AABA71152}">
      <dgm:prSet/>
      <dgm:spPr/>
      <dgm:t>
        <a:bodyPr/>
        <a:lstStyle/>
        <a:p>
          <a:endParaRPr lang="fr-FR"/>
        </a:p>
      </dgm:t>
    </dgm:pt>
    <dgm:pt modelId="{FC75F495-9CD6-496F-9467-ADF62968AAAB}" type="sibTrans" cxnId="{F45B9A89-68DA-4EEB-A23A-F32AABA71152}">
      <dgm:prSet/>
      <dgm:spPr/>
      <dgm:t>
        <a:bodyPr/>
        <a:lstStyle/>
        <a:p>
          <a:endParaRPr lang="fr-FR"/>
        </a:p>
      </dgm:t>
    </dgm:pt>
    <dgm:pt modelId="{B00AAA60-20F2-4038-A338-3359A1DA15E8}">
      <dgm:prSet phldrT="[Texte]"/>
      <dgm:spPr/>
      <dgm:t>
        <a:bodyPr/>
        <a:lstStyle/>
        <a:p>
          <a:r>
            <a:rPr lang="fr-FR" dirty="0" smtClean="0"/>
            <a:t>Très facile d’utilisation</a:t>
          </a:r>
          <a:endParaRPr lang="fr-FR" dirty="0"/>
        </a:p>
      </dgm:t>
    </dgm:pt>
    <dgm:pt modelId="{71C57C5D-6C8C-4AB8-8D38-D4D9B31FA5A3}" type="parTrans" cxnId="{D1A4C04A-690B-4804-A6F0-FDE281A803BA}">
      <dgm:prSet/>
      <dgm:spPr/>
      <dgm:t>
        <a:bodyPr/>
        <a:lstStyle/>
        <a:p>
          <a:endParaRPr lang="fr-FR"/>
        </a:p>
      </dgm:t>
    </dgm:pt>
    <dgm:pt modelId="{BC0515FC-3AEB-42EF-B562-14AB917BAB7D}" type="sibTrans" cxnId="{D1A4C04A-690B-4804-A6F0-FDE281A803BA}">
      <dgm:prSet/>
      <dgm:spPr/>
      <dgm:t>
        <a:bodyPr/>
        <a:lstStyle/>
        <a:p>
          <a:endParaRPr lang="fr-FR"/>
        </a:p>
      </dgm:t>
    </dgm:pt>
    <dgm:pt modelId="{F943F406-AAA5-4F92-B213-9DE82945F997}">
      <dgm:prSet phldrT="[Texte]"/>
      <dgm:spPr/>
      <dgm:t>
        <a:bodyPr/>
        <a:lstStyle/>
        <a:p>
          <a:r>
            <a:rPr lang="fr-FR" dirty="0" smtClean="0"/>
            <a:t>Inconvénients</a:t>
          </a:r>
          <a:endParaRPr lang="fr-FR" dirty="0"/>
        </a:p>
      </dgm:t>
    </dgm:pt>
    <dgm:pt modelId="{6848E63D-6DD7-4D16-A36F-BB5F8D13E7CC}" type="parTrans" cxnId="{E3B66287-C9D1-4FED-BA16-F0F2D5CD7CA7}">
      <dgm:prSet/>
      <dgm:spPr/>
      <dgm:t>
        <a:bodyPr/>
        <a:lstStyle/>
        <a:p>
          <a:endParaRPr lang="fr-FR"/>
        </a:p>
      </dgm:t>
    </dgm:pt>
    <dgm:pt modelId="{56650233-F47A-4E51-BF22-066CB6DC7D67}" type="sibTrans" cxnId="{E3B66287-C9D1-4FED-BA16-F0F2D5CD7CA7}">
      <dgm:prSet/>
      <dgm:spPr/>
      <dgm:t>
        <a:bodyPr/>
        <a:lstStyle/>
        <a:p>
          <a:endParaRPr lang="fr-FR"/>
        </a:p>
      </dgm:t>
    </dgm:pt>
    <dgm:pt modelId="{C4DA7F1B-48B4-4F6C-A2A1-5C636BC9074B}">
      <dgm:prSet phldrT="[Texte]"/>
      <dgm:spPr/>
      <dgm:t>
        <a:bodyPr/>
        <a:lstStyle/>
        <a:p>
          <a:r>
            <a:rPr lang="fr-FR" dirty="0" smtClean="0"/>
            <a:t>Pas cher</a:t>
          </a:r>
          <a:endParaRPr lang="fr-FR" dirty="0"/>
        </a:p>
      </dgm:t>
    </dgm:pt>
    <dgm:pt modelId="{C370D22A-37C0-4EA2-8652-872F2AAE0CBD}" type="parTrans" cxnId="{807149AA-F5A4-480E-A258-8B89C812741D}">
      <dgm:prSet/>
      <dgm:spPr/>
      <dgm:t>
        <a:bodyPr/>
        <a:lstStyle/>
        <a:p>
          <a:endParaRPr lang="fr-FR"/>
        </a:p>
      </dgm:t>
    </dgm:pt>
    <dgm:pt modelId="{7E695393-A233-4E11-AF41-4E126D5C83AE}" type="sibTrans" cxnId="{807149AA-F5A4-480E-A258-8B89C812741D}">
      <dgm:prSet/>
      <dgm:spPr/>
      <dgm:t>
        <a:bodyPr/>
        <a:lstStyle/>
        <a:p>
          <a:endParaRPr lang="fr-FR"/>
        </a:p>
      </dgm:t>
    </dgm:pt>
    <dgm:pt modelId="{72076391-009E-4013-9C87-CACDE3D71129}">
      <dgm:prSet phldrT="[Texte]"/>
      <dgm:spPr/>
      <dgm:t>
        <a:bodyPr/>
        <a:lstStyle/>
        <a:p>
          <a:r>
            <a:rPr lang="fr-FR" dirty="0" smtClean="0">
              <a:solidFill>
                <a:srgbClr val="FF0000"/>
              </a:solidFill>
            </a:rPr>
            <a:t>Pièces </a:t>
          </a:r>
          <a:r>
            <a:rPr lang="fr-FR" dirty="0" smtClean="0">
              <a:solidFill>
                <a:srgbClr val="FF0000"/>
              </a:solidFill>
            </a:rPr>
            <a:t>en 2D</a:t>
          </a:r>
          <a:endParaRPr lang="fr-FR" dirty="0">
            <a:solidFill>
              <a:srgbClr val="FF0000"/>
            </a:solidFill>
          </a:endParaRPr>
        </a:p>
      </dgm:t>
    </dgm:pt>
    <dgm:pt modelId="{3CEABB6E-0309-484C-B364-2E467934EA4A}" type="parTrans" cxnId="{65AC0AF9-05CE-401D-897E-8F5D84FF2D11}">
      <dgm:prSet/>
      <dgm:spPr/>
      <dgm:t>
        <a:bodyPr/>
        <a:lstStyle/>
        <a:p>
          <a:endParaRPr lang="fr-FR"/>
        </a:p>
      </dgm:t>
    </dgm:pt>
    <dgm:pt modelId="{C13ED9FF-0C84-49ED-B211-EF22AE927B6E}" type="sibTrans" cxnId="{65AC0AF9-05CE-401D-897E-8F5D84FF2D11}">
      <dgm:prSet/>
      <dgm:spPr/>
      <dgm:t>
        <a:bodyPr/>
        <a:lstStyle/>
        <a:p>
          <a:endParaRPr lang="fr-FR"/>
        </a:p>
      </dgm:t>
    </dgm:pt>
    <dgm:pt modelId="{66010DA3-DBC2-4487-9F9B-7F21139DC87C}">
      <dgm:prSet phldrT="[Texte]"/>
      <dgm:spPr/>
      <dgm:t>
        <a:bodyPr/>
        <a:lstStyle/>
        <a:p>
          <a:r>
            <a:rPr lang="fr-FR" dirty="0" smtClean="0">
              <a:solidFill>
                <a:srgbClr val="00B050"/>
              </a:solidFill>
            </a:rPr>
            <a:t>Très rapide</a:t>
          </a:r>
          <a:endParaRPr lang="fr-FR" dirty="0">
            <a:solidFill>
              <a:srgbClr val="00B050"/>
            </a:solidFill>
          </a:endParaRPr>
        </a:p>
      </dgm:t>
    </dgm:pt>
    <dgm:pt modelId="{06024DF7-AD93-49F6-9E88-EAB63B1BA994}" type="parTrans" cxnId="{A0DD0F19-7390-464B-8D45-40704C252DDC}">
      <dgm:prSet/>
      <dgm:spPr/>
      <dgm:t>
        <a:bodyPr/>
        <a:lstStyle/>
        <a:p>
          <a:endParaRPr lang="fr-FR"/>
        </a:p>
      </dgm:t>
    </dgm:pt>
    <dgm:pt modelId="{5D5AD0A0-9DB0-42B8-AC74-CC5D626C0D93}" type="sibTrans" cxnId="{A0DD0F19-7390-464B-8D45-40704C252DDC}">
      <dgm:prSet/>
      <dgm:spPr/>
      <dgm:t>
        <a:bodyPr/>
        <a:lstStyle/>
        <a:p>
          <a:endParaRPr lang="fr-FR"/>
        </a:p>
      </dgm:t>
    </dgm:pt>
    <dgm:pt modelId="{18F7F550-4777-4511-AF25-DAB6DADACBAA}" type="pres">
      <dgm:prSet presAssocID="{E95916CE-7B08-4B4E-8412-806C9FBECA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18189F0-457D-418B-B615-86CAAB0D343F}" type="pres">
      <dgm:prSet presAssocID="{4616002D-AED0-41A6-B304-5F25DA22A62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039971-85C4-4344-857D-672B4C2571C8}" type="pres">
      <dgm:prSet presAssocID="{4616002D-AED0-41A6-B304-5F25DA22A62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899D59-ED5C-47EF-AA95-E3C882DE89D4}" type="pres">
      <dgm:prSet presAssocID="{F943F406-AAA5-4F92-B213-9DE82945F99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E041A6-18DB-4EBD-AC1A-086F4D4CF0F9}" type="pres">
      <dgm:prSet presAssocID="{F943F406-AAA5-4F92-B213-9DE82945F99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826076D-241C-4927-912B-A1412278F327}" type="presOf" srcId="{F943F406-AAA5-4F92-B213-9DE82945F997}" destId="{1D899D59-ED5C-47EF-AA95-E3C882DE89D4}" srcOrd="0" destOrd="0" presId="urn:microsoft.com/office/officeart/2005/8/layout/vList2"/>
    <dgm:cxn modelId="{A0DD0F19-7390-464B-8D45-40704C252DDC}" srcId="{4616002D-AED0-41A6-B304-5F25DA22A62E}" destId="{66010DA3-DBC2-4487-9F9B-7F21139DC87C}" srcOrd="2" destOrd="0" parTransId="{06024DF7-AD93-49F6-9E88-EAB63B1BA994}" sibTransId="{5D5AD0A0-9DB0-42B8-AC74-CC5D626C0D93}"/>
    <dgm:cxn modelId="{E846875B-2ED5-4AF9-A53E-09B02462B4CC}" type="presOf" srcId="{66010DA3-DBC2-4487-9F9B-7F21139DC87C}" destId="{1A039971-85C4-4344-857D-672B4C2571C8}" srcOrd="0" destOrd="2" presId="urn:microsoft.com/office/officeart/2005/8/layout/vList2"/>
    <dgm:cxn modelId="{E3B66287-C9D1-4FED-BA16-F0F2D5CD7CA7}" srcId="{E95916CE-7B08-4B4E-8412-806C9FBECA43}" destId="{F943F406-AAA5-4F92-B213-9DE82945F997}" srcOrd="1" destOrd="0" parTransId="{6848E63D-6DD7-4D16-A36F-BB5F8D13E7CC}" sibTransId="{56650233-F47A-4E51-BF22-066CB6DC7D67}"/>
    <dgm:cxn modelId="{6DCE6DB7-DA50-4E6C-9B20-6C93500CCD3A}" type="presOf" srcId="{72076391-009E-4013-9C87-CACDE3D71129}" destId="{83E041A6-18DB-4EBD-AC1A-086F4D4CF0F9}" srcOrd="0" destOrd="0" presId="urn:microsoft.com/office/officeart/2005/8/layout/vList2"/>
    <dgm:cxn modelId="{C22568E0-2EAD-49FA-80F2-AE976F9EFBC0}" type="presOf" srcId="{B00AAA60-20F2-4038-A338-3359A1DA15E8}" destId="{1A039971-85C4-4344-857D-672B4C2571C8}" srcOrd="0" destOrd="0" presId="urn:microsoft.com/office/officeart/2005/8/layout/vList2"/>
    <dgm:cxn modelId="{C67A9736-AE75-47ED-8859-F9B51CC5BFA2}" type="presOf" srcId="{4616002D-AED0-41A6-B304-5F25DA22A62E}" destId="{B18189F0-457D-418B-B615-86CAAB0D343F}" srcOrd="0" destOrd="0" presId="urn:microsoft.com/office/officeart/2005/8/layout/vList2"/>
    <dgm:cxn modelId="{BC95E2F8-860E-4CAC-BEF1-E8EFBF66C1B7}" type="presOf" srcId="{C4DA7F1B-48B4-4F6C-A2A1-5C636BC9074B}" destId="{1A039971-85C4-4344-857D-672B4C2571C8}" srcOrd="0" destOrd="1" presId="urn:microsoft.com/office/officeart/2005/8/layout/vList2"/>
    <dgm:cxn modelId="{4C588920-6152-4EA6-9206-1E1D97A0C168}" type="presOf" srcId="{E95916CE-7B08-4B4E-8412-806C9FBECA43}" destId="{18F7F550-4777-4511-AF25-DAB6DADACBAA}" srcOrd="0" destOrd="0" presId="urn:microsoft.com/office/officeart/2005/8/layout/vList2"/>
    <dgm:cxn modelId="{65AC0AF9-05CE-401D-897E-8F5D84FF2D11}" srcId="{F943F406-AAA5-4F92-B213-9DE82945F997}" destId="{72076391-009E-4013-9C87-CACDE3D71129}" srcOrd="0" destOrd="0" parTransId="{3CEABB6E-0309-484C-B364-2E467934EA4A}" sibTransId="{C13ED9FF-0C84-49ED-B211-EF22AE927B6E}"/>
    <dgm:cxn modelId="{F45B9A89-68DA-4EEB-A23A-F32AABA71152}" srcId="{E95916CE-7B08-4B4E-8412-806C9FBECA43}" destId="{4616002D-AED0-41A6-B304-5F25DA22A62E}" srcOrd="0" destOrd="0" parTransId="{E216B7C1-1A0B-4847-9C81-4CF2AB05503F}" sibTransId="{FC75F495-9CD6-496F-9467-ADF62968AAAB}"/>
    <dgm:cxn modelId="{D1A4C04A-690B-4804-A6F0-FDE281A803BA}" srcId="{4616002D-AED0-41A6-B304-5F25DA22A62E}" destId="{B00AAA60-20F2-4038-A338-3359A1DA15E8}" srcOrd="0" destOrd="0" parTransId="{71C57C5D-6C8C-4AB8-8D38-D4D9B31FA5A3}" sibTransId="{BC0515FC-3AEB-42EF-B562-14AB917BAB7D}"/>
    <dgm:cxn modelId="{807149AA-F5A4-480E-A258-8B89C812741D}" srcId="{4616002D-AED0-41A6-B304-5F25DA22A62E}" destId="{C4DA7F1B-48B4-4F6C-A2A1-5C636BC9074B}" srcOrd="1" destOrd="0" parTransId="{C370D22A-37C0-4EA2-8652-872F2AAE0CBD}" sibTransId="{7E695393-A233-4E11-AF41-4E126D5C83AE}"/>
    <dgm:cxn modelId="{02891775-4415-4E05-A5C4-E8A1A0E92D66}" type="presParOf" srcId="{18F7F550-4777-4511-AF25-DAB6DADACBAA}" destId="{B18189F0-457D-418B-B615-86CAAB0D343F}" srcOrd="0" destOrd="0" presId="urn:microsoft.com/office/officeart/2005/8/layout/vList2"/>
    <dgm:cxn modelId="{8804E925-8EEC-4523-B169-17D0179BE1E1}" type="presParOf" srcId="{18F7F550-4777-4511-AF25-DAB6DADACBAA}" destId="{1A039971-85C4-4344-857D-672B4C2571C8}" srcOrd="1" destOrd="0" presId="urn:microsoft.com/office/officeart/2005/8/layout/vList2"/>
    <dgm:cxn modelId="{220C2D67-CFD8-43E7-A116-6288F97311F9}" type="presParOf" srcId="{18F7F550-4777-4511-AF25-DAB6DADACBAA}" destId="{1D899D59-ED5C-47EF-AA95-E3C882DE89D4}" srcOrd="2" destOrd="0" presId="urn:microsoft.com/office/officeart/2005/8/layout/vList2"/>
    <dgm:cxn modelId="{FC413148-9F0E-479D-86CC-AEBA4A148146}" type="presParOf" srcId="{18F7F550-4777-4511-AF25-DAB6DADACBAA}" destId="{83E041A6-18DB-4EBD-AC1A-086F4D4CF0F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F9678B-034A-4263-9A2D-9FD9FC79767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62283A5-7671-4522-A6F4-36D0D4E0261B}">
      <dgm:prSet phldrT="[Texte]"/>
      <dgm:spPr/>
      <dgm:t>
        <a:bodyPr/>
        <a:lstStyle/>
        <a:p>
          <a:r>
            <a:rPr lang="fr-FR" dirty="0" smtClean="0"/>
            <a:t>Imprimante 3D </a:t>
          </a:r>
          <a:r>
            <a:rPr lang="fr-FR" dirty="0" err="1" smtClean="0"/>
            <a:t>stéréolithographie</a:t>
          </a:r>
          <a:endParaRPr lang="fr-FR" dirty="0"/>
        </a:p>
      </dgm:t>
    </dgm:pt>
    <dgm:pt modelId="{06B27BDD-A198-452A-A0D9-80222C2B45C0}" type="parTrans" cxnId="{4FD46C6E-D81A-4864-931E-F4EF8DBFF5DC}">
      <dgm:prSet/>
      <dgm:spPr/>
      <dgm:t>
        <a:bodyPr/>
        <a:lstStyle/>
        <a:p>
          <a:endParaRPr lang="fr-FR"/>
        </a:p>
      </dgm:t>
    </dgm:pt>
    <dgm:pt modelId="{1F767B4C-A506-4736-AF31-184ABBC1655B}" type="sibTrans" cxnId="{4FD46C6E-D81A-4864-931E-F4EF8DBFF5DC}">
      <dgm:prSet/>
      <dgm:spPr/>
      <dgm:t>
        <a:bodyPr/>
        <a:lstStyle/>
        <a:p>
          <a:endParaRPr lang="fr-FR"/>
        </a:p>
      </dgm:t>
    </dgm:pt>
    <dgm:pt modelId="{7D962E08-4DF7-42F4-98B6-77F45DF9F047}">
      <dgm:prSet phldrT="[Texte]"/>
      <dgm:spPr/>
      <dgm:t>
        <a:bodyPr/>
        <a:lstStyle/>
        <a:p>
          <a:r>
            <a:rPr lang="fr-FR" dirty="0" smtClean="0"/>
            <a:t>Découpe laser</a:t>
          </a:r>
          <a:endParaRPr lang="fr-FR" dirty="0"/>
        </a:p>
      </dgm:t>
    </dgm:pt>
    <dgm:pt modelId="{A9DF8D95-C211-4A15-BEAF-B6FE0B7EB38E}" type="parTrans" cxnId="{68FC87E1-312D-4905-9EC8-9C210E7AD99A}">
      <dgm:prSet/>
      <dgm:spPr/>
      <dgm:t>
        <a:bodyPr/>
        <a:lstStyle/>
        <a:p>
          <a:endParaRPr lang="fr-FR"/>
        </a:p>
      </dgm:t>
    </dgm:pt>
    <dgm:pt modelId="{20E2FAED-147C-447D-8045-EEB573617784}" type="sibTrans" cxnId="{68FC87E1-312D-4905-9EC8-9C210E7AD99A}">
      <dgm:prSet/>
      <dgm:spPr/>
      <dgm:t>
        <a:bodyPr/>
        <a:lstStyle/>
        <a:p>
          <a:endParaRPr lang="fr-FR"/>
        </a:p>
      </dgm:t>
    </dgm:pt>
    <dgm:pt modelId="{D44005EB-627C-44CE-8B04-B95304D17F1D}">
      <dgm:prSet phldrT="[Texte]"/>
      <dgm:spPr/>
      <dgm:t>
        <a:bodyPr/>
        <a:lstStyle/>
        <a:p>
          <a:r>
            <a:rPr lang="fr-FR" u="none" dirty="0" smtClean="0">
              <a:solidFill>
                <a:schemeClr val="tx1"/>
              </a:solidFill>
            </a:rPr>
            <a:t>Idéal pour les </a:t>
          </a:r>
          <a:r>
            <a:rPr lang="fr-FR" u="none" dirty="0" smtClean="0">
              <a:solidFill>
                <a:srgbClr val="00B050"/>
              </a:solidFill>
            </a:rPr>
            <a:t>pièces planes et boitiers</a:t>
          </a:r>
          <a:endParaRPr lang="fr-FR" u="none" dirty="0">
            <a:solidFill>
              <a:srgbClr val="00B050"/>
            </a:solidFill>
          </a:endParaRPr>
        </a:p>
      </dgm:t>
    </dgm:pt>
    <dgm:pt modelId="{3048A520-1135-4CAA-8B00-A89FDC2A61A3}" type="parTrans" cxnId="{E1DE5194-2BBE-47B8-867A-9A9DF5E2DFB6}">
      <dgm:prSet/>
      <dgm:spPr/>
      <dgm:t>
        <a:bodyPr/>
        <a:lstStyle/>
        <a:p>
          <a:endParaRPr lang="fr-FR"/>
        </a:p>
      </dgm:t>
    </dgm:pt>
    <dgm:pt modelId="{1F3ADF90-1F61-4D3A-88A5-B52A3CB3D801}" type="sibTrans" cxnId="{E1DE5194-2BBE-47B8-867A-9A9DF5E2DFB6}">
      <dgm:prSet/>
      <dgm:spPr/>
      <dgm:t>
        <a:bodyPr/>
        <a:lstStyle/>
        <a:p>
          <a:endParaRPr lang="fr-FR"/>
        </a:p>
      </dgm:t>
    </dgm:pt>
    <dgm:pt modelId="{2E88DF2D-0527-49E7-9C01-DAAA505922F4}">
      <dgm:prSet phldrT="[Texte]"/>
      <dgm:spPr/>
      <dgm:t>
        <a:bodyPr/>
        <a:lstStyle/>
        <a:p>
          <a:r>
            <a:rPr lang="fr-FR" dirty="0" smtClean="0"/>
            <a:t>Petite pièce nécessitant une </a:t>
          </a:r>
          <a:r>
            <a:rPr lang="fr-FR" dirty="0" smtClean="0">
              <a:solidFill>
                <a:srgbClr val="00B050"/>
              </a:solidFill>
            </a:rPr>
            <a:t>grande précision</a:t>
          </a:r>
          <a:endParaRPr lang="fr-FR" dirty="0">
            <a:solidFill>
              <a:srgbClr val="00B050"/>
            </a:solidFill>
          </a:endParaRPr>
        </a:p>
      </dgm:t>
    </dgm:pt>
    <dgm:pt modelId="{5734A9C0-5A36-488B-9EF6-B2F981BC24C0}" type="parTrans" cxnId="{7589E27F-20D8-4043-9386-207C1D16B713}">
      <dgm:prSet/>
      <dgm:spPr/>
      <dgm:t>
        <a:bodyPr/>
        <a:lstStyle/>
        <a:p>
          <a:endParaRPr lang="fr-FR"/>
        </a:p>
      </dgm:t>
    </dgm:pt>
    <dgm:pt modelId="{69D45066-551A-4E39-ACE9-F3B83F59EBDF}" type="sibTrans" cxnId="{7589E27F-20D8-4043-9386-207C1D16B713}">
      <dgm:prSet/>
      <dgm:spPr/>
      <dgm:t>
        <a:bodyPr/>
        <a:lstStyle/>
        <a:p>
          <a:endParaRPr lang="fr-FR"/>
        </a:p>
      </dgm:t>
    </dgm:pt>
    <dgm:pt modelId="{A3225987-BB94-4828-88A8-01425A9A799F}">
      <dgm:prSet phldrT="[Texte]"/>
      <dgm:spPr/>
      <dgm:t>
        <a:bodyPr/>
        <a:lstStyle/>
        <a:p>
          <a:r>
            <a:rPr lang="fr-FR" dirty="0" smtClean="0">
              <a:solidFill>
                <a:schemeClr val="tx2"/>
              </a:solidFill>
            </a:rPr>
            <a:t>Excellent état de surface</a:t>
          </a:r>
          <a:endParaRPr lang="fr-FR" dirty="0">
            <a:solidFill>
              <a:schemeClr val="tx2"/>
            </a:solidFill>
          </a:endParaRPr>
        </a:p>
      </dgm:t>
    </dgm:pt>
    <dgm:pt modelId="{B7674EAB-141E-4E01-88C9-40423277D168}" type="parTrans" cxnId="{71606FE6-7943-44C7-B0D5-E68FCA66489E}">
      <dgm:prSet/>
      <dgm:spPr/>
      <dgm:t>
        <a:bodyPr/>
        <a:lstStyle/>
        <a:p>
          <a:endParaRPr lang="fr-FR"/>
        </a:p>
      </dgm:t>
    </dgm:pt>
    <dgm:pt modelId="{4C4C37AF-7A43-4957-833B-FC121434DCE0}" type="sibTrans" cxnId="{71606FE6-7943-44C7-B0D5-E68FCA66489E}">
      <dgm:prSet/>
      <dgm:spPr/>
      <dgm:t>
        <a:bodyPr/>
        <a:lstStyle/>
        <a:p>
          <a:endParaRPr lang="fr-FR"/>
        </a:p>
      </dgm:t>
    </dgm:pt>
    <dgm:pt modelId="{B8EACF52-7655-4EF9-9C8C-BEB5064A4135}">
      <dgm:prSet phldrT="[Texte]"/>
      <dgm:spPr/>
      <dgm:t>
        <a:bodyPr/>
        <a:lstStyle/>
        <a:p>
          <a:r>
            <a:rPr lang="fr-FR" dirty="0" smtClean="0"/>
            <a:t>Imprimant 3D Fil Fondu</a:t>
          </a:r>
          <a:endParaRPr lang="fr-FR" dirty="0"/>
        </a:p>
      </dgm:t>
    </dgm:pt>
    <dgm:pt modelId="{B1996561-6084-4D7E-8BBE-6092EEAF42B6}" type="parTrans" cxnId="{68A30849-D0F1-4072-9ADE-5E00F8FD94C3}">
      <dgm:prSet/>
      <dgm:spPr/>
      <dgm:t>
        <a:bodyPr/>
        <a:lstStyle/>
        <a:p>
          <a:endParaRPr lang="fr-FR"/>
        </a:p>
      </dgm:t>
    </dgm:pt>
    <dgm:pt modelId="{896B407F-D6A3-492A-9EDE-9E557E5E0E88}" type="sibTrans" cxnId="{68A30849-D0F1-4072-9ADE-5E00F8FD94C3}">
      <dgm:prSet/>
      <dgm:spPr/>
      <dgm:t>
        <a:bodyPr/>
        <a:lstStyle/>
        <a:p>
          <a:endParaRPr lang="fr-FR"/>
        </a:p>
      </dgm:t>
    </dgm:pt>
    <dgm:pt modelId="{9F2EF358-F4EC-4525-A1D3-485F9FBEB3D4}">
      <dgm:prSet phldrT="[Texte]"/>
      <dgm:spPr/>
      <dgm:t>
        <a:bodyPr/>
        <a:lstStyle/>
        <a:p>
          <a:r>
            <a:rPr lang="fr-FR" dirty="0" smtClean="0"/>
            <a:t>Pièce 3D </a:t>
          </a:r>
          <a:r>
            <a:rPr lang="fr-FR" dirty="0" smtClean="0">
              <a:solidFill>
                <a:srgbClr val="00B050"/>
              </a:solidFill>
            </a:rPr>
            <a:t>rapidement</a:t>
          </a:r>
          <a:endParaRPr lang="fr-FR" dirty="0">
            <a:solidFill>
              <a:srgbClr val="00B050"/>
            </a:solidFill>
          </a:endParaRPr>
        </a:p>
      </dgm:t>
    </dgm:pt>
    <dgm:pt modelId="{9871DCA8-FFDE-407E-9107-AA657F006B12}" type="parTrans" cxnId="{63CD6293-781D-4CAA-B32E-297697BC185F}">
      <dgm:prSet/>
      <dgm:spPr/>
      <dgm:t>
        <a:bodyPr/>
        <a:lstStyle/>
        <a:p>
          <a:endParaRPr lang="fr-FR"/>
        </a:p>
      </dgm:t>
    </dgm:pt>
    <dgm:pt modelId="{53A219F5-0188-4C26-B618-DDE5182493CD}" type="sibTrans" cxnId="{63CD6293-781D-4CAA-B32E-297697BC185F}">
      <dgm:prSet/>
      <dgm:spPr/>
      <dgm:t>
        <a:bodyPr/>
        <a:lstStyle/>
        <a:p>
          <a:endParaRPr lang="fr-FR"/>
        </a:p>
      </dgm:t>
    </dgm:pt>
    <dgm:pt modelId="{4DA1AA8C-0E42-438B-AC52-95FF4E077D8B}">
      <dgm:prSet phldrT="[Texte]"/>
      <dgm:spPr/>
      <dgm:t>
        <a:bodyPr/>
        <a:lstStyle/>
        <a:p>
          <a:r>
            <a:rPr lang="fr-FR" dirty="0" smtClean="0"/>
            <a:t>Mauvais état de surface</a:t>
          </a:r>
          <a:endParaRPr lang="fr-FR" dirty="0"/>
        </a:p>
      </dgm:t>
    </dgm:pt>
    <dgm:pt modelId="{FB79DAD4-4CC2-4D5C-96C3-FE10A56031FA}" type="parTrans" cxnId="{F9403089-2A0C-4A60-8B75-668D2BDF97D4}">
      <dgm:prSet/>
      <dgm:spPr/>
      <dgm:t>
        <a:bodyPr/>
        <a:lstStyle/>
        <a:p>
          <a:endParaRPr lang="fr-FR"/>
        </a:p>
      </dgm:t>
    </dgm:pt>
    <dgm:pt modelId="{505AD077-5AEA-4437-A450-8538569C92D3}" type="sibTrans" cxnId="{F9403089-2A0C-4A60-8B75-668D2BDF97D4}">
      <dgm:prSet/>
      <dgm:spPr/>
      <dgm:t>
        <a:bodyPr/>
        <a:lstStyle/>
        <a:p>
          <a:endParaRPr lang="fr-FR"/>
        </a:p>
      </dgm:t>
    </dgm:pt>
    <dgm:pt modelId="{A0D0442A-D71E-486D-95C1-63B36C732847}">
      <dgm:prSet phldrT="[Texte]"/>
      <dgm:spPr/>
      <dgm:t>
        <a:bodyPr/>
        <a:lstStyle/>
        <a:p>
          <a:r>
            <a:rPr lang="fr-FR" u="none" dirty="0" smtClean="0">
              <a:solidFill>
                <a:schemeClr val="tx1"/>
              </a:solidFill>
            </a:rPr>
            <a:t>Besoin de </a:t>
          </a:r>
          <a:r>
            <a:rPr lang="fr-FR" u="none" dirty="0" smtClean="0">
              <a:solidFill>
                <a:srgbClr val="00B050"/>
              </a:solidFill>
            </a:rPr>
            <a:t>grands volumes rapidement</a:t>
          </a:r>
          <a:endParaRPr lang="fr-FR" u="none" dirty="0">
            <a:solidFill>
              <a:srgbClr val="00B050"/>
            </a:solidFill>
          </a:endParaRPr>
        </a:p>
      </dgm:t>
    </dgm:pt>
    <dgm:pt modelId="{78876424-6239-4D75-B2CE-55B80B918EE9}" type="parTrans" cxnId="{386721E9-6A14-42DA-9CB7-67117F780024}">
      <dgm:prSet/>
      <dgm:spPr/>
      <dgm:t>
        <a:bodyPr/>
        <a:lstStyle/>
        <a:p>
          <a:endParaRPr lang="fr-FR"/>
        </a:p>
      </dgm:t>
    </dgm:pt>
    <dgm:pt modelId="{8C7C9A85-9E68-48FD-83BF-819C4ADA6474}" type="sibTrans" cxnId="{386721E9-6A14-42DA-9CB7-67117F780024}">
      <dgm:prSet/>
      <dgm:spPr/>
      <dgm:t>
        <a:bodyPr/>
        <a:lstStyle/>
        <a:p>
          <a:endParaRPr lang="fr-FR"/>
        </a:p>
      </dgm:t>
    </dgm:pt>
    <dgm:pt modelId="{ACB1DA7C-FB74-4447-9A41-73113B61CDF9}">
      <dgm:prSet phldrT="[Texte]"/>
      <dgm:spPr/>
      <dgm:t>
        <a:bodyPr/>
        <a:lstStyle/>
        <a:p>
          <a:r>
            <a:rPr lang="fr-FR" u="none" dirty="0" smtClean="0">
              <a:solidFill>
                <a:schemeClr val="tx2"/>
              </a:solidFill>
            </a:rPr>
            <a:t>Pièces</a:t>
          </a:r>
          <a:r>
            <a:rPr lang="fr-FR" u="none" dirty="0" smtClean="0">
              <a:solidFill>
                <a:srgbClr val="00B050"/>
              </a:solidFill>
            </a:rPr>
            <a:t> transparentes</a:t>
          </a:r>
          <a:endParaRPr lang="fr-FR" u="none" dirty="0">
            <a:solidFill>
              <a:srgbClr val="00B050"/>
            </a:solidFill>
          </a:endParaRPr>
        </a:p>
      </dgm:t>
    </dgm:pt>
    <dgm:pt modelId="{504FFE6B-5588-4D6F-8D68-E5B489906735}" type="parTrans" cxnId="{420937DE-C021-42F1-B54B-8C8DFEE0DEA9}">
      <dgm:prSet/>
      <dgm:spPr/>
      <dgm:t>
        <a:bodyPr/>
        <a:lstStyle/>
        <a:p>
          <a:endParaRPr lang="fr-FR"/>
        </a:p>
      </dgm:t>
    </dgm:pt>
    <dgm:pt modelId="{05C3838D-57F7-4BE6-881F-F04CC2EF222E}" type="sibTrans" cxnId="{420937DE-C021-42F1-B54B-8C8DFEE0DEA9}">
      <dgm:prSet/>
      <dgm:spPr/>
      <dgm:t>
        <a:bodyPr/>
        <a:lstStyle/>
        <a:p>
          <a:endParaRPr lang="fr-FR"/>
        </a:p>
      </dgm:t>
    </dgm:pt>
    <dgm:pt modelId="{6918DCAD-BFCA-4C42-8C47-02EA7F0935AE}" type="pres">
      <dgm:prSet presAssocID="{8AF9678B-034A-4263-9A2D-9FD9FC7976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762E7CB-825D-4B55-9941-D154592AD5AC}" type="pres">
      <dgm:prSet presAssocID="{762283A5-7671-4522-A6F4-36D0D4E0261B}" presName="composite" presStyleCnt="0"/>
      <dgm:spPr/>
    </dgm:pt>
    <dgm:pt modelId="{B2619FF8-BB9D-41AF-928E-4F12F0522FD2}" type="pres">
      <dgm:prSet presAssocID="{762283A5-7671-4522-A6F4-36D0D4E0261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4D4186-DB72-4AD5-AACA-7B6C115364AA}" type="pres">
      <dgm:prSet presAssocID="{762283A5-7671-4522-A6F4-36D0D4E0261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E065C4-FDF5-415D-A75F-915B8878FF3F}" type="pres">
      <dgm:prSet presAssocID="{1F767B4C-A506-4736-AF31-184ABBC1655B}" presName="space" presStyleCnt="0"/>
      <dgm:spPr/>
    </dgm:pt>
    <dgm:pt modelId="{B27487B8-EE07-4C7B-8DD2-C19525326D37}" type="pres">
      <dgm:prSet presAssocID="{B8EACF52-7655-4EF9-9C8C-BEB5064A4135}" presName="composite" presStyleCnt="0"/>
      <dgm:spPr/>
    </dgm:pt>
    <dgm:pt modelId="{C7F96E15-E87D-47B3-B950-CF504EFAC31C}" type="pres">
      <dgm:prSet presAssocID="{B8EACF52-7655-4EF9-9C8C-BEB5064A413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B3DFED-9105-4EE0-9737-5774E4023264}" type="pres">
      <dgm:prSet presAssocID="{B8EACF52-7655-4EF9-9C8C-BEB5064A413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2AAA44-5A25-4DAE-970C-F04805A46D5B}" type="pres">
      <dgm:prSet presAssocID="{896B407F-D6A3-492A-9EDE-9E557E5E0E88}" presName="space" presStyleCnt="0"/>
      <dgm:spPr/>
    </dgm:pt>
    <dgm:pt modelId="{070D87C2-5647-43BE-8476-39B117AEA98D}" type="pres">
      <dgm:prSet presAssocID="{7D962E08-4DF7-42F4-98B6-77F45DF9F047}" presName="composite" presStyleCnt="0"/>
      <dgm:spPr/>
    </dgm:pt>
    <dgm:pt modelId="{D163F420-835D-4E7A-9864-D670F4FC2BEF}" type="pres">
      <dgm:prSet presAssocID="{7D962E08-4DF7-42F4-98B6-77F45DF9F04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3B3160-D21D-4A23-926D-9AEB08A893DD}" type="pres">
      <dgm:prSet presAssocID="{7D962E08-4DF7-42F4-98B6-77F45DF9F04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8FC87E1-312D-4905-9EC8-9C210E7AD99A}" srcId="{8AF9678B-034A-4263-9A2D-9FD9FC797670}" destId="{7D962E08-4DF7-42F4-98B6-77F45DF9F047}" srcOrd="2" destOrd="0" parTransId="{A9DF8D95-C211-4A15-BEAF-B6FE0B7EB38E}" sibTransId="{20E2FAED-147C-447D-8045-EEB573617784}"/>
    <dgm:cxn modelId="{386721E9-6A14-42DA-9CB7-67117F780024}" srcId="{7D962E08-4DF7-42F4-98B6-77F45DF9F047}" destId="{A0D0442A-D71E-486D-95C1-63B36C732847}" srcOrd="0" destOrd="0" parTransId="{78876424-6239-4D75-B2CE-55B80B918EE9}" sibTransId="{8C7C9A85-9E68-48FD-83BF-819C4ADA6474}"/>
    <dgm:cxn modelId="{9DEF9EBC-B0EC-4FAB-9272-317E61A631DC}" type="presOf" srcId="{A3225987-BB94-4828-88A8-01425A9A799F}" destId="{E24D4186-DB72-4AD5-AACA-7B6C115364AA}" srcOrd="0" destOrd="1" presId="urn:microsoft.com/office/officeart/2005/8/layout/hList1"/>
    <dgm:cxn modelId="{71606FE6-7943-44C7-B0D5-E68FCA66489E}" srcId="{762283A5-7671-4522-A6F4-36D0D4E0261B}" destId="{A3225987-BB94-4828-88A8-01425A9A799F}" srcOrd="1" destOrd="0" parTransId="{B7674EAB-141E-4E01-88C9-40423277D168}" sibTransId="{4C4C37AF-7A43-4957-833B-FC121434DCE0}"/>
    <dgm:cxn modelId="{FF2F6629-0817-4A52-B10E-2B832BA5BAEF}" type="presOf" srcId="{8AF9678B-034A-4263-9A2D-9FD9FC797670}" destId="{6918DCAD-BFCA-4C42-8C47-02EA7F0935AE}" srcOrd="0" destOrd="0" presId="urn:microsoft.com/office/officeart/2005/8/layout/hList1"/>
    <dgm:cxn modelId="{68A30849-D0F1-4072-9ADE-5E00F8FD94C3}" srcId="{8AF9678B-034A-4263-9A2D-9FD9FC797670}" destId="{B8EACF52-7655-4EF9-9C8C-BEB5064A4135}" srcOrd="1" destOrd="0" parTransId="{B1996561-6084-4D7E-8BBE-6092EEAF42B6}" sibTransId="{896B407F-D6A3-492A-9EDE-9E557E5E0E88}"/>
    <dgm:cxn modelId="{3EAC16CB-08BA-4B18-96FD-B093CE9879BC}" type="presOf" srcId="{ACB1DA7C-FB74-4447-9A41-73113B61CDF9}" destId="{C13B3160-D21D-4A23-926D-9AEB08A893DD}" srcOrd="0" destOrd="2" presId="urn:microsoft.com/office/officeart/2005/8/layout/hList1"/>
    <dgm:cxn modelId="{420937DE-C021-42F1-B54B-8C8DFEE0DEA9}" srcId="{7D962E08-4DF7-42F4-98B6-77F45DF9F047}" destId="{ACB1DA7C-FB74-4447-9A41-73113B61CDF9}" srcOrd="2" destOrd="0" parTransId="{504FFE6B-5588-4D6F-8D68-E5B489906735}" sibTransId="{05C3838D-57F7-4BE6-881F-F04CC2EF222E}"/>
    <dgm:cxn modelId="{9AC37F74-936D-4B32-B6AC-89FF0BC7BA3C}" type="presOf" srcId="{2E88DF2D-0527-49E7-9C01-DAAA505922F4}" destId="{E24D4186-DB72-4AD5-AACA-7B6C115364AA}" srcOrd="0" destOrd="0" presId="urn:microsoft.com/office/officeart/2005/8/layout/hList1"/>
    <dgm:cxn modelId="{7589E27F-20D8-4043-9386-207C1D16B713}" srcId="{762283A5-7671-4522-A6F4-36D0D4E0261B}" destId="{2E88DF2D-0527-49E7-9C01-DAAA505922F4}" srcOrd="0" destOrd="0" parTransId="{5734A9C0-5A36-488B-9EF6-B2F981BC24C0}" sibTransId="{69D45066-551A-4E39-ACE9-F3B83F59EBDF}"/>
    <dgm:cxn modelId="{2669A262-AF20-4757-9E3D-402B59C4F6D6}" type="presOf" srcId="{D44005EB-627C-44CE-8B04-B95304D17F1D}" destId="{C13B3160-D21D-4A23-926D-9AEB08A893DD}" srcOrd="0" destOrd="1" presId="urn:microsoft.com/office/officeart/2005/8/layout/hList1"/>
    <dgm:cxn modelId="{E1DE5194-2BBE-47B8-867A-9A9DF5E2DFB6}" srcId="{7D962E08-4DF7-42F4-98B6-77F45DF9F047}" destId="{D44005EB-627C-44CE-8B04-B95304D17F1D}" srcOrd="1" destOrd="0" parTransId="{3048A520-1135-4CAA-8B00-A89FDC2A61A3}" sibTransId="{1F3ADF90-1F61-4D3A-88A5-B52A3CB3D801}"/>
    <dgm:cxn modelId="{63CD6293-781D-4CAA-B32E-297697BC185F}" srcId="{B8EACF52-7655-4EF9-9C8C-BEB5064A4135}" destId="{9F2EF358-F4EC-4525-A1D3-485F9FBEB3D4}" srcOrd="0" destOrd="0" parTransId="{9871DCA8-FFDE-407E-9107-AA657F006B12}" sibTransId="{53A219F5-0188-4C26-B618-DDE5182493CD}"/>
    <dgm:cxn modelId="{4FD46C6E-D81A-4864-931E-F4EF8DBFF5DC}" srcId="{8AF9678B-034A-4263-9A2D-9FD9FC797670}" destId="{762283A5-7671-4522-A6F4-36D0D4E0261B}" srcOrd="0" destOrd="0" parTransId="{06B27BDD-A198-452A-A0D9-80222C2B45C0}" sibTransId="{1F767B4C-A506-4736-AF31-184ABBC1655B}"/>
    <dgm:cxn modelId="{A691DD0A-2342-4EB1-B2EF-A2B145B773BC}" type="presOf" srcId="{762283A5-7671-4522-A6F4-36D0D4E0261B}" destId="{B2619FF8-BB9D-41AF-928E-4F12F0522FD2}" srcOrd="0" destOrd="0" presId="urn:microsoft.com/office/officeart/2005/8/layout/hList1"/>
    <dgm:cxn modelId="{F9403089-2A0C-4A60-8B75-668D2BDF97D4}" srcId="{B8EACF52-7655-4EF9-9C8C-BEB5064A4135}" destId="{4DA1AA8C-0E42-438B-AC52-95FF4E077D8B}" srcOrd="1" destOrd="0" parTransId="{FB79DAD4-4CC2-4D5C-96C3-FE10A56031FA}" sibTransId="{505AD077-5AEA-4437-A450-8538569C92D3}"/>
    <dgm:cxn modelId="{EBE2EAE1-4C0D-4952-A520-5BEA25254454}" type="presOf" srcId="{9F2EF358-F4EC-4525-A1D3-485F9FBEB3D4}" destId="{54B3DFED-9105-4EE0-9737-5774E4023264}" srcOrd="0" destOrd="0" presId="urn:microsoft.com/office/officeart/2005/8/layout/hList1"/>
    <dgm:cxn modelId="{1F30E240-2A35-4940-A495-9912BEB042D0}" type="presOf" srcId="{B8EACF52-7655-4EF9-9C8C-BEB5064A4135}" destId="{C7F96E15-E87D-47B3-B950-CF504EFAC31C}" srcOrd="0" destOrd="0" presId="urn:microsoft.com/office/officeart/2005/8/layout/hList1"/>
    <dgm:cxn modelId="{4EC7B184-4D73-4C94-AA96-D450DB9EA841}" type="presOf" srcId="{4DA1AA8C-0E42-438B-AC52-95FF4E077D8B}" destId="{54B3DFED-9105-4EE0-9737-5774E4023264}" srcOrd="0" destOrd="1" presId="urn:microsoft.com/office/officeart/2005/8/layout/hList1"/>
    <dgm:cxn modelId="{932E76C2-1CFC-4D86-891F-86C936DDDF9F}" type="presOf" srcId="{7D962E08-4DF7-42F4-98B6-77F45DF9F047}" destId="{D163F420-835D-4E7A-9864-D670F4FC2BEF}" srcOrd="0" destOrd="0" presId="urn:microsoft.com/office/officeart/2005/8/layout/hList1"/>
    <dgm:cxn modelId="{5AF7E816-8BE2-4E6C-A520-0A485D59C244}" type="presOf" srcId="{A0D0442A-D71E-486D-95C1-63B36C732847}" destId="{C13B3160-D21D-4A23-926D-9AEB08A893DD}" srcOrd="0" destOrd="0" presId="urn:microsoft.com/office/officeart/2005/8/layout/hList1"/>
    <dgm:cxn modelId="{4F4AE155-FA1A-4577-A889-9A043C08E061}" type="presParOf" srcId="{6918DCAD-BFCA-4C42-8C47-02EA7F0935AE}" destId="{4762E7CB-825D-4B55-9941-D154592AD5AC}" srcOrd="0" destOrd="0" presId="urn:microsoft.com/office/officeart/2005/8/layout/hList1"/>
    <dgm:cxn modelId="{D1F197C6-1911-421E-BD81-4CBBC7DF34A9}" type="presParOf" srcId="{4762E7CB-825D-4B55-9941-D154592AD5AC}" destId="{B2619FF8-BB9D-41AF-928E-4F12F0522FD2}" srcOrd="0" destOrd="0" presId="urn:microsoft.com/office/officeart/2005/8/layout/hList1"/>
    <dgm:cxn modelId="{CD3D88D5-53B7-4433-9EA3-961D835A4FA0}" type="presParOf" srcId="{4762E7CB-825D-4B55-9941-D154592AD5AC}" destId="{E24D4186-DB72-4AD5-AACA-7B6C115364AA}" srcOrd="1" destOrd="0" presId="urn:microsoft.com/office/officeart/2005/8/layout/hList1"/>
    <dgm:cxn modelId="{E8024424-A173-4CAF-888F-91F2D04E693B}" type="presParOf" srcId="{6918DCAD-BFCA-4C42-8C47-02EA7F0935AE}" destId="{5BE065C4-FDF5-415D-A75F-915B8878FF3F}" srcOrd="1" destOrd="0" presId="urn:microsoft.com/office/officeart/2005/8/layout/hList1"/>
    <dgm:cxn modelId="{118355A3-B68B-491C-A59C-4F59E2773BCC}" type="presParOf" srcId="{6918DCAD-BFCA-4C42-8C47-02EA7F0935AE}" destId="{B27487B8-EE07-4C7B-8DD2-C19525326D37}" srcOrd="2" destOrd="0" presId="urn:microsoft.com/office/officeart/2005/8/layout/hList1"/>
    <dgm:cxn modelId="{C42D6746-A084-448D-A35F-46A0633753CC}" type="presParOf" srcId="{B27487B8-EE07-4C7B-8DD2-C19525326D37}" destId="{C7F96E15-E87D-47B3-B950-CF504EFAC31C}" srcOrd="0" destOrd="0" presId="urn:microsoft.com/office/officeart/2005/8/layout/hList1"/>
    <dgm:cxn modelId="{F21C9499-1151-4EB3-B0A3-298E764FECC7}" type="presParOf" srcId="{B27487B8-EE07-4C7B-8DD2-C19525326D37}" destId="{54B3DFED-9105-4EE0-9737-5774E4023264}" srcOrd="1" destOrd="0" presId="urn:microsoft.com/office/officeart/2005/8/layout/hList1"/>
    <dgm:cxn modelId="{4C9A8A6C-7D3C-4AE2-95B0-27B7EC8ED5EF}" type="presParOf" srcId="{6918DCAD-BFCA-4C42-8C47-02EA7F0935AE}" destId="{CC2AAA44-5A25-4DAE-970C-F04805A46D5B}" srcOrd="3" destOrd="0" presId="urn:microsoft.com/office/officeart/2005/8/layout/hList1"/>
    <dgm:cxn modelId="{03905459-C018-44BC-85B2-3696095E7BDF}" type="presParOf" srcId="{6918DCAD-BFCA-4C42-8C47-02EA7F0935AE}" destId="{070D87C2-5647-43BE-8476-39B117AEA98D}" srcOrd="4" destOrd="0" presId="urn:microsoft.com/office/officeart/2005/8/layout/hList1"/>
    <dgm:cxn modelId="{45E63E64-C55B-415A-A212-4BDEF1EC3103}" type="presParOf" srcId="{070D87C2-5647-43BE-8476-39B117AEA98D}" destId="{D163F420-835D-4E7A-9864-D670F4FC2BEF}" srcOrd="0" destOrd="0" presId="urn:microsoft.com/office/officeart/2005/8/layout/hList1"/>
    <dgm:cxn modelId="{402EF425-5511-43AA-82F7-D53CD7A58F41}" type="presParOf" srcId="{070D87C2-5647-43BE-8476-39B117AEA98D}" destId="{C13B3160-D21D-4A23-926D-9AEB08A893D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CFBF2-2AAB-4936-9FAF-1C661859DEC6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73AFE-D402-4956-B8F3-99E62238EA2A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Procédés de fabrication</a:t>
          </a:r>
          <a:endParaRPr lang="fr-FR" sz="3800" kern="1200" dirty="0"/>
        </a:p>
      </dsp:txBody>
      <dsp:txXfrm>
        <a:off x="366939" y="1196774"/>
        <a:ext cx="2723696" cy="1691139"/>
      </dsp:txXfrm>
    </dsp:sp>
    <dsp:sp modelId="{BCF6C19F-D817-45AF-B3F2-4759B5867DDF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7F9EC-1805-4129-8363-EEFF4F7317B8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Comment choisir</a:t>
          </a:r>
          <a:endParaRPr lang="fr-FR" sz="3800" kern="1200" dirty="0"/>
        </a:p>
      </dsp:txBody>
      <dsp:txXfrm>
        <a:off x="3824513" y="1196774"/>
        <a:ext cx="2723696" cy="1691139"/>
      </dsp:txXfrm>
    </dsp:sp>
    <dsp:sp modelId="{1E1B0196-C58B-44B1-9413-3A3E08CAF8AF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53524-F964-432C-BD00-93081E6AA2DF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Mise en application</a:t>
          </a:r>
          <a:endParaRPr lang="fr-FR" sz="3800" kern="1200" dirty="0"/>
        </a:p>
      </dsp:txBody>
      <dsp:txXfrm>
        <a:off x="7282089" y="1196774"/>
        <a:ext cx="2723696" cy="16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189F0-457D-418B-B615-86CAAB0D343F}">
      <dsp:nvSpPr>
        <dsp:cNvPr id="0" name=""/>
        <dsp:cNvSpPr/>
      </dsp:nvSpPr>
      <dsp:spPr>
        <a:xfrm>
          <a:off x="0" y="7342"/>
          <a:ext cx="416955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Avantages</a:t>
          </a:r>
          <a:endParaRPr lang="fr-FR" sz="2400" kern="1200" dirty="0"/>
        </a:p>
      </dsp:txBody>
      <dsp:txXfrm>
        <a:off x="28100" y="35442"/>
        <a:ext cx="4113350" cy="519439"/>
      </dsp:txXfrm>
    </dsp:sp>
    <dsp:sp modelId="{1A039971-85C4-4344-857D-672B4C2571C8}">
      <dsp:nvSpPr>
        <dsp:cNvPr id="0" name=""/>
        <dsp:cNvSpPr/>
      </dsp:nvSpPr>
      <dsp:spPr>
        <a:xfrm>
          <a:off x="0" y="582982"/>
          <a:ext cx="416955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8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900" kern="1200" dirty="0" smtClean="0"/>
            <a:t>Très bonne finition / résolution</a:t>
          </a:r>
          <a:endParaRPr lang="fr-FR" sz="1900" kern="1200" dirty="0"/>
        </a:p>
      </dsp:txBody>
      <dsp:txXfrm>
        <a:off x="0" y="582982"/>
        <a:ext cx="4169550" cy="397440"/>
      </dsp:txXfrm>
    </dsp:sp>
    <dsp:sp modelId="{1D899D59-ED5C-47EF-AA95-E3C882DE89D4}">
      <dsp:nvSpPr>
        <dsp:cNvPr id="0" name=""/>
        <dsp:cNvSpPr/>
      </dsp:nvSpPr>
      <dsp:spPr>
        <a:xfrm>
          <a:off x="0" y="980422"/>
          <a:ext cx="416955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Inconvénients</a:t>
          </a:r>
          <a:endParaRPr lang="fr-FR" sz="2400" kern="1200" dirty="0"/>
        </a:p>
      </dsp:txBody>
      <dsp:txXfrm>
        <a:off x="28100" y="1008522"/>
        <a:ext cx="4113350" cy="519439"/>
      </dsp:txXfrm>
    </dsp:sp>
    <dsp:sp modelId="{83E041A6-18DB-4EBD-AC1A-086F4D4CF0F9}">
      <dsp:nvSpPr>
        <dsp:cNvPr id="0" name=""/>
        <dsp:cNvSpPr/>
      </dsp:nvSpPr>
      <dsp:spPr>
        <a:xfrm>
          <a:off x="0" y="1556062"/>
          <a:ext cx="4169550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8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900" kern="1200" dirty="0" smtClean="0"/>
            <a:t>Post-traitements compliqués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900" kern="1200" dirty="0" smtClean="0"/>
            <a:t>Processus lent</a:t>
          </a:r>
          <a:endParaRPr lang="fr-FR" sz="1900" kern="1200" dirty="0"/>
        </a:p>
      </dsp:txBody>
      <dsp:txXfrm>
        <a:off x="0" y="1556062"/>
        <a:ext cx="4169550" cy="658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189F0-457D-418B-B615-86CAAB0D343F}">
      <dsp:nvSpPr>
        <dsp:cNvPr id="0" name=""/>
        <dsp:cNvSpPr/>
      </dsp:nvSpPr>
      <dsp:spPr>
        <a:xfrm>
          <a:off x="0" y="30753"/>
          <a:ext cx="416955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Avantages</a:t>
          </a:r>
          <a:endParaRPr lang="fr-FR" sz="1900" kern="1200" dirty="0"/>
        </a:p>
      </dsp:txBody>
      <dsp:txXfrm>
        <a:off x="22246" y="52999"/>
        <a:ext cx="4125058" cy="411223"/>
      </dsp:txXfrm>
    </dsp:sp>
    <dsp:sp modelId="{1A039971-85C4-4344-857D-672B4C2571C8}">
      <dsp:nvSpPr>
        <dsp:cNvPr id="0" name=""/>
        <dsp:cNvSpPr/>
      </dsp:nvSpPr>
      <dsp:spPr>
        <a:xfrm>
          <a:off x="0" y="486468"/>
          <a:ext cx="4169550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8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Très bonne finition / résolution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>
              <a:solidFill>
                <a:srgbClr val="00B050"/>
              </a:solidFill>
            </a:rPr>
            <a:t>Temps pour 1 pièce = temps pour 10 dizaine de pièces sur le plateau</a:t>
          </a:r>
          <a:endParaRPr lang="fr-FR" sz="1500" kern="1200" dirty="0">
            <a:solidFill>
              <a:srgbClr val="00B050"/>
            </a:solidFill>
          </a:endParaRPr>
        </a:p>
      </dsp:txBody>
      <dsp:txXfrm>
        <a:off x="0" y="486468"/>
        <a:ext cx="4169550" cy="727605"/>
      </dsp:txXfrm>
    </dsp:sp>
    <dsp:sp modelId="{1D899D59-ED5C-47EF-AA95-E3C882DE89D4}">
      <dsp:nvSpPr>
        <dsp:cNvPr id="0" name=""/>
        <dsp:cNvSpPr/>
      </dsp:nvSpPr>
      <dsp:spPr>
        <a:xfrm>
          <a:off x="0" y="1214073"/>
          <a:ext cx="416955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Inconvénients</a:t>
          </a:r>
          <a:endParaRPr lang="fr-FR" sz="1900" kern="1200" dirty="0"/>
        </a:p>
      </dsp:txBody>
      <dsp:txXfrm>
        <a:off x="22246" y="1236319"/>
        <a:ext cx="4125058" cy="411223"/>
      </dsp:txXfrm>
    </dsp:sp>
    <dsp:sp modelId="{83E041A6-18DB-4EBD-AC1A-086F4D4CF0F9}">
      <dsp:nvSpPr>
        <dsp:cNvPr id="0" name=""/>
        <dsp:cNvSpPr/>
      </dsp:nvSpPr>
      <dsp:spPr>
        <a:xfrm>
          <a:off x="0" y="1669788"/>
          <a:ext cx="416955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8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Post-traitements compliqués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Processus lent pour pièces unitaires</a:t>
          </a:r>
          <a:endParaRPr lang="fr-FR" sz="1500" kern="1200" dirty="0"/>
        </a:p>
      </dsp:txBody>
      <dsp:txXfrm>
        <a:off x="0" y="1669788"/>
        <a:ext cx="4169550" cy="521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189F0-457D-418B-B615-86CAAB0D343F}">
      <dsp:nvSpPr>
        <dsp:cNvPr id="0" name=""/>
        <dsp:cNvSpPr/>
      </dsp:nvSpPr>
      <dsp:spPr>
        <a:xfrm>
          <a:off x="0" y="52904"/>
          <a:ext cx="416955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Avantages</a:t>
          </a:r>
          <a:endParaRPr lang="fr-FR" sz="2100" kern="1200" dirty="0"/>
        </a:p>
      </dsp:txBody>
      <dsp:txXfrm>
        <a:off x="24588" y="77492"/>
        <a:ext cx="4120374" cy="454509"/>
      </dsp:txXfrm>
    </dsp:sp>
    <dsp:sp modelId="{1A039971-85C4-4344-857D-672B4C2571C8}">
      <dsp:nvSpPr>
        <dsp:cNvPr id="0" name=""/>
        <dsp:cNvSpPr/>
      </dsp:nvSpPr>
      <dsp:spPr>
        <a:xfrm>
          <a:off x="0" y="556589"/>
          <a:ext cx="416955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8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>
              <a:solidFill>
                <a:srgbClr val="00B050"/>
              </a:solidFill>
            </a:rPr>
            <a:t>Très facile d’utilisation</a:t>
          </a:r>
          <a:endParaRPr lang="fr-FR" sz="1600" kern="1200" dirty="0">
            <a:solidFill>
              <a:srgbClr val="00B05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Pas cher</a:t>
          </a:r>
          <a:endParaRPr lang="fr-FR" sz="1600" kern="1200" dirty="0"/>
        </a:p>
      </dsp:txBody>
      <dsp:txXfrm>
        <a:off x="0" y="556589"/>
        <a:ext cx="4169550" cy="554242"/>
      </dsp:txXfrm>
    </dsp:sp>
    <dsp:sp modelId="{1D899D59-ED5C-47EF-AA95-E3C882DE89D4}">
      <dsp:nvSpPr>
        <dsp:cNvPr id="0" name=""/>
        <dsp:cNvSpPr/>
      </dsp:nvSpPr>
      <dsp:spPr>
        <a:xfrm>
          <a:off x="0" y="1110832"/>
          <a:ext cx="416955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Inconvénients</a:t>
          </a:r>
          <a:endParaRPr lang="fr-FR" sz="2100" kern="1200" dirty="0"/>
        </a:p>
      </dsp:txBody>
      <dsp:txXfrm>
        <a:off x="24588" y="1135420"/>
        <a:ext cx="4120374" cy="454509"/>
      </dsp:txXfrm>
    </dsp:sp>
    <dsp:sp modelId="{83E041A6-18DB-4EBD-AC1A-086F4D4CF0F9}">
      <dsp:nvSpPr>
        <dsp:cNvPr id="0" name=""/>
        <dsp:cNvSpPr/>
      </dsp:nvSpPr>
      <dsp:spPr>
        <a:xfrm>
          <a:off x="0" y="1614517"/>
          <a:ext cx="416955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8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>
              <a:solidFill>
                <a:srgbClr val="FF0000"/>
              </a:solidFill>
            </a:rPr>
            <a:t>Lent</a:t>
          </a:r>
          <a:endParaRPr lang="fr-FR" sz="1600" kern="1200" dirty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Etat de surface</a:t>
          </a:r>
          <a:endParaRPr lang="fr-FR" sz="1600" kern="1200" dirty="0"/>
        </a:p>
      </dsp:txBody>
      <dsp:txXfrm>
        <a:off x="0" y="1614517"/>
        <a:ext cx="4169550" cy="5542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19FF8-BB9D-41AF-928E-4F12F0522FD2}">
      <dsp:nvSpPr>
        <dsp:cNvPr id="0" name=""/>
        <dsp:cNvSpPr/>
      </dsp:nvSpPr>
      <dsp:spPr>
        <a:xfrm>
          <a:off x="58" y="105036"/>
          <a:ext cx="5558434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PLA</a:t>
          </a:r>
          <a:endParaRPr lang="fr-FR" sz="2400" kern="1200" dirty="0"/>
        </a:p>
      </dsp:txBody>
      <dsp:txXfrm>
        <a:off x="58" y="105036"/>
        <a:ext cx="5558434" cy="691200"/>
      </dsp:txXfrm>
    </dsp:sp>
    <dsp:sp modelId="{E24D4186-DB72-4AD5-AACA-7B6C115364AA}">
      <dsp:nvSpPr>
        <dsp:cNvPr id="0" name=""/>
        <dsp:cNvSpPr/>
      </dsp:nvSpPr>
      <dsp:spPr>
        <a:xfrm>
          <a:off x="58" y="796236"/>
          <a:ext cx="5558434" cy="22419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Température d’extrusion : 190-220 °C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u="sng" kern="1200" dirty="0" smtClean="0">
              <a:solidFill>
                <a:srgbClr val="00B050"/>
              </a:solidFill>
            </a:rPr>
            <a:t>Très facile à imprimer</a:t>
          </a:r>
          <a:endParaRPr lang="fr-FR" sz="2400" u="sng" kern="1200" dirty="0">
            <a:solidFill>
              <a:srgbClr val="00B05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u="sng" kern="1200" dirty="0" smtClean="0">
              <a:solidFill>
                <a:srgbClr val="FFC000"/>
              </a:solidFill>
            </a:rPr>
            <a:t>Ne résiste pas à la chaleur</a:t>
          </a:r>
          <a:endParaRPr lang="fr-FR" sz="2400" u="sng" kern="1200" dirty="0">
            <a:solidFill>
              <a:srgbClr val="FFC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Polymère à base de ressources organiques</a:t>
          </a:r>
          <a:endParaRPr lang="fr-FR" sz="2400" kern="1200" dirty="0"/>
        </a:p>
      </dsp:txBody>
      <dsp:txXfrm>
        <a:off x="58" y="796236"/>
        <a:ext cx="5558434" cy="2241978"/>
      </dsp:txXfrm>
    </dsp:sp>
    <dsp:sp modelId="{D163F420-835D-4E7A-9864-D670F4FC2BEF}">
      <dsp:nvSpPr>
        <dsp:cNvPr id="0" name=""/>
        <dsp:cNvSpPr/>
      </dsp:nvSpPr>
      <dsp:spPr>
        <a:xfrm>
          <a:off x="6336673" y="105036"/>
          <a:ext cx="5558434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ABS</a:t>
          </a:r>
          <a:endParaRPr lang="fr-FR" sz="2400" kern="1200" dirty="0"/>
        </a:p>
      </dsp:txBody>
      <dsp:txXfrm>
        <a:off x="6336673" y="105036"/>
        <a:ext cx="5558434" cy="691200"/>
      </dsp:txXfrm>
    </dsp:sp>
    <dsp:sp modelId="{C13B3160-D21D-4A23-926D-9AEB08A893DD}">
      <dsp:nvSpPr>
        <dsp:cNvPr id="0" name=""/>
        <dsp:cNvSpPr/>
      </dsp:nvSpPr>
      <dsp:spPr>
        <a:xfrm>
          <a:off x="6336673" y="796236"/>
          <a:ext cx="5558434" cy="22419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Température d’extrusion : 220-250 °C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Nécessite souvent un plateau chauffant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Résiste à la chaleur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u="sng" kern="1200" dirty="0" smtClean="0">
              <a:solidFill>
                <a:srgbClr val="00B050"/>
              </a:solidFill>
            </a:rPr>
            <a:t>Meilleurs propriété mécaniques</a:t>
          </a:r>
          <a:endParaRPr lang="fr-FR" sz="2400" u="sng" kern="1200" dirty="0">
            <a:solidFill>
              <a:srgbClr val="00B05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u="sng" kern="1200" dirty="0" smtClean="0">
              <a:solidFill>
                <a:srgbClr val="FF0000"/>
              </a:solidFill>
            </a:rPr>
            <a:t>Polymère à base de pétrole</a:t>
          </a:r>
          <a:endParaRPr lang="fr-FR" sz="2400" u="sng" kern="1200" dirty="0">
            <a:solidFill>
              <a:srgbClr val="FF0000"/>
            </a:solidFill>
          </a:endParaRPr>
        </a:p>
      </dsp:txBody>
      <dsp:txXfrm>
        <a:off x="6336673" y="796236"/>
        <a:ext cx="5558434" cy="22419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189F0-457D-418B-B615-86CAAB0D343F}">
      <dsp:nvSpPr>
        <dsp:cNvPr id="0" name=""/>
        <dsp:cNvSpPr/>
      </dsp:nvSpPr>
      <dsp:spPr>
        <a:xfrm>
          <a:off x="0" y="20302"/>
          <a:ext cx="416955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Avantages</a:t>
          </a:r>
          <a:endParaRPr lang="fr-FR" sz="2100" kern="1200" dirty="0"/>
        </a:p>
      </dsp:txBody>
      <dsp:txXfrm>
        <a:off x="24588" y="44890"/>
        <a:ext cx="4120374" cy="454509"/>
      </dsp:txXfrm>
    </dsp:sp>
    <dsp:sp modelId="{1A039971-85C4-4344-857D-672B4C2571C8}">
      <dsp:nvSpPr>
        <dsp:cNvPr id="0" name=""/>
        <dsp:cNvSpPr/>
      </dsp:nvSpPr>
      <dsp:spPr>
        <a:xfrm>
          <a:off x="0" y="523987"/>
          <a:ext cx="4169550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8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Très facile d’utilisation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/>
            <a:t>Pas cher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>
              <a:solidFill>
                <a:srgbClr val="00B050"/>
              </a:solidFill>
            </a:rPr>
            <a:t>Très rapide</a:t>
          </a:r>
          <a:endParaRPr lang="fr-FR" sz="1600" kern="1200" dirty="0">
            <a:solidFill>
              <a:srgbClr val="00B050"/>
            </a:solidFill>
          </a:endParaRPr>
        </a:p>
      </dsp:txBody>
      <dsp:txXfrm>
        <a:off x="0" y="523987"/>
        <a:ext cx="4169550" cy="825930"/>
      </dsp:txXfrm>
    </dsp:sp>
    <dsp:sp modelId="{1D899D59-ED5C-47EF-AA95-E3C882DE89D4}">
      <dsp:nvSpPr>
        <dsp:cNvPr id="0" name=""/>
        <dsp:cNvSpPr/>
      </dsp:nvSpPr>
      <dsp:spPr>
        <a:xfrm>
          <a:off x="0" y="1349917"/>
          <a:ext cx="416955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Inconvénients</a:t>
          </a:r>
          <a:endParaRPr lang="fr-FR" sz="2100" kern="1200" dirty="0"/>
        </a:p>
      </dsp:txBody>
      <dsp:txXfrm>
        <a:off x="24588" y="1374505"/>
        <a:ext cx="4120374" cy="454509"/>
      </dsp:txXfrm>
    </dsp:sp>
    <dsp:sp modelId="{83E041A6-18DB-4EBD-AC1A-086F4D4CF0F9}">
      <dsp:nvSpPr>
        <dsp:cNvPr id="0" name=""/>
        <dsp:cNvSpPr/>
      </dsp:nvSpPr>
      <dsp:spPr>
        <a:xfrm>
          <a:off x="0" y="1853602"/>
          <a:ext cx="416955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8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600" kern="1200" dirty="0" smtClean="0">
              <a:solidFill>
                <a:srgbClr val="FF0000"/>
              </a:solidFill>
            </a:rPr>
            <a:t>Pièces </a:t>
          </a:r>
          <a:r>
            <a:rPr lang="fr-FR" sz="1600" kern="1200" dirty="0" smtClean="0">
              <a:solidFill>
                <a:srgbClr val="FF0000"/>
              </a:solidFill>
            </a:rPr>
            <a:t>en 2D</a:t>
          </a:r>
          <a:endParaRPr lang="fr-FR" sz="1600" kern="1200" dirty="0">
            <a:solidFill>
              <a:srgbClr val="FF0000"/>
            </a:solidFill>
          </a:endParaRPr>
        </a:p>
      </dsp:txBody>
      <dsp:txXfrm>
        <a:off x="0" y="1853602"/>
        <a:ext cx="4169550" cy="3477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19FF8-BB9D-41AF-928E-4F12F0522FD2}">
      <dsp:nvSpPr>
        <dsp:cNvPr id="0" name=""/>
        <dsp:cNvSpPr/>
      </dsp:nvSpPr>
      <dsp:spPr>
        <a:xfrm>
          <a:off x="3717" y="12223"/>
          <a:ext cx="3624308" cy="902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Imprimante 3D </a:t>
          </a:r>
          <a:r>
            <a:rPr lang="fr-FR" sz="2500" kern="1200" dirty="0" err="1" smtClean="0"/>
            <a:t>stéréolithographie</a:t>
          </a:r>
          <a:endParaRPr lang="fr-FR" sz="2500" kern="1200" dirty="0"/>
        </a:p>
      </dsp:txBody>
      <dsp:txXfrm>
        <a:off x="3717" y="12223"/>
        <a:ext cx="3624308" cy="902430"/>
      </dsp:txXfrm>
    </dsp:sp>
    <dsp:sp modelId="{E24D4186-DB72-4AD5-AACA-7B6C115364AA}">
      <dsp:nvSpPr>
        <dsp:cNvPr id="0" name=""/>
        <dsp:cNvSpPr/>
      </dsp:nvSpPr>
      <dsp:spPr>
        <a:xfrm>
          <a:off x="3717" y="914654"/>
          <a:ext cx="3624308" cy="22163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Petite pièce nécessitant une </a:t>
          </a:r>
          <a:r>
            <a:rPr lang="fr-FR" sz="2500" kern="1200" dirty="0" smtClean="0">
              <a:solidFill>
                <a:srgbClr val="00B050"/>
              </a:solidFill>
            </a:rPr>
            <a:t>grande précision</a:t>
          </a:r>
          <a:endParaRPr lang="fr-FR" sz="2500" kern="1200" dirty="0">
            <a:solidFill>
              <a:srgbClr val="00B050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>
              <a:solidFill>
                <a:schemeClr val="tx2"/>
              </a:solidFill>
            </a:rPr>
            <a:t>Excellent état de surface</a:t>
          </a:r>
          <a:endParaRPr lang="fr-FR" sz="2500" kern="1200" dirty="0">
            <a:solidFill>
              <a:schemeClr val="tx2"/>
            </a:solidFill>
          </a:endParaRPr>
        </a:p>
      </dsp:txBody>
      <dsp:txXfrm>
        <a:off x="3717" y="914654"/>
        <a:ext cx="3624308" cy="2216373"/>
      </dsp:txXfrm>
    </dsp:sp>
    <dsp:sp modelId="{C7F96E15-E87D-47B3-B950-CF504EFAC31C}">
      <dsp:nvSpPr>
        <dsp:cNvPr id="0" name=""/>
        <dsp:cNvSpPr/>
      </dsp:nvSpPr>
      <dsp:spPr>
        <a:xfrm>
          <a:off x="4135429" y="12223"/>
          <a:ext cx="3624308" cy="902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Imprimant 3D Fil Fondu</a:t>
          </a:r>
          <a:endParaRPr lang="fr-FR" sz="2500" kern="1200" dirty="0"/>
        </a:p>
      </dsp:txBody>
      <dsp:txXfrm>
        <a:off x="4135429" y="12223"/>
        <a:ext cx="3624308" cy="902430"/>
      </dsp:txXfrm>
    </dsp:sp>
    <dsp:sp modelId="{54B3DFED-9105-4EE0-9737-5774E4023264}">
      <dsp:nvSpPr>
        <dsp:cNvPr id="0" name=""/>
        <dsp:cNvSpPr/>
      </dsp:nvSpPr>
      <dsp:spPr>
        <a:xfrm>
          <a:off x="4135429" y="914654"/>
          <a:ext cx="3624308" cy="22163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Pièce 3D </a:t>
          </a:r>
          <a:r>
            <a:rPr lang="fr-FR" sz="2500" kern="1200" dirty="0" smtClean="0">
              <a:solidFill>
                <a:srgbClr val="00B050"/>
              </a:solidFill>
            </a:rPr>
            <a:t>rapidement</a:t>
          </a:r>
          <a:endParaRPr lang="fr-FR" sz="2500" kern="1200" dirty="0">
            <a:solidFill>
              <a:srgbClr val="00B050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Mauvais état de surface</a:t>
          </a:r>
          <a:endParaRPr lang="fr-FR" sz="2500" kern="1200" dirty="0"/>
        </a:p>
      </dsp:txBody>
      <dsp:txXfrm>
        <a:off x="4135429" y="914654"/>
        <a:ext cx="3624308" cy="2216373"/>
      </dsp:txXfrm>
    </dsp:sp>
    <dsp:sp modelId="{D163F420-835D-4E7A-9864-D670F4FC2BEF}">
      <dsp:nvSpPr>
        <dsp:cNvPr id="0" name=""/>
        <dsp:cNvSpPr/>
      </dsp:nvSpPr>
      <dsp:spPr>
        <a:xfrm>
          <a:off x="8267141" y="12223"/>
          <a:ext cx="3624308" cy="902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Découpe laser</a:t>
          </a:r>
          <a:endParaRPr lang="fr-FR" sz="2500" kern="1200" dirty="0"/>
        </a:p>
      </dsp:txBody>
      <dsp:txXfrm>
        <a:off x="8267141" y="12223"/>
        <a:ext cx="3624308" cy="902430"/>
      </dsp:txXfrm>
    </dsp:sp>
    <dsp:sp modelId="{C13B3160-D21D-4A23-926D-9AEB08A893DD}">
      <dsp:nvSpPr>
        <dsp:cNvPr id="0" name=""/>
        <dsp:cNvSpPr/>
      </dsp:nvSpPr>
      <dsp:spPr>
        <a:xfrm>
          <a:off x="8267141" y="914654"/>
          <a:ext cx="3624308" cy="22163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u="none" kern="1200" dirty="0" smtClean="0">
              <a:solidFill>
                <a:schemeClr val="tx1"/>
              </a:solidFill>
            </a:rPr>
            <a:t>Besoin de </a:t>
          </a:r>
          <a:r>
            <a:rPr lang="fr-FR" sz="2500" u="none" kern="1200" dirty="0" smtClean="0">
              <a:solidFill>
                <a:srgbClr val="00B050"/>
              </a:solidFill>
            </a:rPr>
            <a:t>grands volumes rapidement</a:t>
          </a:r>
          <a:endParaRPr lang="fr-FR" sz="2500" u="none" kern="1200" dirty="0">
            <a:solidFill>
              <a:srgbClr val="00B050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u="none" kern="1200" dirty="0" smtClean="0">
              <a:solidFill>
                <a:schemeClr val="tx1"/>
              </a:solidFill>
            </a:rPr>
            <a:t>Idéal pour les </a:t>
          </a:r>
          <a:r>
            <a:rPr lang="fr-FR" sz="2500" u="none" kern="1200" dirty="0" smtClean="0">
              <a:solidFill>
                <a:srgbClr val="00B050"/>
              </a:solidFill>
            </a:rPr>
            <a:t>pièces planes et boitiers</a:t>
          </a:r>
          <a:endParaRPr lang="fr-FR" sz="2500" u="none" kern="1200" dirty="0">
            <a:solidFill>
              <a:srgbClr val="00B050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u="none" kern="1200" dirty="0" smtClean="0">
              <a:solidFill>
                <a:schemeClr val="tx2"/>
              </a:solidFill>
            </a:rPr>
            <a:t>Pièces</a:t>
          </a:r>
          <a:r>
            <a:rPr lang="fr-FR" sz="2500" u="none" kern="1200" dirty="0" smtClean="0">
              <a:solidFill>
                <a:srgbClr val="00B050"/>
              </a:solidFill>
            </a:rPr>
            <a:t> transparentes</a:t>
          </a:r>
          <a:endParaRPr lang="fr-FR" sz="2500" u="none" kern="1200" dirty="0">
            <a:solidFill>
              <a:srgbClr val="00B050"/>
            </a:solidFill>
          </a:endParaRPr>
        </a:p>
      </dsp:txBody>
      <dsp:txXfrm>
        <a:off x="8267141" y="914654"/>
        <a:ext cx="3624308" cy="2216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3163E-CBEC-4162-A958-13C0C2B48A97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D68D1-C798-4620-84FB-824C1D35DC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15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C6A5-8030-481E-8852-03B0CECF6E5C}" type="datetime1">
              <a:rPr lang="fr-FR" smtClean="0"/>
              <a:t>26/03/2024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87F1-293E-4175-A1AA-EA820B05B08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40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BDBC-3499-4C1F-9F4B-01A155E6A3A2}" type="datetime1">
              <a:rPr lang="fr-FR" smtClean="0"/>
              <a:t>26/03/2024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87F1-293E-4175-A1AA-EA820B05B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49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863B-7275-4889-AA2A-16F5CBDACFAF}" type="datetime1">
              <a:rPr lang="fr-FR" smtClean="0"/>
              <a:t>26/03/2024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87F1-293E-4175-A1AA-EA820B05B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9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F5ED-5E15-4ED6-A2D6-4C29436CDFAB}" type="datetime1">
              <a:rPr lang="fr-FR" smtClean="0"/>
              <a:t>26/03/2024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87F1-293E-4175-A1AA-EA820B05B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1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C0B0-1D4A-44BF-959E-0D08350EAD5A}" type="datetime1">
              <a:rPr lang="fr-FR" smtClean="0"/>
              <a:t>26/03/2024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87F1-293E-4175-A1AA-EA820B05B08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08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EDFD-0EA2-474A-9CF7-020AB27A3AD2}" type="datetime1">
              <a:rPr lang="fr-FR" smtClean="0"/>
              <a:t>26/03/2024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87F1-293E-4175-A1AA-EA820B05B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66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8BD8-882D-4F11-A338-421C03AE2F79}" type="datetime1">
              <a:rPr lang="fr-FR" smtClean="0"/>
              <a:t>26/03/2024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87F1-293E-4175-A1AA-EA820B05B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18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6FC-823A-48B6-AA00-E106D8130BC0}" type="datetime1">
              <a:rPr lang="fr-FR" smtClean="0"/>
              <a:t>26/03/2024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87F1-293E-4175-A1AA-EA820B05B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90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EC1A-0B29-4AD5-B4FE-920DD7833324}" type="datetime1">
              <a:rPr lang="fr-FR" smtClean="0"/>
              <a:t>26/03/2024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87F1-293E-4175-A1AA-EA820B05B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3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8D11F1-1745-47E4-B864-11C3A8D77010}" type="datetime1">
              <a:rPr lang="fr-FR" smtClean="0"/>
              <a:t>26/03/2024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2587F1-293E-4175-A1AA-EA820B05B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26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919A-6583-483C-83E6-76407BEAD84E}" type="datetime1">
              <a:rPr lang="fr-FR" smtClean="0"/>
              <a:t>26/03/2024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87F1-293E-4175-A1AA-EA820B05B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27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E9A388-1CF1-4B96-A3ED-3F5CFBFB26AD}" type="datetime1">
              <a:rPr lang="fr-FR" smtClean="0"/>
              <a:t>26/03/2024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2587F1-293E-4175-A1AA-EA820B05B08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4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8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BDA46-01B2-AE08-ACA5-D78A12D06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Conception  Prototypage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E35BC7-BD13-D25D-5DCA-38C38E725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DUBOIS Sylvain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3F74BC-CC4A-CADD-175A-51A3DE46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87F1-293E-4175-A1AA-EA820B05B08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42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Procédés de fabrication : </a:t>
            </a:r>
            <a:br>
              <a:rPr lang="fr-FR" dirty="0" smtClean="0"/>
            </a:br>
            <a:r>
              <a:rPr lang="fr-FR" dirty="0" smtClean="0"/>
              <a:t>Découpe laser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87F1-293E-4175-A1AA-EA820B05B086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350736056"/>
              </p:ext>
            </p:extLst>
          </p:nvPr>
        </p:nvGraphicFramePr>
        <p:xfrm>
          <a:off x="7714615" y="3626303"/>
          <a:ext cx="4169550" cy="222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8235950" y="1890421"/>
            <a:ext cx="3341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Matériaux :</a:t>
            </a:r>
          </a:p>
          <a:p>
            <a:r>
              <a:rPr lang="fr-FR" dirty="0"/>
              <a:t>	</a:t>
            </a:r>
            <a:r>
              <a:rPr lang="fr-FR" dirty="0" smtClean="0"/>
              <a:t>PMMA (Plexiglass)</a:t>
            </a:r>
          </a:p>
          <a:p>
            <a:r>
              <a:rPr lang="fr-FR" dirty="0"/>
              <a:t>	</a:t>
            </a:r>
            <a:r>
              <a:rPr lang="fr-FR" dirty="0" smtClean="0"/>
              <a:t>Différents plastiques</a:t>
            </a:r>
          </a:p>
          <a:p>
            <a:r>
              <a:rPr lang="fr-FR" dirty="0"/>
              <a:t>	</a:t>
            </a:r>
            <a:r>
              <a:rPr lang="fr-FR" dirty="0" smtClean="0"/>
              <a:t>Bois</a:t>
            </a:r>
            <a:endParaRPr lang="fr-FR" dirty="0"/>
          </a:p>
        </p:txBody>
      </p:sp>
      <p:pic>
        <p:nvPicPr>
          <p:cNvPr id="1026" name="Picture 2" descr="applications classiques de la gravure las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96" y="1803863"/>
            <a:ext cx="5987531" cy="450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35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pour prototypage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87F1-293E-4175-A1AA-EA820B05B086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816259105"/>
              </p:ext>
            </p:extLst>
          </p:nvPr>
        </p:nvGraphicFramePr>
        <p:xfrm>
          <a:off x="178895" y="2228849"/>
          <a:ext cx="11895167" cy="314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650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963F8-8025-2753-B5C1-AAD4A82A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 smtClean="0"/>
              <a:t>Objectifs de la séance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159E298-A9F9-CE8B-77EF-055B315E9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14238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9F6E69-A2B9-74DA-481A-3880E19D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87F1-293E-4175-A1AA-EA820B05B08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26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deaMaker | Si-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79" y="2406353"/>
            <a:ext cx="1638617" cy="163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Procédés de fabrication : </a:t>
            </a:r>
            <a:br>
              <a:rPr lang="fr-FR" dirty="0" smtClean="0"/>
            </a:br>
            <a:r>
              <a:rPr lang="fr-FR" dirty="0" smtClean="0"/>
              <a:t>Impression 3D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87F1-293E-4175-A1AA-EA820B05B086}" type="slidenum">
              <a:rPr lang="fr-FR" smtClean="0"/>
              <a:t>3</a:t>
            </a:fld>
            <a:endParaRPr lang="fr-FR"/>
          </a:p>
        </p:txBody>
      </p:sp>
      <p:pic>
        <p:nvPicPr>
          <p:cNvPr id="4098" name="Picture 2" descr="Création interactive de fonctions de fraisage avec SOLIDWORKS CAM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21" y="3826709"/>
            <a:ext cx="2840314" cy="162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mation Solidwork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9" t="29637" r="18396" b="28545"/>
          <a:stretch/>
        </p:blipFill>
        <p:spPr bwMode="auto">
          <a:xfrm>
            <a:off x="-60624" y="2506215"/>
            <a:ext cx="2840314" cy="131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nfill pattern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979" y="4112459"/>
            <a:ext cx="2443462" cy="14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The support structure (in blue) generated by Cura softwa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54" y="4112459"/>
            <a:ext cx="2221882" cy="14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3073787" y="3540959"/>
            <a:ext cx="885825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 rot="18247077">
            <a:off x="2955254" y="293761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Fichier .STL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32905" y="2335089"/>
            <a:ext cx="2809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CAO  = Conception Assistée Ordinateur</a:t>
            </a:r>
            <a:endParaRPr lang="fr-FR" sz="2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4353979" y="3363366"/>
            <a:ext cx="2397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Slicer = tranchage</a:t>
            </a:r>
          </a:p>
        </p:txBody>
      </p:sp>
      <p:sp>
        <p:nvSpPr>
          <p:cNvPr id="19" name="Flèche droite 18"/>
          <p:cNvSpPr/>
          <p:nvPr/>
        </p:nvSpPr>
        <p:spPr>
          <a:xfrm>
            <a:off x="9163050" y="3451836"/>
            <a:ext cx="885825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 rot="18247077">
            <a:off x="8838123" y="2687997"/>
            <a:ext cx="15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Fichier G-code</a:t>
            </a:r>
            <a:endParaRPr lang="fr-FR" dirty="0"/>
          </a:p>
        </p:txBody>
      </p:sp>
      <p:pic>
        <p:nvPicPr>
          <p:cNvPr id="1032" name="Picture 8" descr="imprimante 3D Raise E2 Tarif education - Technologie Servi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27145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88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Stéréolithographie</a:t>
            </a:r>
            <a:r>
              <a:rPr lang="fr-FR" dirty="0" smtClean="0"/>
              <a:t> :</a:t>
            </a:r>
            <a:br>
              <a:rPr lang="fr-FR" dirty="0" smtClean="0"/>
            </a:br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87F1-293E-4175-A1AA-EA820B05B086}" type="slidenum">
              <a:rPr lang="fr-FR" smtClean="0"/>
              <a:t>4</a:t>
            </a:fld>
            <a:endParaRPr lang="fr-FR"/>
          </a:p>
        </p:txBody>
      </p:sp>
      <p:pic>
        <p:nvPicPr>
          <p:cNvPr id="2052" name="Picture 4" descr="Les imprimantes 3D LCD - Cristaux Liquides — Filimprimante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30012"/>
            <a:ext cx="4395045" cy="293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aser haute puissance puissant pointeur de visée laser vert bleu rouge  point laser stylo mètre 405nm 530 nm 650 nm laser vert pas de pâ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35750">
            <a:off x="460725" y="3477834"/>
            <a:ext cx="2234387" cy="223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228600" y="1876425"/>
            <a:ext cx="1141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</a:t>
            </a:r>
            <a:r>
              <a:rPr lang="fr-FR" dirty="0" err="1"/>
              <a:t>stéréolithographie</a:t>
            </a:r>
            <a:r>
              <a:rPr lang="fr-FR" dirty="0"/>
              <a:t> est une technique d’impression 3D qui utilise de la résine photosensible comme consommable. </a:t>
            </a:r>
            <a:endParaRPr lang="fr-FR" dirty="0" smtClean="0"/>
          </a:p>
          <a:p>
            <a:r>
              <a:rPr lang="fr-FR" dirty="0" smtClean="0"/>
              <a:t>Un </a:t>
            </a:r>
            <a:r>
              <a:rPr lang="fr-FR" dirty="0"/>
              <a:t>laser ou une source de lumière vient solidifier la résine.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055" y="3566327"/>
            <a:ext cx="4006170" cy="20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8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Stéréolithographie</a:t>
            </a:r>
            <a:r>
              <a:rPr lang="fr-FR" dirty="0" smtClean="0"/>
              <a:t> : SLA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87F1-293E-4175-A1AA-EA820B05B086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2" y="1833908"/>
            <a:ext cx="4339647" cy="4027529"/>
          </a:xfrm>
          <a:prstGeom prst="rect">
            <a:avLst/>
          </a:prstGeom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082799615"/>
              </p:ext>
            </p:extLst>
          </p:nvPr>
        </p:nvGraphicFramePr>
        <p:xfrm>
          <a:off x="7815683" y="2736841"/>
          <a:ext cx="4169550" cy="222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Imag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4509" y="2170921"/>
            <a:ext cx="2698027" cy="357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9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Stéréolithographie</a:t>
            </a:r>
            <a:r>
              <a:rPr lang="fr-FR" dirty="0" smtClean="0"/>
              <a:t> : DLP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87F1-293E-4175-A1AA-EA820B05B086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2" y="1915897"/>
            <a:ext cx="4393095" cy="405622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176" y="2092818"/>
            <a:ext cx="2936989" cy="3879301"/>
          </a:xfrm>
          <a:prstGeom prst="rect">
            <a:avLst/>
          </a:prstGeom>
        </p:spPr>
      </p:pic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417427365"/>
              </p:ext>
            </p:extLst>
          </p:nvPr>
        </p:nvGraphicFramePr>
        <p:xfrm>
          <a:off x="7815683" y="2736841"/>
          <a:ext cx="4169550" cy="222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2403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our de cuisson - Form series - Formlabs - de nettoyage / à chambre / de  paillasse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6" r="17083"/>
          <a:stretch/>
        </p:blipFill>
        <p:spPr bwMode="auto">
          <a:xfrm>
            <a:off x="5677770" y="1781521"/>
            <a:ext cx="1339432" cy="197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Post-Cure Your Resin 3D Prints | Formla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295" y="934303"/>
            <a:ext cx="3107055" cy="310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Stéréolithographie</a:t>
            </a:r>
            <a:r>
              <a:rPr lang="fr-FR" dirty="0"/>
              <a:t> </a:t>
            </a:r>
            <a:r>
              <a:rPr lang="fr-FR" dirty="0" smtClean="0"/>
              <a:t>: </a:t>
            </a:r>
            <a:br>
              <a:rPr lang="fr-FR" dirty="0" smtClean="0"/>
            </a:br>
            <a:r>
              <a:rPr lang="fr-FR" dirty="0" smtClean="0"/>
              <a:t>Processus complet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87F1-293E-4175-A1AA-EA820B05B086}" type="slidenum">
              <a:rPr lang="fr-FR" smtClean="0"/>
              <a:t>7</a:t>
            </a:fld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06511" y="3791501"/>
            <a:ext cx="4330931" cy="187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 smtClean="0"/>
              <a:t>Photopolymérisation</a:t>
            </a:r>
            <a:r>
              <a:rPr lang="fr-FR" sz="3600" dirty="0" smtClean="0"/>
              <a:t> de la résine </a:t>
            </a:r>
          </a:p>
          <a:p>
            <a:pPr algn="ctr"/>
            <a:r>
              <a:rPr lang="fr-FR" sz="3600" dirty="0" smtClean="0"/>
              <a:t>(dans cuve)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4595213" y="3791501"/>
            <a:ext cx="3453412" cy="187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Dissoudre les restes de résine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8206396" y="3791501"/>
            <a:ext cx="3318854" cy="1917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Curer la pièce</a:t>
            </a:r>
          </a:p>
          <a:p>
            <a:pPr algn="ctr"/>
            <a:r>
              <a:rPr lang="fr-FR" sz="3600" dirty="0" smtClean="0"/>
              <a:t>(dans un four)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181100" y="5762531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2h pour une pièce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208483" y="5701552"/>
            <a:ext cx="2230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 min dans un bain </a:t>
            </a:r>
            <a:endParaRPr lang="fr-FR" dirty="0" smtClean="0"/>
          </a:p>
          <a:p>
            <a:r>
              <a:rPr lang="fr-FR" dirty="0" smtClean="0"/>
              <a:t>d’alcool </a:t>
            </a:r>
            <a:r>
              <a:rPr lang="fr-FR" dirty="0" err="1"/>
              <a:t>isopropylique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8675583" y="5761384"/>
            <a:ext cx="239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 min dans un four UV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8" y="1781521"/>
            <a:ext cx="3381375" cy="19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2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Fabrication </a:t>
            </a:r>
            <a:r>
              <a:rPr lang="fr-FR" dirty="0"/>
              <a:t>par dépôt de </a:t>
            </a:r>
            <a:r>
              <a:rPr lang="fr-FR" dirty="0" smtClean="0"/>
              <a:t>Fil Fondu : </a:t>
            </a:r>
            <a:br>
              <a:rPr lang="fr-FR" dirty="0" smtClean="0"/>
            </a:br>
            <a:r>
              <a:rPr lang="fr-FR" dirty="0" smtClean="0"/>
              <a:t>FFF (ou FDM)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87F1-293E-4175-A1AA-EA820B05B086}" type="slidenum">
              <a:rPr lang="fr-FR" smtClean="0"/>
              <a:t>8</a:t>
            </a:fld>
            <a:endParaRPr lang="fr-FR"/>
          </a:p>
        </p:txBody>
      </p:sp>
      <p:pic>
        <p:nvPicPr>
          <p:cNvPr id="3076" name="Picture 4" descr="Impression 3D FDM ou FFF : en quoi consiste ce procédé additif 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7" y="1737360"/>
            <a:ext cx="6489383" cy="454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4029171309"/>
              </p:ext>
            </p:extLst>
          </p:nvPr>
        </p:nvGraphicFramePr>
        <p:xfrm>
          <a:off x="7815683" y="2736841"/>
          <a:ext cx="4169550" cy="222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083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Fabrication </a:t>
            </a:r>
            <a:r>
              <a:rPr lang="fr-FR" dirty="0"/>
              <a:t>par dépôt de </a:t>
            </a:r>
            <a:r>
              <a:rPr lang="fr-FR" dirty="0" smtClean="0"/>
              <a:t>Fil Fondu : </a:t>
            </a:r>
            <a:br>
              <a:rPr lang="fr-FR" dirty="0" smtClean="0"/>
            </a:br>
            <a:r>
              <a:rPr lang="fr-FR" dirty="0" smtClean="0"/>
              <a:t>matériaux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87F1-293E-4175-A1AA-EA820B05B086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091942805"/>
              </p:ext>
            </p:extLst>
          </p:nvPr>
        </p:nvGraphicFramePr>
        <p:xfrm>
          <a:off x="178895" y="2228849"/>
          <a:ext cx="11895167" cy="314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5098696" y="5546610"/>
            <a:ext cx="205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Prix très semblables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102562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472db31-d2f1-4906-8386-66c5bc65c82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0B5BD2AC618E48BE820B4FE59A0714" ma:contentTypeVersion="17" ma:contentTypeDescription="Crée un document." ma:contentTypeScope="" ma:versionID="a6e3fbae7c112bac219c5e4a774bb41a">
  <xsd:schema xmlns:xsd="http://www.w3.org/2001/XMLSchema" xmlns:xs="http://www.w3.org/2001/XMLSchema" xmlns:p="http://schemas.microsoft.com/office/2006/metadata/properties" xmlns:ns3="a472db31-d2f1-4906-8386-66c5bc65c827" xmlns:ns4="436f5057-a3f1-4ab7-abc0-63a16fc4109b" targetNamespace="http://schemas.microsoft.com/office/2006/metadata/properties" ma:root="true" ma:fieldsID="deb02c438085026e4e1a0e0a219cd368" ns3:_="" ns4:_="">
    <xsd:import namespace="a472db31-d2f1-4906-8386-66c5bc65c827"/>
    <xsd:import namespace="436f5057-a3f1-4ab7-abc0-63a16fc410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2db31-d2f1-4906-8386-66c5bc65c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f5057-a3f1-4ab7-abc0-63a16fc4109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4F3EA9-90FC-48A7-A5BE-9798F7FA230A}">
  <ds:schemaRefs>
    <ds:schemaRef ds:uri="http://purl.org/dc/elements/1.1/"/>
    <ds:schemaRef ds:uri="436f5057-a3f1-4ab7-abc0-63a16fc4109b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a472db31-d2f1-4906-8386-66c5bc65c827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A936730-7CBC-43CB-B51C-A46DFD570F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6D097A-8829-42CC-A570-0F1A01471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2db31-d2f1-4906-8386-66c5bc65c827"/>
    <ds:schemaRef ds:uri="436f5057-a3f1-4ab7-abc0-63a16fc410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324</Words>
  <Application>Microsoft Office PowerPoint</Application>
  <PresentationFormat>Grand écran</PresentationFormat>
  <Paragraphs>90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Rétrospective</vt:lpstr>
      <vt:lpstr>Conception  Prototypage</vt:lpstr>
      <vt:lpstr>Objectifs de la séance</vt:lpstr>
      <vt:lpstr>Procédés de fabrication :  Impression 3D</vt:lpstr>
      <vt:lpstr>Stéréolithographie : Principe</vt:lpstr>
      <vt:lpstr>Stéréolithographie : SLA</vt:lpstr>
      <vt:lpstr>Stéréolithographie : DLP</vt:lpstr>
      <vt:lpstr>Stéréolithographie :  Processus complet</vt:lpstr>
      <vt:lpstr>Fabrication par dépôt de Fil Fondu :  FFF (ou FDM)</vt:lpstr>
      <vt:lpstr>Fabrication par dépôt de Fil Fondu :  matériaux</vt:lpstr>
      <vt:lpstr>Procédés de fabrication :  Découpe laser</vt:lpstr>
      <vt:lpstr>Choix pour prototypage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de spécialité : Ingénierie informatique</dc:title>
  <dc:creator>Senez, Ludovic</dc:creator>
  <cp:lastModifiedBy>Damien SCHOTT</cp:lastModifiedBy>
  <cp:revision>132</cp:revision>
  <dcterms:created xsi:type="dcterms:W3CDTF">2024-03-13T09:10:40Z</dcterms:created>
  <dcterms:modified xsi:type="dcterms:W3CDTF">2024-03-26T12:55:33Z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0x0101009E0B5BD2AC618E48BE820B4FE59A0714</vt:lpwstr>
  </property>
</Properties>
</file>