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F682B-8333-0ACA-E4CD-44F001E7B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4A177-693A-FAC2-8F87-1B89CEE57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5BDDE-5281-76ED-4674-45EC7D679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B5BA-ADA0-9043-8E98-117E5E46CBA6}" type="datetimeFigureOut">
              <a:rPr lang="en-FR" smtClean="0"/>
              <a:t>01/05/2024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BF688-AFF5-7E57-C8A2-BBADCEE7C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00D84-652F-9C16-3527-7CEB9EDA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E6BA-9FB8-F443-9ED6-51C6566B6B5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884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ED171-8069-CD4F-05C5-A1FE2F0C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5193F-3C43-D198-8F5F-2EF045253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C657C-4E2D-885B-A7B9-0C0F3B25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B5BA-ADA0-9043-8E98-117E5E46CBA6}" type="datetimeFigureOut">
              <a:rPr lang="en-FR" smtClean="0"/>
              <a:t>01/05/2024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226E-86CF-2A50-6565-1A287FDE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9FFC6-05B7-08B9-482B-DD4CFCFDA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E6BA-9FB8-F443-9ED6-51C6566B6B5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3121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9EBDB5-A8F7-376E-0DFD-59CC0F972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38CE6-EABD-2DC6-C611-5D231D518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CE839-E3DD-56BB-BC77-ED99ECAEF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B5BA-ADA0-9043-8E98-117E5E46CBA6}" type="datetimeFigureOut">
              <a:rPr lang="en-FR" smtClean="0"/>
              <a:t>01/05/2024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A0644-A85A-CC2E-9859-53AD4743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8CA2F-91D1-E43F-8AAC-5FB519D7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E6BA-9FB8-F443-9ED6-51C6566B6B5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1655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337E-0CB3-BA1D-E3EC-082B1F571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C4BFF-AACE-8893-5946-0932746EC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497BE-9D55-2D49-B1D7-E04A184AA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B5BA-ADA0-9043-8E98-117E5E46CBA6}" type="datetimeFigureOut">
              <a:rPr lang="en-FR" smtClean="0"/>
              <a:t>01/05/2024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26E67-4E76-7BBE-48A2-C078DE1E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BF8CD-86A6-79A9-F8BF-BC3601C1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E6BA-9FB8-F443-9ED6-51C6566B6B5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2856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D03B7-8B45-8754-C23D-07D2D050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B981E-EE97-0D76-A381-23499566D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95CCF-CEE7-E10A-7C83-0608002FA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B5BA-ADA0-9043-8E98-117E5E46CBA6}" type="datetimeFigureOut">
              <a:rPr lang="en-FR" smtClean="0"/>
              <a:t>01/05/2024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A9D56-08EC-546B-9E98-456D9CED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9CBB1-B0C7-BBED-A7C0-0F8683F7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E6BA-9FB8-F443-9ED6-51C6566B6B5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0687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70C1-014C-6C3F-A3A9-8C0BDD539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A8649-2B86-27FD-D1C2-A22C7F3A0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7849F-7D11-B40D-B9CF-3A64093B0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51003-CD92-2D49-0A3E-B514C4E1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B5BA-ADA0-9043-8E98-117E5E46CBA6}" type="datetimeFigureOut">
              <a:rPr lang="en-FR" smtClean="0"/>
              <a:t>01/05/2024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9D431-A484-1B6D-CA67-978E98AD5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5F436-D413-B145-7EE8-94966D88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E6BA-9FB8-F443-9ED6-51C6566B6B5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8076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3DE8-ADAF-51B5-1A24-97EA84B51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B3A5E-0982-A543-A6AA-E45F79E19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972A0-F64F-32B0-6CB5-12AF2C8CD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23942-6330-4679-D0C9-7438FBF6E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3D38B6-FCA5-2173-855A-2ED26DB09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0449B-F564-9054-C05D-85F3B320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B5BA-ADA0-9043-8E98-117E5E46CBA6}" type="datetimeFigureOut">
              <a:rPr lang="en-FR" smtClean="0"/>
              <a:t>01/05/2024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F4749-FBCC-9EB0-C3C9-67AE42EF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D5D2C4-3E74-7589-4445-E268F31E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E6BA-9FB8-F443-9ED6-51C6566B6B5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4242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1B3F-39E9-AF93-43AF-D4CC7CF0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B61A8-34A0-A1EB-6E7C-F0C3CE675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B5BA-ADA0-9043-8E98-117E5E46CBA6}" type="datetimeFigureOut">
              <a:rPr lang="en-FR" smtClean="0"/>
              <a:t>01/05/2024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FD10B-779B-91F4-7E2D-D8A94D1ED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3714F-A497-CB82-BE03-6B9EBDC7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E6BA-9FB8-F443-9ED6-51C6566B6B5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2897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7E9AF6-D915-B3E3-D556-F6D45FE2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B5BA-ADA0-9043-8E98-117E5E46CBA6}" type="datetimeFigureOut">
              <a:rPr lang="en-FR" smtClean="0"/>
              <a:t>01/05/2024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948BEC-6C22-BB8F-0703-3ABC415A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59FC5-15E2-D29A-CF86-114B39DE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E6BA-9FB8-F443-9ED6-51C6566B6B5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6440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8B11-4030-79FD-0139-479D0561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401D1-AE1A-07C0-5143-B44B3B31A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B4076-6D7E-0C0B-677F-B9C692B1E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025D2-E66C-5D8E-663B-3296EA52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B5BA-ADA0-9043-8E98-117E5E46CBA6}" type="datetimeFigureOut">
              <a:rPr lang="en-FR" smtClean="0"/>
              <a:t>01/05/2024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79296-6499-67C6-8610-B5E1910CC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108A5-50C2-3318-0B66-708A88EE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E6BA-9FB8-F443-9ED6-51C6566B6B5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9961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5168-701A-17E5-6501-6F0F050B3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49B8AB-FAC1-5646-F9A2-3F42E292B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DC656-7E07-C582-756B-ABA330D67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CCF62-49CB-B2C7-61D4-426EC726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B5BA-ADA0-9043-8E98-117E5E46CBA6}" type="datetimeFigureOut">
              <a:rPr lang="en-FR" smtClean="0"/>
              <a:t>01/05/2024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7B254-00AC-1EE9-0FBA-36021496F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C2B95-27ED-A1EC-AC31-C3547346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E6BA-9FB8-F443-9ED6-51C6566B6B5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5735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0F0596-7D58-8C2E-022A-EDD4032D3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EE2C1-2C46-AD97-4986-D924B517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73EED-BB6E-C686-E6D1-D4B38F7E4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B2B5BA-ADA0-9043-8E98-117E5E46CBA6}" type="datetimeFigureOut">
              <a:rPr lang="en-FR" smtClean="0"/>
              <a:t>01/05/2024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CA699-BE9D-E4C9-2894-8A650051C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8900C-F940-4C1B-949A-F18453152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FBE6BA-9FB8-F443-9ED6-51C6566B6B5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9943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erSystems Open Exchange">
            <a:extLst>
              <a:ext uri="{FF2B5EF4-FFF2-40B4-BE49-F238E27FC236}">
                <a16:creationId xmlns:a16="http://schemas.microsoft.com/office/drawing/2014/main" id="{D7E240C2-0436-AC04-7F09-848042674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85" y="317500"/>
            <a:ext cx="3564636" cy="270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4B9F73-4E49-93D0-07CE-56C44DC5F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775" y="158750"/>
            <a:ext cx="6299200" cy="654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B1346B-F1C5-9B27-BF10-2CD41386C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575" y="4760691"/>
            <a:ext cx="3812746" cy="177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28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Sylvain Guilbaud</dc:creator>
  <cp:lastModifiedBy>Sylvain Guilbaud</cp:lastModifiedBy>
  <cp:revision>1</cp:revision>
  <dcterms:created xsi:type="dcterms:W3CDTF">2024-05-01T15:24:18Z</dcterms:created>
  <dcterms:modified xsi:type="dcterms:W3CDTF">2024-05-01T15:31:02Z</dcterms:modified>
</cp:coreProperties>
</file>