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4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2444-1C29-7620-8F4C-861984F61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CBB4F-FC86-E874-91E5-4EC0BAAAB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976F0-C639-4F51-9D04-1778DFC5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E711-538E-5D44-8372-75573AB11172}" type="datetimeFigureOut">
              <a:rPr lang="en-FR" smtClean="0"/>
              <a:t>25/07/2024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24859-1A0A-9320-4C04-E9A6C37D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56AFF-49EE-BC3E-4F00-77AD0C05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08F6-BA98-A349-A240-3E8255EF5BB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7049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AE4B-E9FB-9B13-5FEA-E0C652EB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07D70-A548-6116-AB2D-0878FCE94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AABF1-26E6-15FC-C26E-9466ABC5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E711-538E-5D44-8372-75573AB11172}" type="datetimeFigureOut">
              <a:rPr lang="en-FR" smtClean="0"/>
              <a:t>25/07/2024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8760A-6ED3-4239-32CC-CCADDC48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1A9B7-5955-EB27-9AA2-DDCCB32E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08F6-BA98-A349-A240-3E8255EF5BB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4725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0207F7-F349-8169-4E56-6963FE885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CB062-C95B-8484-4FE4-072AEF0AF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CF071-F126-FE6D-5950-BA57CC0A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E711-538E-5D44-8372-75573AB11172}" type="datetimeFigureOut">
              <a:rPr lang="en-FR" smtClean="0"/>
              <a:t>25/07/2024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B3EC-9428-9155-B55A-CC320C04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F0186-FD0F-5CD9-E3C8-EB142845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08F6-BA98-A349-A240-3E8255EF5BB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4926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6AAA-367B-A1D6-716B-BA1340BA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7B8ED-6C7D-BC13-452C-89C6DDD7A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339E-C8F3-5403-458D-B980FCC5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E711-538E-5D44-8372-75573AB11172}" type="datetimeFigureOut">
              <a:rPr lang="en-FR" smtClean="0"/>
              <a:t>25/07/2024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27C14-BF1B-8E36-90D7-75B29BD6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DDF75-7144-DEB1-BAA4-E2B98F8A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08F6-BA98-A349-A240-3E8255EF5BB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017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9E51-2498-5804-7C72-75BC409C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C9D8C-AF9A-87B8-CD9E-0108637E8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1A2FD-64CB-EFDA-50B0-17E1599D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E711-538E-5D44-8372-75573AB11172}" type="datetimeFigureOut">
              <a:rPr lang="en-FR" smtClean="0"/>
              <a:t>25/07/2024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E05CE-3013-45C8-7D72-A1CBEC29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19441-2D09-4152-B82F-FDC75B76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08F6-BA98-A349-A240-3E8255EF5BB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520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387E-577B-1E5C-E1B4-D4CA046E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93C77-2C25-209A-20EF-A2E6BF1A5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33E0A-DA51-F584-823C-9E0F677A6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34F7B-9272-5B3E-43F2-F8A4C846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E711-538E-5D44-8372-75573AB11172}" type="datetimeFigureOut">
              <a:rPr lang="en-FR" smtClean="0"/>
              <a:t>25/07/2024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14E4C-D2C0-323C-7AFB-B4B3EED74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ED1D4-0EDC-E0C4-960F-C7C8A0D1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08F6-BA98-A349-A240-3E8255EF5BB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1424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CFC8-B4BC-B0F5-021A-0AF51307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96295-A2FD-5DBF-C2FD-877823496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F732E-0EE8-EBDB-AF03-9DFF9E538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FA40D-0BA4-0E97-AF3B-5D3E5E93D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0653F-6AC4-F816-3362-2ACC81978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2955C-E74F-83F0-E67F-AAF73C01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E711-538E-5D44-8372-75573AB11172}" type="datetimeFigureOut">
              <a:rPr lang="en-FR" smtClean="0"/>
              <a:t>25/07/2024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FAF6B-2AFE-94A4-0AA1-A573D658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E9335-B45B-161D-7423-4FB022C7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08F6-BA98-A349-A240-3E8255EF5BB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8112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8A649-4C29-338F-3502-DA05DAA11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9823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1189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F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F168A-5BEB-1D19-0C00-AFA5578A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E711-538E-5D44-8372-75573AB11172}" type="datetimeFigureOut">
              <a:rPr lang="en-FR" smtClean="0"/>
              <a:t>25/07/2024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6FF15-D090-114F-297D-A26413D1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AD649-F2A8-5FD6-52B1-10BBE554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08F6-BA98-A349-A240-3E8255EF5BB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2013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3EA3A4-23B5-A3E3-7565-EAE3D4AB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E711-538E-5D44-8372-75573AB11172}" type="datetimeFigureOut">
              <a:rPr lang="en-FR" smtClean="0"/>
              <a:t>25/07/2024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B18F5-5197-F412-955C-E66ABD213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21E3E-DDFD-06F1-8889-DC83BEB9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08F6-BA98-A349-A240-3E8255EF5BB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4521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5CA8-F1C5-9858-E627-4E70CCEF7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150CA-8610-7183-13DA-85A6FFF24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63D57-D4D7-36FE-321C-9FAAB9299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92388-923D-ABC6-6F61-E0F132C7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E711-538E-5D44-8372-75573AB11172}" type="datetimeFigureOut">
              <a:rPr lang="en-FR" smtClean="0"/>
              <a:t>25/07/2024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A6C78-56FD-B27F-1F7B-20F48FEE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64ED4-A415-6572-1A98-9413312D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08F6-BA98-A349-A240-3E8255EF5BB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7040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6705-0BB2-D88B-6942-0E0B2128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59189-D584-AAD1-5AC8-9A8B9DC3C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7DFFC-04A4-8FF2-933A-37B9754C3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030A3-4E49-A13E-8597-8E5DAD10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E711-538E-5D44-8372-75573AB11172}" type="datetimeFigureOut">
              <a:rPr lang="en-FR" smtClean="0"/>
              <a:t>25/07/2024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50FC7-CE18-2F81-4759-36398083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715B1-218A-B1EA-A6B3-62703554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08F6-BA98-A349-A240-3E8255EF5BB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6679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B3216-3DEC-147F-CE8D-8328D93C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96D87-7D14-A0E7-64EE-5494B90CB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7B38B-9C82-4A72-6D8A-9444151D9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E1E711-538E-5D44-8372-75573AB11172}" type="datetimeFigureOut">
              <a:rPr lang="en-FR" smtClean="0"/>
              <a:t>25/07/2024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71035-FBC1-DB13-0C81-118EF65BE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E1714-70F9-FA41-F43F-4DBB0E363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EA08F6-BA98-A349-A240-3E8255EF5BBD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9303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intersystems.com/irislatest/csp/docbook/DocBook.UI.Page.cls?KEY=RCOS_appx_identifiers#RCOS_appx_identifiers_class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intersystems.com/irislatest/csp/docbook/DocBook.UI.Page.cls?KEY=GOBJ_proplit_available_cl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ocs.intersystems.com/iris20241/csp/docbook/DocBook.UI.Page.cls?KEY=RCOS_fzdate#RCOS_fzdate_dformat" TargetMode="External"/><Relationship Id="rId4" Type="http://schemas.openxmlformats.org/officeDocument/2006/relationships/hyperlink" Target="https://docs.intersystems.com/irislatest/csp/docbook/DocBook.UI.Page.cls?KEY=GOBJ_propparam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5525B7-30B0-0622-5C7F-ABD68E7A1CE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1561313"/>
            <a:ext cx="7772400" cy="373537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5F6BE32-986E-2FBD-38F7-7C3EDF3F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Accéder au CSV Record Wizard</a:t>
            </a:r>
          </a:p>
        </p:txBody>
      </p:sp>
    </p:spTree>
    <p:extLst>
      <p:ext uri="{BB962C8B-B14F-4D97-AF65-F5344CB8AC3E}">
        <p14:creationId xmlns:p14="http://schemas.microsoft.com/office/powerpoint/2010/main" val="4073002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0670EA-EB1D-A143-22BD-5457C0CFADE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1466480"/>
            <a:ext cx="7772400" cy="392503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3155244-7C5A-3747-1A46-470C3063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2385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42A764-9BF3-E830-7100-B89FC7D2EDE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1806141"/>
            <a:ext cx="7772400" cy="324571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79DA5BA-3E2D-D453-48E1-A9D5E0F9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0220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1E12-9AE2-4BB9-4489-CB8C9B3D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3887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0BE7-E7CB-175E-4804-37FDDAA9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40477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EF99-EDB9-9A51-507D-E81EE57D2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2806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7365-8D37-2075-1ED0-A0A6CD7D6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41994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ACB388-194C-0AC4-7DD1-586D5DC4564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1555664"/>
            <a:ext cx="7772400" cy="374667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B5B7528-A895-A987-274B-EEA5A9DD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43253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556930-A802-8260-4A75-5DC1D14167C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1434435"/>
            <a:ext cx="7772400" cy="398913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CD57D0-6AE3-51C9-D7AD-08D6F606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95973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C60D-136F-BE20-34AD-77B16B9D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35309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9FC0-DABF-7E14-CC4A-53EF8E5C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0620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FFD012-ABEA-803D-3877-222DF8E8E77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839340"/>
            <a:ext cx="7772400" cy="517931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506E47-2A85-5833-0C6A-7BD7838E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Choisir le fichier CSV</a:t>
            </a:r>
          </a:p>
        </p:txBody>
      </p:sp>
    </p:spTree>
    <p:extLst>
      <p:ext uri="{BB962C8B-B14F-4D97-AF65-F5344CB8AC3E}">
        <p14:creationId xmlns:p14="http://schemas.microsoft.com/office/powerpoint/2010/main" val="232342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F4BDDB-B12F-618B-0F76-2FB92745A86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1844753"/>
            <a:ext cx="7772400" cy="316849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0C5C470-7C59-5701-C8BE-6E942160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Donner un nom à la classe du RecordMap en respectant les </a:t>
            </a:r>
            <a:r>
              <a:rPr lang="en-FR" dirty="0">
                <a:hlinkClick r:id="rId3"/>
              </a:rPr>
              <a:t>règles de nommage Package.ClassName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07394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4403B3-94BB-7F2E-76BE-493FF8E117F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1540699"/>
            <a:ext cx="7772400" cy="377660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EFABBF8-AA3E-54F5-049C-34DA0AC8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Résultat du CSV Record Wizard</a:t>
            </a:r>
          </a:p>
        </p:txBody>
      </p:sp>
    </p:spTree>
    <p:extLst>
      <p:ext uri="{BB962C8B-B14F-4D97-AF65-F5344CB8AC3E}">
        <p14:creationId xmlns:p14="http://schemas.microsoft.com/office/powerpoint/2010/main" val="269761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39B440-69EB-AB7D-7FA4-3F6933844CD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1909704"/>
            <a:ext cx="7772400" cy="303859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01AB4C6-5D64-FB8A-6614-A601759F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Modifier chaque champ pour indiquer le </a:t>
            </a:r>
            <a:r>
              <a:rPr lang="en-FR" b="1" dirty="0">
                <a:hlinkClick r:id="rId3"/>
              </a:rPr>
              <a:t>Datatype</a:t>
            </a:r>
            <a:r>
              <a:rPr lang="en-FR" dirty="0"/>
              <a:t> et ses </a:t>
            </a:r>
            <a:r>
              <a:rPr lang="en-FR" b="1" dirty="0">
                <a:hlinkClick r:id="rId4"/>
              </a:rPr>
              <a:t>Parameters</a:t>
            </a:r>
            <a:endParaRPr lang="en-F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A8FDA-97BF-4B80-081C-8E094181D8BE}"/>
              </a:ext>
            </a:extLst>
          </p:cNvPr>
          <p:cNvSpPr txBox="1"/>
          <p:nvPr/>
        </p:nvSpPr>
        <p:spPr>
          <a:xfrm>
            <a:off x="838200" y="905661"/>
            <a:ext cx="5663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Exemple : Datefacture : </a:t>
            </a:r>
          </a:p>
          <a:p>
            <a:r>
              <a:rPr lang="en-FR" dirty="0"/>
              <a:t>Datatype : %Date</a:t>
            </a:r>
          </a:p>
          <a:p>
            <a:r>
              <a:rPr lang="en-FR" dirty="0"/>
              <a:t>Datatype Parameters : </a:t>
            </a:r>
            <a:r>
              <a:rPr lang="en-FR" dirty="0">
                <a:hlinkClick r:id="rId5"/>
              </a:rPr>
              <a:t>FORMAT = 4 (pour DD/MM/YYYY)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44984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3B7641-DF84-3736-E4FA-47DBED8906E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1901463"/>
            <a:ext cx="7772400" cy="305507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C91547A-B86B-AEB6-8565-B80576B2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0720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03CDFB-6652-C840-F8B1-0FD00E3B164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1913382"/>
            <a:ext cx="7772400" cy="303123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2A7528-5AF2-8A33-D5F8-FB20F340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4594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915904-3AB0-0DA1-E5E5-BABD8970E59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1892808"/>
            <a:ext cx="7772400" cy="307238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D87EE21-E5F0-49FF-91FE-226E3328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6037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EE181D-2C21-888B-F8C5-DCC32C02797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1496169"/>
            <a:ext cx="7772400" cy="386566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E439F99-2D75-A01F-03DB-9E4E5724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72293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63</Words>
  <Application>Microsoft Macintosh PowerPoint</Application>
  <PresentationFormat>Widescreen</PresentationFormat>
  <Paragraphs>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Accéder au CSV Record Wizard</vt:lpstr>
      <vt:lpstr>Choisir le fichier CSV</vt:lpstr>
      <vt:lpstr>Donner un nom à la classe du RecordMap en respectant les règles de nommage Package.ClassName</vt:lpstr>
      <vt:lpstr>Résultat du CSV Record Wizard</vt:lpstr>
      <vt:lpstr>Modifier chaque champ pour indiquer le Datatype et ses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Sylvain Guilbaud</dc:creator>
  <cp:lastModifiedBy>Sylvain Guilbaud</cp:lastModifiedBy>
  <cp:revision>14</cp:revision>
  <cp:lastPrinted>2024-07-25T08:33:02Z</cp:lastPrinted>
  <dcterms:created xsi:type="dcterms:W3CDTF">2024-07-25T08:28:05Z</dcterms:created>
  <dcterms:modified xsi:type="dcterms:W3CDTF">2024-07-25T09:45:12Z</dcterms:modified>
</cp:coreProperties>
</file>