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64" r:id="rId17"/>
    <p:sldId id="265" r:id="rId18"/>
    <p:sldId id="266" r:id="rId19"/>
    <p:sldId id="267" r:id="rId20"/>
  </p:sldIdLst>
  <p:sldSz cx="12192000" cy="6858000"/>
  <p:notesSz cx="6858000" cy="91440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1893"/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58"/>
  </p:normalViewPr>
  <p:slideViewPr>
    <p:cSldViewPr snapToGrid="0">
      <p:cViewPr varScale="1">
        <p:scale>
          <a:sx n="120" d="100"/>
          <a:sy n="120" d="100"/>
        </p:scale>
        <p:origin x="8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62444-1C29-7620-8F4C-861984F610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CCBB4F-FC86-E874-91E5-4EC0BAAAB9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976F0-C639-4F51-9D04-1778DFC55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1E711-538E-5D44-8372-75573AB11172}" type="datetimeFigureOut">
              <a:rPr lang="en-FR" smtClean="0"/>
              <a:t>25/07/2024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724859-1A0A-9320-4C04-E9A6C37DA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356AFF-49EE-BC3E-4F00-77AD0C057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A08F6-BA98-A349-A240-3E8255EF5BBD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270492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4AE4B-E9FB-9B13-5FEA-E0C652EB0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A07D70-A548-6116-AB2D-0878FCE941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9AABF1-26E6-15FC-C26E-9466ABC53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1E711-538E-5D44-8372-75573AB11172}" type="datetimeFigureOut">
              <a:rPr lang="en-FR" smtClean="0"/>
              <a:t>25/07/2024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8760A-6ED3-4239-32CC-CCADDC485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1A9B7-5955-EB27-9AA2-DDCCB32E6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A08F6-BA98-A349-A240-3E8255EF5BBD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747257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0207F7-F349-8169-4E56-6963FE8853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CCB062-C95B-8484-4FE4-072AEF0AF7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CF071-F126-FE6D-5950-BA57CC0A8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1E711-538E-5D44-8372-75573AB11172}" type="datetimeFigureOut">
              <a:rPr lang="en-FR" smtClean="0"/>
              <a:t>25/07/2024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5B3EC-9428-9155-B55A-CC320C045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F0186-FD0F-5CD9-E3C8-EB1428458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A08F6-BA98-A349-A240-3E8255EF5BBD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849262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06AAA-367B-A1D6-716B-BA1340BA6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7B8ED-6C7D-BC13-452C-89C6DDD7A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4339E-C8F3-5403-458D-B980FCC5F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1E711-538E-5D44-8372-75573AB11172}" type="datetimeFigureOut">
              <a:rPr lang="en-FR" smtClean="0"/>
              <a:t>25/07/2024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27C14-BF1B-8E36-90D7-75B29BD67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2DDF75-7144-DEB1-BAA4-E2B98F8A1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A08F6-BA98-A349-A240-3E8255EF5BBD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50174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79E51-2498-5804-7C72-75BC409C8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BC9D8C-AF9A-87B8-CD9E-0108637E82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1A2FD-64CB-EFDA-50B0-17E1599D7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1E711-538E-5D44-8372-75573AB11172}" type="datetimeFigureOut">
              <a:rPr lang="en-FR" smtClean="0"/>
              <a:t>25/07/2024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DE05CE-3013-45C8-7D72-A1CBEC297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19441-2D09-4152-B82F-FDC75B76C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A08F6-BA98-A349-A240-3E8255EF5BBD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65201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7387E-577B-1E5C-E1B4-D4CA046E5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93C77-2C25-209A-20EF-A2E6BF1A5B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333E0A-DA51-F584-823C-9E0F677A65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734F7B-9272-5B3E-43F2-F8A4C846D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1E711-538E-5D44-8372-75573AB11172}" type="datetimeFigureOut">
              <a:rPr lang="en-FR" smtClean="0"/>
              <a:t>25/07/2024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B14E4C-D2C0-323C-7AFB-B4B3EED74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BED1D4-0EDC-E0C4-960F-C7C8A0D16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A08F6-BA98-A349-A240-3E8255EF5BBD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514248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FCFC8-B4BC-B0F5-021A-0AF51307E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096295-A2FD-5DBF-C2FD-877823496F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9F732E-0EE8-EBDB-AF03-9DFF9E538D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9FA40D-0BA4-0E97-AF3B-5D3E5E93DB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A0653F-6AC4-F816-3362-2ACC819787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E2955C-E74F-83F0-E67F-AAF73C017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1E711-538E-5D44-8372-75573AB11172}" type="datetimeFigureOut">
              <a:rPr lang="en-FR" smtClean="0"/>
              <a:t>25/07/2024</a:t>
            </a:fld>
            <a:endParaRPr lang="en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0FAF6B-2AFE-94A4-0AA1-A573D658B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8E9335-B45B-161D-7423-4FB022C74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A08F6-BA98-A349-A240-3E8255EF5BBD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981127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8A649-4C29-338F-3502-DA05DAA11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9823"/>
          </a:xfrm>
        </p:spPr>
        <p:txBody>
          <a:bodyPr>
            <a:normAutofit/>
          </a:bodyPr>
          <a:lstStyle>
            <a:lvl1pPr>
              <a:defRPr sz="2000">
                <a:solidFill>
                  <a:srgbClr val="011893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FR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0F168A-5BEB-1D19-0C00-AFA5578A6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1E711-538E-5D44-8372-75573AB11172}" type="datetimeFigureOut">
              <a:rPr lang="en-FR" smtClean="0"/>
              <a:t>25/07/2024</a:t>
            </a:fld>
            <a:endParaRPr lang="en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36FF15-D090-114F-297D-A26413D1E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DAD649-F2A8-5FD6-52B1-10BBE5544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A08F6-BA98-A349-A240-3E8255EF5BBD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420139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3EA3A4-23B5-A3E3-7565-EAE3D4AB7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1E711-538E-5D44-8372-75573AB11172}" type="datetimeFigureOut">
              <a:rPr lang="en-FR" smtClean="0"/>
              <a:t>25/07/2024</a:t>
            </a:fld>
            <a:endParaRPr lang="en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7B18F5-5197-F412-955C-E66ABD213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E21E3E-DDFD-06F1-8889-DC83BEB9D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A08F6-BA98-A349-A240-3E8255EF5BBD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945216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65CA8-F1C5-9858-E627-4E70CCEF7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150CA-8610-7183-13DA-85A6FFF24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463D57-D4D7-36FE-321C-9FAAB92993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492388-923D-ABC6-6F61-E0F132C76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1E711-538E-5D44-8372-75573AB11172}" type="datetimeFigureOut">
              <a:rPr lang="en-FR" smtClean="0"/>
              <a:t>25/07/2024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8A6C78-56FD-B27F-1F7B-20F48FEE6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F64ED4-A415-6572-1A98-9413312D4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A08F6-BA98-A349-A240-3E8255EF5BBD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970408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66705-0BB2-D88B-6942-0E0B21284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B59189-D584-AAD1-5AC8-9A8B9DC3C9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D7DFFC-04A4-8FF2-933A-37B9754C38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9030A3-4E49-A13E-8597-8E5DAD101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1E711-538E-5D44-8372-75573AB11172}" type="datetimeFigureOut">
              <a:rPr lang="en-FR" smtClean="0"/>
              <a:t>25/07/2024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50FC7-CE18-2F81-4759-363980830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8715B1-218A-B1EA-A6B3-627035542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A08F6-BA98-A349-A240-3E8255EF5BBD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766795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3B3216-3DEC-147F-CE8D-8328D93C2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996D87-7D14-A0E7-64EE-5494B90CBB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27B38B-9C82-4A72-6D8A-9444151D93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E1E711-538E-5D44-8372-75573AB11172}" type="datetimeFigureOut">
              <a:rPr lang="en-FR" smtClean="0"/>
              <a:t>25/07/2024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71035-FBC1-DB13-0C81-118EF65BEF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3E1714-70F9-FA41-F43F-4DBB0E3639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EA08F6-BA98-A349-A240-3E8255EF5BBD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493031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intersystems.com/irislatest/csp/docbook/DocBook.UI.Page.cls?KEY=RCOS_appx_identifiers#RCOS_appx_identifiers_classe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intersystems.com/irislatest/csp/docbook/DocBook.UI.Page.cls?KEY=GOBJ_proplit_available_cls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docs.intersystems.com/iris20241/csp/docbook/DocBook.UI.Page.cls?KEY=RCOS_fzdate#RCOS_fzdate_dformat" TargetMode="External"/><Relationship Id="rId4" Type="http://schemas.openxmlformats.org/officeDocument/2006/relationships/hyperlink" Target="https://docs.intersystems.com/irislatest/csp/docbook/DocBook.UI.Page.cls?KEY=GOBJ_propparams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C5525B7-30B0-0622-5C7F-ABD68E7A1CE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09800" y="1561313"/>
            <a:ext cx="7772400" cy="3735373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35F6BE32-986E-2FBD-38F7-7C3EDF3F7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Accéder au CSV Record Wizard</a:t>
            </a:r>
          </a:p>
        </p:txBody>
      </p:sp>
    </p:spTree>
    <p:extLst>
      <p:ext uri="{BB962C8B-B14F-4D97-AF65-F5344CB8AC3E}">
        <p14:creationId xmlns:p14="http://schemas.microsoft.com/office/powerpoint/2010/main" val="4073002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20670EA-EB1D-A143-22BD-5457C0CFADE4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09800" y="1466480"/>
            <a:ext cx="7772400" cy="392503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3155244-7C5A-3747-1A46-470C30634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823857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A42A764-9BF3-E830-7100-B89FC7D2EDE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09800" y="1806141"/>
            <a:ext cx="7772400" cy="3245717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79DA5BA-3E2D-D453-48E1-A9D5E0F96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402205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01E12-9AE2-4BB9-4489-CB8C9B3D3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13887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D0BE7-E7CB-175E-4804-37FDDAA96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5404774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9EF99-EDB9-9A51-507D-E81EE57D2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828067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D7365-8D37-2075-1ED0-A0A6CD7D6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6419940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9ACB388-194C-0AC4-7DD1-586D5DC4564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09800" y="1555664"/>
            <a:ext cx="7772400" cy="3746671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B5B7528-A895-A987-274B-EEA5A9DDD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1432539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A556930-A802-8260-4A75-5DC1D14167C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09800" y="1434435"/>
            <a:ext cx="7772400" cy="398913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9CD57D0-6AE3-51C9-D7AD-08D6F606E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4959731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0C60D-136F-BE20-34AD-77B16B9DD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1353091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B9FC0-DABF-7E14-CC4A-53EF8E5CA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506201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DFFD012-ABEA-803D-3877-222DF8E8E77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09800" y="839340"/>
            <a:ext cx="7772400" cy="517931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C506E47-2A85-5833-0C6A-7BD7838EE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Choisir le fichier CSV</a:t>
            </a:r>
          </a:p>
        </p:txBody>
      </p:sp>
    </p:spTree>
    <p:extLst>
      <p:ext uri="{BB962C8B-B14F-4D97-AF65-F5344CB8AC3E}">
        <p14:creationId xmlns:p14="http://schemas.microsoft.com/office/powerpoint/2010/main" val="2323420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2F4BDDB-B12F-618B-0F76-2FB92745A86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09800" y="1844753"/>
            <a:ext cx="7772400" cy="3168493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0C5C470-7C59-5701-C8BE-6E942160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Donner un nom à la classe du RecordMap en respectant les </a:t>
            </a:r>
            <a:r>
              <a:rPr lang="en-FR" dirty="0">
                <a:hlinkClick r:id="rId3"/>
              </a:rPr>
              <a:t>règles de nommage Package.ClassName</a:t>
            </a:r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1073949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44403B3-94BB-7F2E-76BE-493FF8E117F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09800" y="1540699"/>
            <a:ext cx="7772400" cy="3776601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EFABBF8-AA3E-54F5-049C-34DA0AC89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Résultat du CSV Record Wizard</a:t>
            </a:r>
          </a:p>
        </p:txBody>
      </p:sp>
    </p:spTree>
    <p:extLst>
      <p:ext uri="{BB962C8B-B14F-4D97-AF65-F5344CB8AC3E}">
        <p14:creationId xmlns:p14="http://schemas.microsoft.com/office/powerpoint/2010/main" val="2697619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A39B440-69EB-AB7D-7FA4-3F6933844CD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09800" y="1909704"/>
            <a:ext cx="7772400" cy="3038592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01AB4C6-5D64-FB8A-6614-A601759F0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Modifier chaque champ pour indiquer le </a:t>
            </a:r>
            <a:r>
              <a:rPr lang="en-FR" b="1" dirty="0">
                <a:hlinkClick r:id="rId3"/>
              </a:rPr>
              <a:t>Datatype</a:t>
            </a:r>
            <a:r>
              <a:rPr lang="en-FR" dirty="0"/>
              <a:t> et ses </a:t>
            </a:r>
            <a:r>
              <a:rPr lang="en-FR" b="1" dirty="0">
                <a:hlinkClick r:id="rId4"/>
              </a:rPr>
              <a:t>Parameters</a:t>
            </a:r>
            <a:endParaRPr lang="en-FR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BA8FDA-97BF-4B80-081C-8E094181D8BE}"/>
              </a:ext>
            </a:extLst>
          </p:cNvPr>
          <p:cNvSpPr txBox="1"/>
          <p:nvPr/>
        </p:nvSpPr>
        <p:spPr>
          <a:xfrm>
            <a:off x="838200" y="905661"/>
            <a:ext cx="56634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dirty="0"/>
              <a:t>Exemple : Datefacture : </a:t>
            </a:r>
          </a:p>
          <a:p>
            <a:r>
              <a:rPr lang="en-FR" dirty="0"/>
              <a:t>Datatype : %Date</a:t>
            </a:r>
          </a:p>
          <a:p>
            <a:r>
              <a:rPr lang="en-FR" dirty="0"/>
              <a:t>Datatype Parameters : </a:t>
            </a:r>
            <a:r>
              <a:rPr lang="en-FR" dirty="0">
                <a:hlinkClick r:id="rId5"/>
              </a:rPr>
              <a:t>FORMAT = 4 (pour DD/MM/YYYY)</a:t>
            </a:r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2449842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F3B7641-DF84-3736-E4FA-47DBED8906E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09800" y="1901463"/>
            <a:ext cx="7772400" cy="3055074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C91547A-B86B-AEB6-8565-B80576B2D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807200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E03CDFB-6652-C840-F8B1-0FD00E3B164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09800" y="1913382"/>
            <a:ext cx="7772400" cy="3031236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22A7528-5AF2-8A33-D5F8-FB20F3402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545940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E915904-3AB0-0DA1-E5E5-BABD8970E59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09800" y="1892808"/>
            <a:ext cx="7772400" cy="3072384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D87EE21-E5F0-49FF-91FE-226E3328B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960370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7EE181D-2C21-888B-F8C5-DCC32C02797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09800" y="1496169"/>
            <a:ext cx="7772400" cy="3865662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E439F99-2D75-A01F-03DB-9E4E57244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772293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63</Words>
  <Application>Microsoft Macintosh PowerPoint</Application>
  <PresentationFormat>Widescreen</PresentationFormat>
  <Paragraphs>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Aptos</vt:lpstr>
      <vt:lpstr>Aptos Display</vt:lpstr>
      <vt:lpstr>Arial</vt:lpstr>
      <vt:lpstr>Office Theme</vt:lpstr>
      <vt:lpstr>Accéder au CSV Record Wizard</vt:lpstr>
      <vt:lpstr>Choisir le fichier CSV</vt:lpstr>
      <vt:lpstr>Donner un nom à la classe du RecordMap en respectant les règles de nommage Package.ClassName</vt:lpstr>
      <vt:lpstr>Résultat du CSV Record Wizard</vt:lpstr>
      <vt:lpstr>Modifier chaque champ pour indiquer le Datatype et ses Parameters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Sylvain Guilbaud</dc:creator>
  <cp:lastModifiedBy>Sylvain Guilbaud</cp:lastModifiedBy>
  <cp:revision>14</cp:revision>
  <cp:lastPrinted>2024-07-25T08:33:02Z</cp:lastPrinted>
  <dcterms:created xsi:type="dcterms:W3CDTF">2024-07-25T08:28:05Z</dcterms:created>
  <dcterms:modified xsi:type="dcterms:W3CDTF">2024-07-25T09:47:35Z</dcterms:modified>
</cp:coreProperties>
</file>