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9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90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9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5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92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69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141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21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37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01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662B-98BB-45F2-8007-396D3DE6FFB7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F7E9-0B5C-4029-8486-7B634492CA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92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6185" y="263769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Scripts Python &amp; </a:t>
            </a:r>
            <a:r>
              <a:rPr lang="fr-FR" dirty="0" err="1" smtClean="0"/>
              <a:t>Jsonnet</a:t>
            </a:r>
            <a:endParaRPr lang="fr-FR" dirty="0"/>
          </a:p>
        </p:txBody>
      </p:sp>
      <p:pic>
        <p:nvPicPr>
          <p:cNvPr id="1026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9" y="2726853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90" y="2726853"/>
            <a:ext cx="731202" cy="7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raform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97" y="4021748"/>
            <a:ext cx="2162081" cy="5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logo 0 - Python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5049"/>
          <a:stretch/>
        </p:blipFill>
        <p:spPr bwMode="auto">
          <a:xfrm>
            <a:off x="3191608" y="2726853"/>
            <a:ext cx="2169670" cy="64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chemin horizontal 4"/>
          <p:cNvSpPr/>
          <p:nvPr/>
        </p:nvSpPr>
        <p:spPr>
          <a:xfrm>
            <a:off x="957772" y="3323492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m</a:t>
            </a:r>
            <a:r>
              <a:rPr lang="fr-FR" sz="1200" dirty="0" err="1" smtClean="0">
                <a:solidFill>
                  <a:schemeClr val="tx1"/>
                </a:solidFill>
              </a:rPr>
              <a:t>yDashboard.json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1608" y="2726854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exrtractInfo.py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1" name="Parchemin horizontal 10"/>
          <p:cNvSpPr/>
          <p:nvPr/>
        </p:nvSpPr>
        <p:spPr>
          <a:xfrm>
            <a:off x="4883111" y="453096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panels.json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2" name="Parchemin horizontal 11"/>
          <p:cNvSpPr/>
          <p:nvPr/>
        </p:nvSpPr>
        <p:spPr>
          <a:xfrm>
            <a:off x="4882520" y="4996962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variables.json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5591" y="2726854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myDashboard.jsonnet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68763" y="2800066"/>
            <a:ext cx="14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Jsonnet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Grafonnet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6" y="2726853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079574" y="3319716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961185" y="2532185"/>
            <a:ext cx="5363307" cy="145073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chemin horizontal 17"/>
          <p:cNvSpPr/>
          <p:nvPr/>
        </p:nvSpPr>
        <p:spPr>
          <a:xfrm>
            <a:off x="4882520" y="1424126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config.json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5" idx="3"/>
          </p:cNvCxnSpPr>
          <p:nvPr/>
        </p:nvCxnSpPr>
        <p:spPr>
          <a:xfrm flipV="1">
            <a:off x="2417294" y="3556488"/>
            <a:ext cx="7743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6" idx="2"/>
            <a:endCxn id="11" idx="1"/>
          </p:cNvCxnSpPr>
          <p:nvPr/>
        </p:nvCxnSpPr>
        <p:spPr>
          <a:xfrm rot="16200000" flipH="1">
            <a:off x="4092537" y="3973392"/>
            <a:ext cx="974480" cy="6066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en angle 19"/>
          <p:cNvCxnSpPr>
            <a:stCxn id="6" idx="2"/>
            <a:endCxn id="12" idx="1"/>
          </p:cNvCxnSpPr>
          <p:nvPr/>
        </p:nvCxnSpPr>
        <p:spPr>
          <a:xfrm rot="16200000" flipH="1">
            <a:off x="3859245" y="4206683"/>
            <a:ext cx="1440473" cy="6060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11" idx="0"/>
            <a:endCxn id="13" idx="1"/>
          </p:cNvCxnSpPr>
          <p:nvPr/>
        </p:nvCxnSpPr>
        <p:spPr>
          <a:xfrm rot="5400000" flipH="1" flipV="1">
            <a:off x="5208707" y="3662334"/>
            <a:ext cx="1331048" cy="522719"/>
          </a:xfrm>
          <a:prstGeom prst="bentConnector4">
            <a:avLst>
              <a:gd name="adj1" fmla="val 79019"/>
              <a:gd name="adj2" fmla="val 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en angle 26"/>
          <p:cNvCxnSpPr>
            <a:stCxn id="11" idx="0"/>
          </p:cNvCxnSpPr>
          <p:nvPr/>
        </p:nvCxnSpPr>
        <p:spPr>
          <a:xfrm rot="5400000" flipH="1" flipV="1">
            <a:off x="5357866" y="3811494"/>
            <a:ext cx="1032730" cy="522718"/>
          </a:xfrm>
          <a:prstGeom prst="bentConnector5">
            <a:avLst>
              <a:gd name="adj1" fmla="val 36608"/>
              <a:gd name="adj2" fmla="val 0"/>
              <a:gd name="adj3" fmla="val 9996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>
            <a:stCxn id="18" idx="2"/>
            <a:endCxn id="6" idx="0"/>
          </p:cNvCxnSpPr>
          <p:nvPr/>
        </p:nvCxnSpPr>
        <p:spPr>
          <a:xfrm rot="16200000" flipH="1" flipV="1">
            <a:off x="4496870" y="1611443"/>
            <a:ext cx="894984" cy="1335838"/>
          </a:xfrm>
          <a:prstGeom prst="bentConnector3">
            <a:avLst>
              <a:gd name="adj1" fmla="val 44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en angle 34"/>
          <p:cNvCxnSpPr>
            <a:stCxn id="18" idx="2"/>
            <a:endCxn id="13" idx="0"/>
          </p:cNvCxnSpPr>
          <p:nvPr/>
        </p:nvCxnSpPr>
        <p:spPr>
          <a:xfrm rot="16200000" flipH="1">
            <a:off x="5968861" y="1475290"/>
            <a:ext cx="894984" cy="1608145"/>
          </a:xfrm>
          <a:prstGeom prst="bentConnector3">
            <a:avLst>
              <a:gd name="adj1" fmla="val 448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0677" y="5978769"/>
            <a:ext cx="9583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Structure plutôt complexe avec les scripts python et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Modulation dynamique du </a:t>
            </a:r>
            <a:r>
              <a:rPr lang="fr-FR" sz="1600" dirty="0" err="1" smtClean="0"/>
              <a:t>dashboard</a:t>
            </a:r>
            <a:r>
              <a:rPr lang="fr-FR" sz="1600" dirty="0" smtClean="0"/>
              <a:t> mis à jour grâce au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6702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6185" y="263769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Script Python</a:t>
            </a:r>
            <a:endParaRPr lang="fr-FR" dirty="0"/>
          </a:p>
        </p:txBody>
      </p:sp>
      <p:pic>
        <p:nvPicPr>
          <p:cNvPr id="1026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9" y="2726853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590" y="2726853"/>
            <a:ext cx="731202" cy="7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raform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97" y="4021748"/>
            <a:ext cx="2162081" cy="5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logo 0 - Python Logo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69" b="35049"/>
          <a:stretch/>
        </p:blipFill>
        <p:spPr bwMode="auto">
          <a:xfrm>
            <a:off x="3191608" y="2726853"/>
            <a:ext cx="2169670" cy="64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chemin horizontal 4"/>
          <p:cNvSpPr/>
          <p:nvPr/>
        </p:nvSpPr>
        <p:spPr>
          <a:xfrm>
            <a:off x="957772" y="3323492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m</a:t>
            </a:r>
            <a:r>
              <a:rPr lang="fr-FR" sz="1200" dirty="0" err="1" smtClean="0">
                <a:solidFill>
                  <a:schemeClr val="tx1"/>
                </a:solidFill>
              </a:rPr>
              <a:t>yDashboard.json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91608" y="2726854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smtClean="0">
                <a:solidFill>
                  <a:schemeClr val="tx1"/>
                </a:solidFill>
              </a:rPr>
              <a:t>exrtractInfo.py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35591" y="2726854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myDashboard.jsonnet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68763" y="2800066"/>
            <a:ext cx="14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Jsonnet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Grafonnet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6" y="2726853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9079574" y="3319716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961185" y="1503485"/>
            <a:ext cx="5363307" cy="247943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chemin horizontal 17"/>
          <p:cNvSpPr/>
          <p:nvPr/>
        </p:nvSpPr>
        <p:spPr>
          <a:xfrm>
            <a:off x="3546681" y="1861798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config.json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5" idx="3"/>
          </p:cNvCxnSpPr>
          <p:nvPr/>
        </p:nvCxnSpPr>
        <p:spPr>
          <a:xfrm flipV="1">
            <a:off x="2417294" y="3556488"/>
            <a:ext cx="7743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en angle 21"/>
          <p:cNvCxnSpPr>
            <a:stCxn id="6" idx="3"/>
            <a:endCxn id="13" idx="1"/>
          </p:cNvCxnSpPr>
          <p:nvPr/>
        </p:nvCxnSpPr>
        <p:spPr>
          <a:xfrm>
            <a:off x="5361277" y="3258170"/>
            <a:ext cx="774314" cy="12700"/>
          </a:xfrm>
          <a:prstGeom prst="bentConnector3">
            <a:avLst>
              <a:gd name="adj1" fmla="val 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eur en angle 31"/>
          <p:cNvCxnSpPr/>
          <p:nvPr/>
        </p:nvCxnSpPr>
        <p:spPr>
          <a:xfrm rot="16200000" flipH="1">
            <a:off x="4047787" y="2498199"/>
            <a:ext cx="457312" cy="1"/>
          </a:xfrm>
          <a:prstGeom prst="bentConnector5">
            <a:avLst>
              <a:gd name="adj1" fmla="val 19226"/>
              <a:gd name="adj2" fmla="val 0"/>
              <a:gd name="adj3" fmla="val 436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47734" y="4980572"/>
            <a:ext cx="9583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Structure simple, le script python s’occupe de tout générer,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Pas d’ajouts dynamique d’</a:t>
            </a:r>
            <a:r>
              <a:rPr lang="fr-FR" sz="1600" dirty="0" err="1" smtClean="0"/>
              <a:t>élements</a:t>
            </a:r>
            <a:r>
              <a:rPr lang="fr-FR" sz="1600" dirty="0" smtClean="0"/>
              <a:t> de manière simple,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Plusieurs générations du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 possible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Directement un </a:t>
            </a:r>
            <a:r>
              <a:rPr lang="fr-FR" sz="1600" dirty="0" err="1" smtClean="0"/>
              <a:t>json</a:t>
            </a:r>
            <a:r>
              <a:rPr lang="fr-FR" sz="1600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Mixte </a:t>
            </a:r>
            <a:r>
              <a:rPr lang="fr-FR" sz="1600" dirty="0" err="1" smtClean="0"/>
              <a:t>json</a:t>
            </a:r>
            <a:r>
              <a:rPr lang="fr-FR" sz="1600" dirty="0" smtClean="0"/>
              <a:t> +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 -&gt; plus modulaire,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Seul un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 -&gt; très modulaire mais génération complexe.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Pas de solution </a:t>
            </a:r>
            <a:r>
              <a:rPr lang="fr-FR" sz="1600" dirty="0" err="1" smtClean="0"/>
              <a:t>ecore</a:t>
            </a:r>
            <a:r>
              <a:rPr lang="fr-FR" sz="1600" dirty="0" smtClean="0"/>
              <a:t> fonctionnelle pour envoyer </a:t>
            </a:r>
            <a:r>
              <a:rPr lang="fr-FR" sz="1600" dirty="0" err="1" smtClean="0"/>
              <a:t>dns</a:t>
            </a:r>
            <a:r>
              <a:rPr lang="fr-FR" sz="1600" dirty="0" smtClean="0"/>
              <a:t> </a:t>
            </a:r>
            <a:r>
              <a:rPr lang="fr-FR" sz="1600" dirty="0" err="1" smtClean="0"/>
              <a:t>Grafana</a:t>
            </a:r>
            <a:r>
              <a:rPr lang="fr-FR" sz="1600" dirty="0" smtClean="0"/>
              <a:t> avec </a:t>
            </a:r>
            <a:r>
              <a:rPr lang="fr-FR" sz="1600" dirty="0" err="1" smtClean="0"/>
              <a:t>Terraform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pic>
        <p:nvPicPr>
          <p:cNvPr id="19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6" y="1810455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9079574" y="2403318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cxnSp>
        <p:nvCxnSpPr>
          <p:cNvPr id="21" name="Connecteur en angle 20"/>
          <p:cNvCxnSpPr>
            <a:stCxn id="13" idx="3"/>
            <a:endCxn id="15" idx="1"/>
          </p:cNvCxnSpPr>
          <p:nvPr/>
        </p:nvCxnSpPr>
        <p:spPr>
          <a:xfrm flipV="1">
            <a:off x="8305260" y="2982655"/>
            <a:ext cx="718096" cy="2755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en angle 22"/>
          <p:cNvCxnSpPr>
            <a:stCxn id="13" idx="3"/>
            <a:endCxn id="19" idx="1"/>
          </p:cNvCxnSpPr>
          <p:nvPr/>
        </p:nvCxnSpPr>
        <p:spPr>
          <a:xfrm flipV="1">
            <a:off x="8305260" y="2066257"/>
            <a:ext cx="718096" cy="11919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56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6185" y="263769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Jsonnet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/>
          </a:p>
        </p:txBody>
      </p:sp>
      <p:pic>
        <p:nvPicPr>
          <p:cNvPr id="1026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9" y="1908512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6" y="3126896"/>
            <a:ext cx="731202" cy="7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raform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533" y="4548468"/>
            <a:ext cx="2162081" cy="5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chemin horizontal 4"/>
          <p:cNvSpPr/>
          <p:nvPr/>
        </p:nvSpPr>
        <p:spPr>
          <a:xfrm>
            <a:off x="869842" y="2560885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m</a:t>
            </a:r>
            <a:r>
              <a:rPr lang="fr-FR" sz="1200" dirty="0" err="1" smtClean="0">
                <a:solidFill>
                  <a:schemeClr val="tx1"/>
                </a:solidFill>
              </a:rPr>
              <a:t>yDashboard.json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1607" y="3126897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</a:t>
            </a:r>
            <a:r>
              <a:rPr lang="fr-FR" sz="1200" dirty="0" err="1" smtClean="0">
                <a:solidFill>
                  <a:schemeClr val="tx1"/>
                </a:solidFill>
              </a:rPr>
              <a:t>ashboard.jsonnet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4779" y="3200109"/>
            <a:ext cx="14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Jsonnet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Grafonnet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76" y="3219215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53094" y="3812078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945424" y="2927835"/>
            <a:ext cx="6972300" cy="145073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chemin horizontal 17"/>
          <p:cNvSpPr/>
          <p:nvPr/>
        </p:nvSpPr>
        <p:spPr>
          <a:xfrm>
            <a:off x="5871235" y="205026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config.json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5" idx="3"/>
            <a:endCxn id="13" idx="1"/>
          </p:cNvCxnSpPr>
          <p:nvPr/>
        </p:nvCxnSpPr>
        <p:spPr>
          <a:xfrm>
            <a:off x="2329364" y="2793882"/>
            <a:ext cx="862243" cy="86433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7763" y="5685408"/>
            <a:ext cx="958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Structure simple,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Hiérarchie des panels et variables facile à manipuler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Mise à jour du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 et </a:t>
            </a:r>
            <a:r>
              <a:rPr lang="fr-FR" sz="1600" dirty="0" err="1" smtClean="0"/>
              <a:t>libsonnet</a:t>
            </a:r>
            <a:r>
              <a:rPr lang="fr-FR" sz="1600" dirty="0" smtClean="0"/>
              <a:t> à la main fastidieuse : chaque paramètre changé correspond au changement d’une ligne complète</a:t>
            </a:r>
            <a:endParaRPr lang="fr-FR" sz="1600" dirty="0"/>
          </a:p>
        </p:txBody>
      </p:sp>
      <p:sp>
        <p:nvSpPr>
          <p:cNvPr id="23" name="Parchemin horizontal 22"/>
          <p:cNvSpPr/>
          <p:nvPr/>
        </p:nvSpPr>
        <p:spPr>
          <a:xfrm>
            <a:off x="3546680" y="232788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panel.libsonnet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Parchemin horizontal 23"/>
          <p:cNvSpPr/>
          <p:nvPr/>
        </p:nvSpPr>
        <p:spPr>
          <a:xfrm>
            <a:off x="3546680" y="181494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v</a:t>
            </a:r>
            <a:r>
              <a:rPr lang="fr-FR" sz="1200" dirty="0" err="1" smtClean="0">
                <a:solidFill>
                  <a:schemeClr val="tx1"/>
                </a:solidFill>
              </a:rPr>
              <a:t>ariable.libsonnet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2" name="Connecteur en angle 11"/>
          <p:cNvCxnSpPr>
            <a:stCxn id="5" idx="3"/>
            <a:endCxn id="23" idx="1"/>
          </p:cNvCxnSpPr>
          <p:nvPr/>
        </p:nvCxnSpPr>
        <p:spPr>
          <a:xfrm flipV="1">
            <a:off x="2329364" y="2560886"/>
            <a:ext cx="1217316" cy="232996"/>
          </a:xfrm>
          <a:prstGeom prst="bentConnector3">
            <a:avLst>
              <a:gd name="adj1" fmla="val 398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5" idx="3"/>
            <a:endCxn id="24" idx="1"/>
          </p:cNvCxnSpPr>
          <p:nvPr/>
        </p:nvCxnSpPr>
        <p:spPr>
          <a:xfrm flipV="1">
            <a:off x="2329364" y="2047946"/>
            <a:ext cx="1217316" cy="745936"/>
          </a:xfrm>
          <a:prstGeom prst="bentConnector3">
            <a:avLst>
              <a:gd name="adj1" fmla="val 398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chemin horizontal 32"/>
          <p:cNvSpPr/>
          <p:nvPr/>
        </p:nvSpPr>
        <p:spPr>
          <a:xfrm>
            <a:off x="5668333" y="3420203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8" name="Connecteur en angle 27"/>
          <p:cNvCxnSpPr>
            <a:endCxn id="33" idx="1"/>
          </p:cNvCxnSpPr>
          <p:nvPr/>
        </p:nvCxnSpPr>
        <p:spPr>
          <a:xfrm>
            <a:off x="5360291" y="3653199"/>
            <a:ext cx="30804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33" idx="3"/>
          </p:cNvCxnSpPr>
          <p:nvPr/>
        </p:nvCxnSpPr>
        <p:spPr>
          <a:xfrm flipV="1">
            <a:off x="7127855" y="3653199"/>
            <a:ext cx="305086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8" idx="1"/>
            <a:endCxn id="24" idx="3"/>
          </p:cNvCxnSpPr>
          <p:nvPr/>
        </p:nvCxnSpPr>
        <p:spPr>
          <a:xfrm rot="10800000">
            <a:off x="5006203" y="2047946"/>
            <a:ext cx="865033" cy="2353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8" idx="1"/>
            <a:endCxn id="23" idx="3"/>
          </p:cNvCxnSpPr>
          <p:nvPr/>
        </p:nvCxnSpPr>
        <p:spPr>
          <a:xfrm rot="10800000" flipV="1">
            <a:off x="5006203" y="2283266"/>
            <a:ext cx="865033" cy="2776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8" idx="2"/>
          </p:cNvCxnSpPr>
          <p:nvPr/>
        </p:nvCxnSpPr>
        <p:spPr>
          <a:xfrm rot="16200000" flipH="1" flipV="1">
            <a:off x="5560777" y="2272459"/>
            <a:ext cx="854666" cy="1225773"/>
          </a:xfrm>
          <a:prstGeom prst="bentConnector4">
            <a:avLst>
              <a:gd name="adj1" fmla="val 27776"/>
              <a:gd name="adj2" fmla="val 797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73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46185" y="263769"/>
            <a:ext cx="50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Jsonnet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endParaRPr lang="fr-FR" dirty="0"/>
          </a:p>
        </p:txBody>
      </p:sp>
      <p:pic>
        <p:nvPicPr>
          <p:cNvPr id="1026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59" y="1908512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o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606" y="3126896"/>
            <a:ext cx="731202" cy="73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rraform-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012" y="5365027"/>
            <a:ext cx="2162081" cy="52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archemin horizontal 4"/>
          <p:cNvSpPr/>
          <p:nvPr/>
        </p:nvSpPr>
        <p:spPr>
          <a:xfrm>
            <a:off x="869842" y="2560885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m</a:t>
            </a:r>
            <a:r>
              <a:rPr lang="fr-FR" sz="1200" dirty="0" err="1" smtClean="0">
                <a:solidFill>
                  <a:schemeClr val="tx1"/>
                </a:solidFill>
              </a:rPr>
              <a:t>yDashboard.json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91607" y="3126897"/>
            <a:ext cx="2169669" cy="1062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d</a:t>
            </a:r>
            <a:r>
              <a:rPr lang="fr-FR" sz="1200" dirty="0" err="1" smtClean="0">
                <a:solidFill>
                  <a:schemeClr val="tx1"/>
                </a:solidFill>
              </a:rPr>
              <a:t>ashboard.jsonnet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924779" y="3200109"/>
            <a:ext cx="1438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Jsonnet</a:t>
            </a:r>
            <a:r>
              <a:rPr lang="fr-F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fr-FR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Grafonnet</a:t>
            </a:r>
            <a:endParaRPr lang="fr-FR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876" y="3219215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7553094" y="3812078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2945424" y="2927835"/>
            <a:ext cx="6972300" cy="229158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Parchemin horizontal 17"/>
          <p:cNvSpPr/>
          <p:nvPr/>
        </p:nvSpPr>
        <p:spPr>
          <a:xfrm>
            <a:off x="5871235" y="205026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config.json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4" name="Connecteur en angle 13"/>
          <p:cNvCxnSpPr>
            <a:stCxn id="5" idx="3"/>
            <a:endCxn id="13" idx="1"/>
          </p:cNvCxnSpPr>
          <p:nvPr/>
        </p:nvCxnSpPr>
        <p:spPr>
          <a:xfrm>
            <a:off x="2329364" y="2793882"/>
            <a:ext cx="862243" cy="86433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7763" y="5685408"/>
            <a:ext cx="95832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Structure simple, robuste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Hiérarchie des panels et variables facile à manipuler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Mise à jour du </a:t>
            </a:r>
            <a:r>
              <a:rPr lang="fr-FR" sz="1600" dirty="0" err="1" smtClean="0"/>
              <a:t>jsonnet</a:t>
            </a:r>
            <a:r>
              <a:rPr lang="fr-FR" sz="1600" dirty="0" smtClean="0"/>
              <a:t> et </a:t>
            </a:r>
            <a:r>
              <a:rPr lang="fr-FR" sz="1600" dirty="0" err="1" smtClean="0"/>
              <a:t>libsonnet</a:t>
            </a:r>
            <a:r>
              <a:rPr lang="fr-FR" sz="1600" dirty="0" smtClean="0"/>
              <a:t> à la main fastidieuse : chaque paramètre changé correspond au changement d’une ligne complète</a:t>
            </a:r>
            <a:endParaRPr lang="fr-FR" sz="1600" dirty="0"/>
          </a:p>
        </p:txBody>
      </p:sp>
      <p:sp>
        <p:nvSpPr>
          <p:cNvPr id="23" name="Parchemin horizontal 22"/>
          <p:cNvSpPr/>
          <p:nvPr/>
        </p:nvSpPr>
        <p:spPr>
          <a:xfrm>
            <a:off x="3546680" y="232788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panel.libsonnet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24" name="Parchemin horizontal 23"/>
          <p:cNvSpPr/>
          <p:nvPr/>
        </p:nvSpPr>
        <p:spPr>
          <a:xfrm>
            <a:off x="3546680" y="1814949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tx1"/>
                </a:solidFill>
              </a:rPr>
              <a:t>v</a:t>
            </a:r>
            <a:r>
              <a:rPr lang="fr-FR" sz="1200" dirty="0" err="1" smtClean="0">
                <a:solidFill>
                  <a:schemeClr val="tx1"/>
                </a:solidFill>
              </a:rPr>
              <a:t>ariable.libsonnet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12" name="Connecteur en angle 11"/>
          <p:cNvCxnSpPr>
            <a:stCxn id="5" idx="3"/>
            <a:endCxn id="23" idx="1"/>
          </p:cNvCxnSpPr>
          <p:nvPr/>
        </p:nvCxnSpPr>
        <p:spPr>
          <a:xfrm flipV="1">
            <a:off x="2329364" y="2560886"/>
            <a:ext cx="1217316" cy="232996"/>
          </a:xfrm>
          <a:prstGeom prst="bentConnector3">
            <a:avLst>
              <a:gd name="adj1" fmla="val 398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6"/>
          <p:cNvCxnSpPr>
            <a:stCxn id="5" idx="3"/>
            <a:endCxn id="24" idx="1"/>
          </p:cNvCxnSpPr>
          <p:nvPr/>
        </p:nvCxnSpPr>
        <p:spPr>
          <a:xfrm flipV="1">
            <a:off x="2329364" y="2047946"/>
            <a:ext cx="1217316" cy="745936"/>
          </a:xfrm>
          <a:prstGeom prst="bentConnector3">
            <a:avLst>
              <a:gd name="adj1" fmla="val 39888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rchemin horizontal 32"/>
          <p:cNvSpPr/>
          <p:nvPr/>
        </p:nvSpPr>
        <p:spPr>
          <a:xfrm>
            <a:off x="5668333" y="3420203"/>
            <a:ext cx="1459522" cy="465993"/>
          </a:xfrm>
          <a:prstGeom prst="horizontalScroll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dashboard.json</a:t>
            </a:r>
            <a:endParaRPr lang="fr-FR" sz="1200" dirty="0">
              <a:solidFill>
                <a:schemeClr val="tx1"/>
              </a:solidFill>
            </a:endParaRPr>
          </a:p>
        </p:txBody>
      </p:sp>
      <p:cxnSp>
        <p:nvCxnSpPr>
          <p:cNvPr id="28" name="Connecteur en angle 27"/>
          <p:cNvCxnSpPr>
            <a:endCxn id="33" idx="1"/>
          </p:cNvCxnSpPr>
          <p:nvPr/>
        </p:nvCxnSpPr>
        <p:spPr>
          <a:xfrm>
            <a:off x="5360291" y="3653199"/>
            <a:ext cx="308042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en angle 35"/>
          <p:cNvCxnSpPr>
            <a:stCxn id="33" idx="3"/>
          </p:cNvCxnSpPr>
          <p:nvPr/>
        </p:nvCxnSpPr>
        <p:spPr>
          <a:xfrm flipV="1">
            <a:off x="7127855" y="3653199"/>
            <a:ext cx="305086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ngle 38"/>
          <p:cNvCxnSpPr>
            <a:stCxn id="18" idx="1"/>
            <a:endCxn id="24" idx="3"/>
          </p:cNvCxnSpPr>
          <p:nvPr/>
        </p:nvCxnSpPr>
        <p:spPr>
          <a:xfrm rot="10800000">
            <a:off x="5006203" y="2047946"/>
            <a:ext cx="865033" cy="2353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en angle 40"/>
          <p:cNvCxnSpPr>
            <a:stCxn id="18" idx="1"/>
            <a:endCxn id="23" idx="3"/>
          </p:cNvCxnSpPr>
          <p:nvPr/>
        </p:nvCxnSpPr>
        <p:spPr>
          <a:xfrm rot="10800000" flipV="1">
            <a:off x="5006203" y="2283266"/>
            <a:ext cx="865033" cy="27762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ngle 42"/>
          <p:cNvCxnSpPr>
            <a:stCxn id="18" idx="2"/>
          </p:cNvCxnSpPr>
          <p:nvPr/>
        </p:nvCxnSpPr>
        <p:spPr>
          <a:xfrm rot="16200000" flipH="1" flipV="1">
            <a:off x="5560777" y="2272459"/>
            <a:ext cx="854666" cy="1225773"/>
          </a:xfrm>
          <a:prstGeom prst="bentConnector4">
            <a:avLst>
              <a:gd name="adj1" fmla="val 27776"/>
              <a:gd name="adj2" fmla="val 797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Grafana Logo (Light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094" y="4150006"/>
            <a:ext cx="2164088" cy="51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ZoneTexte 26"/>
          <p:cNvSpPr txBox="1"/>
          <p:nvPr/>
        </p:nvSpPr>
        <p:spPr>
          <a:xfrm>
            <a:off x="7609312" y="4742869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New/</a:t>
            </a:r>
            <a:r>
              <a:rPr lang="fr-FR" sz="1400" dirty="0" err="1" smtClean="0"/>
              <a:t>Updated</a:t>
            </a:r>
            <a:r>
              <a:rPr lang="fr-FR" sz="1400" dirty="0" smtClean="0"/>
              <a:t> Dashboard</a:t>
            </a:r>
            <a:endParaRPr lang="fr-FR" sz="1400" dirty="0"/>
          </a:p>
        </p:txBody>
      </p:sp>
      <p:cxnSp>
        <p:nvCxnSpPr>
          <p:cNvPr id="29" name="Connecteur en angle 28"/>
          <p:cNvCxnSpPr>
            <a:stCxn id="33" idx="3"/>
            <a:endCxn id="26" idx="1"/>
          </p:cNvCxnSpPr>
          <p:nvPr/>
        </p:nvCxnSpPr>
        <p:spPr>
          <a:xfrm>
            <a:off x="7127855" y="3653200"/>
            <a:ext cx="425239" cy="752608"/>
          </a:xfrm>
          <a:prstGeom prst="bentConnector3">
            <a:avLst>
              <a:gd name="adj1" fmla="val 267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344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202</Words>
  <Application>Microsoft Office PowerPoint</Application>
  <PresentationFormat>Grand écran</PresentationFormat>
  <Paragraphs>55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13</cp:revision>
  <dcterms:created xsi:type="dcterms:W3CDTF">2025-04-28T07:55:50Z</dcterms:created>
  <dcterms:modified xsi:type="dcterms:W3CDTF">2025-07-02T14:30:14Z</dcterms:modified>
</cp:coreProperties>
</file>