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Apprendre en s’amusant grâce aux cartes Flash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Damien Roquel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10550" y="1678150"/>
            <a:ext cx="4045200" cy="142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4200">
                <a:solidFill>
                  <a:schemeClr val="lt2"/>
                </a:solidFill>
              </a:rPr>
              <a:t>À DEUX JOUEURS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b="0" lang="fr" sz="1800">
                <a:solidFill>
                  <a:schemeClr val="lt2"/>
                </a:solidFill>
              </a:rPr>
              <a:t>La bataille 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b="0" lang="fr" sz="1800">
                <a:solidFill>
                  <a:schemeClr val="lt2"/>
                </a:solidFill>
              </a:rPr>
              <a:t>Le morpion</a:t>
            </a:r>
          </a:p>
          <a:p>
            <a:pPr indent="-342900" lvl="0" marL="457200" rtl="0" algn="l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b="0" lang="fr" sz="1800">
                <a:solidFill>
                  <a:schemeClr val="lt2"/>
                </a:solidFill>
              </a:rPr>
              <a:t>... 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5143800" y="1269800"/>
            <a:ext cx="4045200" cy="196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4200">
                <a:solidFill>
                  <a:srgbClr val="FFFFFF"/>
                </a:solidFill>
              </a:rPr>
              <a:t>OU À PLUSIEURS !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b="0" lang="fr" sz="1800">
                <a:solidFill>
                  <a:srgbClr val="FFFFFF"/>
                </a:solidFill>
              </a:rPr>
              <a:t>Le jeu du bouchon </a:t>
            </a:r>
          </a:p>
          <a:p>
            <a:pPr indent="-342900" lvl="0" marL="457200" rtl="0" algn="l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0" lang="fr" sz="1800">
                <a:solidFill>
                  <a:srgbClr val="FFFFFF"/>
                </a:solidFill>
              </a:rPr>
              <a:t>...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08950" y="233075"/>
            <a:ext cx="41019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fr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Il existe de nombreux jeux 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19 at 11.46.25 PM.png" id="147" name="Shape 147"/>
          <p:cNvPicPr preferRelativeResize="0"/>
          <p:nvPr/>
        </p:nvPicPr>
        <p:blipFill rotWithShape="1">
          <a:blip r:embed="rId3">
            <a:alphaModFix/>
          </a:blip>
          <a:srcRect b="0" l="26143" r="26148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3000">
                <a:solidFill>
                  <a:schemeClr val="dk1"/>
                </a:solidFill>
              </a:rPr>
              <a:t>Voici Sergio</a:t>
            </a:r>
            <a:r>
              <a:rPr b="1" lang="fr" sz="3000">
                <a:solidFill>
                  <a:schemeClr val="dk1"/>
                </a:solidFill>
              </a:rPr>
              <a:t>.</a:t>
            </a:r>
            <a:r>
              <a:rPr lang="fr" sz="30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000000"/>
                </a:solidFill>
              </a:rPr>
              <a:t>Il a récemment déménagé du Portugal pour s'installer dans une petite ville du sud de la France</a:t>
            </a:r>
            <a:r>
              <a:rPr lang="fr" sz="1800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fr" sz="1800"/>
              <a:t>Il aime le football, mais il craint de ne pas pouvoir communiquer avec l'entraîneur ou ses coéquipiers</a:t>
            </a:r>
            <a:r>
              <a:rPr lang="fr" sz="180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17100" y="803675"/>
            <a:ext cx="7721400" cy="35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600"/>
              <a:t>Grâce aux cartes Flash il a pu apprendre les 35 mots qui composent le vocabulaire footballistique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4400">
                <a:solidFill>
                  <a:schemeClr val="accent5"/>
                </a:solidFill>
              </a:rPr>
              <a:t>En seulement 2 semaines!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58" name="Shape 158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type="title"/>
          </p:nvPr>
        </p:nvSpPr>
        <p:spPr>
          <a:xfrm>
            <a:off x="283100" y="654000"/>
            <a:ext cx="6645300" cy="38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Damien utilise ce genre de méthodes en entreprise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600"/>
              <a:t>( par exemple pour aider une équipe d’ouvrier à mémoriser la doc d’une machine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17100" y="803675"/>
            <a:ext cx="7721400" cy="35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Dis donc, ton truc... ce serait pas un peu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pour les gosses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17100" y="803675"/>
            <a:ext cx="7721400" cy="35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Si mais je vois pas le problème...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Allez bisous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3355550" y="2200075"/>
            <a:ext cx="5197200" cy="7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Damien Roquel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3355550" y="2968075"/>
            <a:ext cx="5197200" cy="13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fr" sz="1800">
                <a:latin typeface="Lato"/>
                <a:ea typeface="Lato"/>
                <a:cs typeface="Lato"/>
                <a:sym typeface="Lato"/>
              </a:rPr>
              <a:t>Le dada de Damien, c’est de </a:t>
            </a:r>
            <a:r>
              <a:rPr b="0" lang="fr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mettre les gens en situation de collaboration par le jeu, voir ce qu'il se passe et ensuite réfléchir ensemble.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75" y="1085500"/>
            <a:ext cx="205142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 " id="86" name="Shape 8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2855550" y="1377475"/>
            <a:ext cx="3593100" cy="33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fr" sz="1200">
                <a:latin typeface="Raleway"/>
                <a:ea typeface="Raleway"/>
                <a:cs typeface="Raleway"/>
                <a:sym typeface="Raleway"/>
              </a:rPr>
              <a:t>Les cartes Flash sont une technique pédagogique prisée des anglo-saxons, elle privilégie 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 mémorisation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Par l’élaboration de questions/réponses précises et la répétition.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L’auto-apprentissage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Par la possibilité de répondre aux questions et de se corriger seul, sans jugement et à son rythme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 jeu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Seul ou à plusieurs, l’aspect ludique permet d’apprendre sans stress.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47450" y="676425"/>
            <a:ext cx="7649100" cy="33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C’est bien beau tes histoires mais 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/>
              <a:t>c’est quoi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une carte Flash?</a:t>
            </a:r>
            <a:r>
              <a:rPr lang="fr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17100" y="803675"/>
            <a:ext cx="7721400" cy="35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>
                <a:solidFill>
                  <a:schemeClr val="accent5"/>
                </a:solidFill>
              </a:rPr>
              <a:t>Excellente </a:t>
            </a:r>
            <a:r>
              <a:rPr lang="fr">
                <a:solidFill>
                  <a:srgbClr val="FFFFFF"/>
                </a:solidFill>
              </a:rPr>
              <a:t>question</a:t>
            </a:r>
            <a:r>
              <a:rPr lang="fr"/>
              <a:t>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0" lang="fr" sz="2400"/>
              <a:t>(Merci de l’avoir posée)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36900" y="1912650"/>
            <a:ext cx="45726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fr" sz="2400">
                <a:solidFill>
                  <a:schemeClr val="dk2"/>
                </a:solidFill>
              </a:rPr>
              <a:t>Une carte Flash est une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fr" sz="2400">
                <a:solidFill>
                  <a:schemeClr val="dk2"/>
                </a:solidFill>
              </a:rPr>
              <a:t>carte à jouer qui comporte: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800"/>
              <a:t>Une question au recto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fr" sz="2800"/>
              <a:t>Une réponse au verso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fr" sz="2400">
                <a:solidFill>
                  <a:schemeClr val="dk2"/>
                </a:solidFill>
              </a:rPr>
              <a:t>&amp; qui peut être utilisée </a:t>
            </a:r>
          </a:p>
          <a:p>
            <a:pPr lvl="0" algn="l">
              <a:spcBef>
                <a:spcPts val="0"/>
              </a:spcBef>
              <a:buClr>
                <a:schemeClr val="dk2"/>
              </a:buClr>
              <a:buSzPct val="30555"/>
              <a:buFont typeface="Arial"/>
              <a:buNone/>
            </a:pPr>
            <a:r>
              <a:rPr lang="fr"/>
              <a:t>dans les deux sens</a:t>
            </a:r>
          </a:p>
        </p:txBody>
      </p:sp>
      <p:sp>
        <p:nvSpPr>
          <p:cNvPr id="104" name="Shape 104"/>
          <p:cNvSpPr/>
          <p:nvPr/>
        </p:nvSpPr>
        <p:spPr>
          <a:xfrm>
            <a:off x="5022975" y="1213575"/>
            <a:ext cx="2186100" cy="131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5127425" y="1334125"/>
            <a:ext cx="19932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Formule simplifiée de l’ellipse</a:t>
            </a:r>
          </a:p>
        </p:txBody>
      </p:sp>
      <p:sp>
        <p:nvSpPr>
          <p:cNvPr id="106" name="Shape 106"/>
          <p:cNvSpPr/>
          <p:nvPr/>
        </p:nvSpPr>
        <p:spPr>
          <a:xfrm>
            <a:off x="6541625" y="2748250"/>
            <a:ext cx="2186100" cy="131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6646075" y="2868800"/>
            <a:ext cx="19932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x²/a² + y²/b² - 1 =0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172200" y="385750"/>
            <a:ext cx="1695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Exemple :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022975" y="4363375"/>
            <a:ext cx="3777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( on peut lire dans les deux sens)</a:t>
            </a:r>
          </a:p>
        </p:txBody>
      </p:sp>
      <p:sp>
        <p:nvSpPr>
          <p:cNvPr id="110" name="Shape 110"/>
          <p:cNvSpPr/>
          <p:nvPr/>
        </p:nvSpPr>
        <p:spPr>
          <a:xfrm rot="-5400000">
            <a:off x="5392650" y="2779750"/>
            <a:ext cx="900000" cy="83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7491050" y="1541750"/>
            <a:ext cx="900000" cy="83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47450" y="676425"/>
            <a:ext cx="7649100" cy="33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Mouais… En quoi est ce que c’est si 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intéressant </a:t>
            </a:r>
            <a:r>
              <a:rPr lang="fr">
                <a:solidFill>
                  <a:schemeClr val="accent5"/>
                </a:solidFill>
              </a:rPr>
              <a:t>?</a:t>
            </a:r>
            <a:r>
              <a:rPr lang="fr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17100" y="803675"/>
            <a:ext cx="7721400" cy="35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fr" sz="2400"/>
              <a:t>(hm...ok tough crowd…)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Là où ça devient fun c’est qu’on peut faire 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fr">
                <a:solidFill>
                  <a:schemeClr val="accent5"/>
                </a:solidFill>
              </a:rPr>
              <a:t>divers jeux en utilisant les cartes.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5" y="819750"/>
            <a:ext cx="8157275" cy="416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803675" y="208950"/>
            <a:ext cx="7546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Par exemple </a:t>
            </a:r>
            <a:r>
              <a:rPr lang="f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 solo :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3174500" y="1192500"/>
            <a:ext cx="0" cy="34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5746250" y="1192500"/>
            <a:ext cx="0" cy="34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1713950" y="972450"/>
            <a:ext cx="488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fr" sz="3000">
                <a:latin typeface="Raleway"/>
                <a:ea typeface="Raleway"/>
                <a:cs typeface="Raleway"/>
                <a:sym typeface="Raleway"/>
              </a:rPr>
              <a:t>1.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231325" y="972450"/>
            <a:ext cx="488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30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fr" sz="3000"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73075" y="972450"/>
            <a:ext cx="488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300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fr" sz="3000"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84950" y="1591275"/>
            <a:ext cx="177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Je pose toutes mes cartes dans la colonne 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Si j’arrive à y répondre je les passe dans la colonne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Je laisse celles auxquelles je n’ai pas répondu dans la colonne 1 et je recommence.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587375" y="1591275"/>
            <a:ext cx="177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Je prends les cartes dans la colonne 2, je les mélange (en mélangeant aussi le recto/verso).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Si j’arrive à y répondre je les passe dans la colonne 3, sinon je les redescends dans la colonne 1.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129125" y="1591275"/>
            <a:ext cx="177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but du jeu est d’amener toutes les cartes dans la colonne 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