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Gérer son temps efficacement.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Par Romain Couturier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Une équipe qui rogne en sur sa qualité pour gagner du temps est une équipe qui s’auto-alimente en travail.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“Une équipe en urgence est plus lente que les autres, car pour toutes urgences prise en charge, combiens de tâches à l'arrêt.”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Stratégie numéro 4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Déléguer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183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</a:t>
            </a:r>
            <a:r>
              <a:rPr lang="fr"/>
              <a:t>oulet d’étranglement 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 rythme d’un groupe (et sa performance), est celui du </a:t>
            </a:r>
            <a:r>
              <a:rPr lang="fr"/>
              <a:t>maillon</a:t>
            </a:r>
            <a:r>
              <a:rPr lang="fr"/>
              <a:t> le plus ‘’lent’’.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D’où l’intérêt de se calquer sur lui plutôt que de se précipiter, au risque de le transformer en frein pour l’équipe.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Stratégie numéro 5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Ralentir pour aller plus vite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500" y="2978975"/>
            <a:ext cx="4046800" cy="19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35475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fr"/>
              <a:t>    Le temps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Définition Larousse :  “Notion fondamentale dans laquelle se succèdent des </a:t>
            </a:r>
            <a:r>
              <a:rPr lang="fr"/>
              <a:t>événements”</a:t>
            </a: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Le temps est une des seules choses que l’on ne peut pas gagner.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fr"/>
              <a:t>Le but est donc d’en perdre le moins possible.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En règle générale, on tente au quotidien de faire des listes de tâches et de les accomplir dans une période donnée.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Cependant… il est difficile de le gérer dans une équipe car il faut penser “avec les autres”.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-2120" l="0" r="0" t="2120"/>
          <a:stretch/>
        </p:blipFill>
        <p:spPr>
          <a:xfrm>
            <a:off x="0" y="-8"/>
            <a:ext cx="9144000" cy="258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-2120" l="0" r="0" t="2120"/>
          <a:stretch/>
        </p:blipFill>
        <p:spPr>
          <a:xfrm>
            <a:off x="0" y="-8"/>
            <a:ext cx="914400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99350"/>
            <a:ext cx="9144000" cy="26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algn="ctr">
              <a:spcBef>
                <a:spcPts val="0"/>
              </a:spcBef>
              <a:buNone/>
            </a:pPr>
            <a:r>
              <a:rPr lang="fr"/>
              <a:t>Les interruptions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perturbateurs extérieurs sont des interruptions qui nous font changer de contexte et nous déconcentre dans l’avancée de notre travail…. ce qui </a:t>
            </a:r>
            <a:r>
              <a:rPr lang="fr"/>
              <a:t>entraîne</a:t>
            </a:r>
            <a:r>
              <a:rPr lang="fr"/>
              <a:t> une perte de temps.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Quels sont-ils 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Téléphone portable...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Mails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fr"/>
              <a:t>Collègues…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fr"/>
              <a:t>“</a:t>
            </a:r>
            <a:r>
              <a:rPr b="1" lang="fr"/>
              <a:t>URGENCES</a:t>
            </a:r>
            <a:r>
              <a:rPr lang="fr"/>
              <a:t>”, les bonnes et les mauvaises… mais surtout celles qui n’en sont pas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10600" y="1698425"/>
            <a:ext cx="87228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lang="fr" sz="3600"/>
              <a:t>    Les 5 clés pour gérer son temps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Stratégie numéro 1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Finir avant de commencer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Il est nécessaire de limiter les interruptions et ne pas s’éparpiller pour avancer </a:t>
            </a:r>
            <a:r>
              <a:rPr lang="fr"/>
              <a:t>efficacement dans ses tâches.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En appliquant le principe du </a:t>
            </a:r>
            <a:r>
              <a:rPr lang="fr"/>
              <a:t>“Commencer par terminer” on évite de prendre du retard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Donc, il est important de toujours finir une </a:t>
            </a:r>
            <a:r>
              <a:rPr lang="fr"/>
              <a:t>tâche</a:t>
            </a:r>
            <a:r>
              <a:rPr lang="fr"/>
              <a:t> avant d’en commencer une autre…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(... et arrêter de commencer)”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Stratégie numéro 2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Prioriser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76775" y="1263675"/>
            <a:ext cx="7971300" cy="357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méthode MoSCoW est une technique visant à prioriser des besoins ou des exigences.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lettres majuscules de l'acronyme MoSCoW signifient (en anglais):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 sz="1200"/>
              <a:t>M : </a:t>
            </a:r>
            <a:r>
              <a:rPr lang="fr" sz="1200" u="sng"/>
              <a:t>must have this</a:t>
            </a:r>
            <a:r>
              <a:rPr lang="fr" sz="1200"/>
              <a:t>, c'est-à-dire 'doit être fait' (vital).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 sz="1200"/>
              <a:t>S : </a:t>
            </a:r>
            <a:r>
              <a:rPr lang="fr" sz="1200" u="sng"/>
              <a:t>should have this if at all possible</a:t>
            </a:r>
            <a:r>
              <a:rPr lang="fr" sz="1200"/>
              <a:t>, c'est-à-dire devrait être fait dans la mesure du possible (essentiel).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 sz="1200"/>
              <a:t>C : </a:t>
            </a:r>
            <a:r>
              <a:rPr lang="fr" sz="1200" u="sng"/>
              <a:t>could have this if it does not affect anything else</a:t>
            </a:r>
            <a:r>
              <a:rPr lang="fr" sz="1200"/>
              <a:t>, pourrait être fait dans la mesure où cela n'a pas d'impact sur les autres tâches (confort).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fr" sz="1200"/>
              <a:t>W :</a:t>
            </a:r>
            <a:r>
              <a:rPr lang="fr" sz="1200" u="sng"/>
              <a:t> won't have this time but would like in the future,</a:t>
            </a:r>
            <a:r>
              <a:rPr lang="fr" sz="1200"/>
              <a:t> ne sera pas fait cette fois mais sera fait plus tard' (luxe, c'est votre zone d'optimisation budgétaire).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Stratégie numéro 3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lang="fr"/>
              <a:t>Le courage de dire Non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328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Trois types de “Non “: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Non -&gt; ‘’Jamais’’ : Qui n’est pas souvent accepté.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Non -&gt; “Pas tout de suite” : sauf pour ‘’l’Urgence Dieu.’’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fr"/>
              <a:t>Non -&gt; “Pas comme ça” : Négocier pour gagner en </a:t>
            </a:r>
            <a:r>
              <a:rPr lang="fr"/>
              <a:t>efficacité et </a:t>
            </a:r>
            <a:r>
              <a:rPr lang="fr"/>
              <a:t>envie de faire…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Communication Non Violente (CNV) pour dire non :</a:t>
            </a: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Ressenti : “Je suis en stress car…”</a:t>
            </a: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Fait : Rester objectif.</a:t>
            </a: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Besoin 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fr"/>
              <a:t>Demande : la négociation du Non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