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Introduction à Kanban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kanban (mot japonais) : tableau d’affichage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Définition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Ce que </a:t>
            </a:r>
            <a:r>
              <a:rPr lang="pt-PT"/>
              <a:t>Kanban n’est pas:  une méthode de management</a:t>
            </a:r>
            <a:r>
              <a:rPr lang="pt-PT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PT"/>
              <a:t>1- Un outil de gestion du changement qui permet d’exécuter, de connaître et de visualiser un projet (tableau, analyse de flux).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2- Il se focalise sur le travail et le processus, et a comme objectif d’augmenter la performance de l’équipe.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Présentation du tableau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Le tableau doit comporter plusieures zones: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/>
              <a:t>plusieures colonnes représentant les différentes actions du processus (“ to do”, “run”, “done”, etc)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/>
              <a:t>lecture visuelle de la priorité des différents élément (positionnement vertical)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PT"/>
              <a:t>en bas du tableau ,mention des règles du processus compréhensibles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Utilisation du tableau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/>
              <a:t>Définition nombre maximum de User Stories à travailler par colonne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PT"/>
              <a:t>Distribution aux Développeur: passage par ‘ongoing’ et ensuite ‘done’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PT"/>
              <a:t>Passage au test. En cas de problème, le testeur fait appel à l’aide des Dév.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29375" l="0" r="2846" t="18437"/>
          <a:stretch/>
        </p:blipFill>
        <p:spPr>
          <a:xfrm>
            <a:off x="3008725" y="2681600"/>
            <a:ext cx="5922325" cy="23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Diagramme de Flux Cumulé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122" y="1962300"/>
            <a:ext cx="5900576" cy="27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84800" y="1136275"/>
            <a:ext cx="226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Permet connaître: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point entrée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point sortie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connaître temps de passage.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Grâce aux couleurs, on peut voir: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où on perd du temps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 il y a un problème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 peut prédire le temps de sortie grâce à la courbe.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Pourquoi ca ne marche pas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373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Equipe pas formée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trop pressé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 assez de daily meeting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 demande pas d’aide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Verdana"/>
              <a:buChar char="-"/>
            </a:pPr>
            <a:r>
              <a:rPr lang="pt-PT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status quo (pas de changement).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