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012325" y="744575"/>
            <a:ext cx="5820000" cy="202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1800"/>
              <a:t>TDD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11700" y="2834125"/>
            <a:ext cx="8520600" cy="167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600"/>
              <a:t>Pour que votre code soit testé et testable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TDD ?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test-driven development</a:t>
            </a: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 en bon français </a:t>
            </a: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développement piloté par les tests 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rPr b="1"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technique de développement  de logiciel  où l’on écrit les tests unitaires avant d’écrire le code 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Mais qu’est-ce qu’un test unitaire ?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/>
              <a:t>C’est du code qui teste du code pour vérifier son bon fonctionnement.</a:t>
            </a:r>
          </a:p>
          <a:p>
            <a:pPr lvl="0">
              <a:spcBef>
                <a:spcPts val="0"/>
              </a:spcBef>
              <a:buNone/>
            </a:pPr>
            <a:r>
              <a:rPr lang="fr" sz="1800"/>
              <a:t>Principes : Un test pour une fonctionnalité</a:t>
            </a:r>
            <a:br>
              <a:rPr lang="fr" sz="1800"/>
            </a:br>
            <a:r>
              <a:rPr lang="fr" sz="1800"/>
              <a:t>On teste d’abord les cas classiques. Les cas limites sont à tester après.</a:t>
            </a:r>
          </a:p>
          <a:p>
            <a:pPr lvl="0">
              <a:spcBef>
                <a:spcPts val="0"/>
              </a:spcBef>
              <a:buNone/>
            </a:pPr>
            <a:r>
              <a:rPr lang="fr" sz="1800"/>
              <a:t>Mots clés: Indépendance / Répétabilité / Automatisation / Rapidité / Lisibilité / Maintenabilité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8" y="4017325"/>
            <a:ext cx="9095023" cy="22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Mais qu’est-ce qu’un test unitaire ?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/>
              <a:t>Il se construit en 3 étapes : la préparation, le test et la vérification.</a:t>
            </a:r>
          </a:p>
          <a:p>
            <a:pPr lvl="0">
              <a:spcBef>
                <a:spcPts val="0"/>
              </a:spcBef>
              <a:buNone/>
            </a:pPr>
            <a:r>
              <a:rPr lang="fr" sz="1800"/>
              <a:t>Les avantages des tests unitaires :  vérification du code, diminution des coûts / risques des bugs</a:t>
            </a:r>
            <a:br>
              <a:rPr lang="fr" sz="1800"/>
            </a:br>
            <a:r>
              <a:rPr lang="fr" sz="1800"/>
              <a:t>éviter les régressions, permettre les changements (refactoring) nécessaires au développement “agile”, documenter le code par l’exemple.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8" y="4037800"/>
            <a:ext cx="9095023" cy="22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3000"/>
              <a:t>Cycle de TDD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736400" y="909182"/>
            <a:ext cx="1697100" cy="16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040450" y="3187850"/>
            <a:ext cx="1877100" cy="181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043850" y="3187850"/>
            <a:ext cx="1877100" cy="181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830625" y="1434450"/>
            <a:ext cx="1051800" cy="1045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rot="5400000">
            <a:off x="6187425" y="1536900"/>
            <a:ext cx="1051800" cy="1045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3837050" y="3652225"/>
            <a:ext cx="1495800" cy="637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4004750" y="1396975"/>
            <a:ext cx="11604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800"/>
              <a:t>Ecrire le test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6354675" y="3248900"/>
            <a:ext cx="13320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/>
              <a:t>Ecrire le code minimum pour passer ce test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286950" y="3248900"/>
            <a:ext cx="1495800" cy="1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/>
              <a:t>Refactorer 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fr" sz="1800"/>
              <a:t>retravailler le code pour le rendre propre et lisible 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7074300" y="1502775"/>
            <a:ext cx="2069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FFFFFF"/>
                </a:solidFill>
              </a:rPr>
              <a:t>Vérifier que le code ne passe pas pour de bonnes raisons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224750" y="4289725"/>
            <a:ext cx="2511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</a:rPr>
              <a:t>Le code passe le 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TDD : mais pour quoi donc ?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7500" y="1567550"/>
            <a:ext cx="7038900" cy="321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Pour être sûr de savoir ce qu’on doit développer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→ approche par le “quoi ?” et non par le “comment ?”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Détection des problèmes au plus tôt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Facilité d’écriture des test avant plutôt qu’après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Aide à la conception du code 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→ code testable, approche par l’usage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Systématisation des tests unitaires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TDD : les erreurs fatales 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297500" y="1567550"/>
            <a:ext cx="7038900" cy="321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Commencer sur du code existant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 pas suivre rigoureusement le cycle du TDD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Écrire trop de tests à la fois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Écrire des tests trop gros ou trop compliqués (“scénarios”)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Pas de démarche collective de l’équipe, pas d’entretien des tests ou pas de soutien du management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Manque de compétences (langages, frameworks, outils…)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3000"/>
              <a:t>TDD : nos conseils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1567550"/>
            <a:ext cx="7568700" cy="3213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Commencer sur du code nouveau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Commencer sur des cas faciles, évidents pour stimuler l’inspiration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S’y mettre progressivement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Approche collective (pair programming, travail en équipe)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Suivre la couverture de code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-"/>
            </a:pPr>
            <a:r>
              <a:rPr lang="fr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faire former et accompagner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