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65BEF4-7FFD-47FB-8297-D4C32B194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1D5ED08-ADBC-4081-8D11-184C0DB45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6D8B36-1CE9-46EB-AC28-60496D524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CC7C-C7AE-4861-BE91-AF0F982DF5ED}" type="datetimeFigureOut">
              <a:rPr lang="fr-FR" smtClean="0"/>
              <a:t>05/11/2020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983449-74F1-4F62-B749-7D6D7A550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A9A079-A6F0-4864-A368-C93428D16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77E1-619B-43BE-A6ED-6DE45F4ECB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4786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6FC83E-CD56-47C9-A79C-CD742F27B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C5602D0-E5C2-440B-B2FD-4ED57187A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8988D8-78A8-47D5-B9AF-E997AC29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CC7C-C7AE-4861-BE91-AF0F982DF5ED}" type="datetimeFigureOut">
              <a:rPr lang="fr-FR" smtClean="0"/>
              <a:t>05/11/2020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AD8266-B088-44BC-A0C6-5D87D4548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AADF37-41B2-462C-8D62-6593DCAA7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77E1-619B-43BE-A6ED-6DE45F4ECB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1837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B874273-FC79-484A-BAD3-701D588087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674AECD-C2B4-4ADB-A88C-7F3FEE1A2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6D9E76-1E82-4F42-B617-F701CF9B5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CC7C-C7AE-4861-BE91-AF0F982DF5ED}" type="datetimeFigureOut">
              <a:rPr lang="fr-FR" smtClean="0"/>
              <a:t>05/11/2020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26BB7D-02EF-4269-8E04-12DE58C39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DD123B-87B9-4926-9986-89681E83B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77E1-619B-43BE-A6ED-6DE45F4ECB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451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DBF9B0-8445-4630-88BB-1E832269E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852914-3BA7-427B-A569-2D3167D37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BA198F-D83E-4CD2-AAD4-3A741F8DD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CC7C-C7AE-4861-BE91-AF0F982DF5ED}" type="datetimeFigureOut">
              <a:rPr lang="fr-FR" smtClean="0"/>
              <a:t>05/11/2020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8FD093-97B5-4BCD-9EC6-DD8A0439A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11D374-4AF1-49B9-BFF2-EC549401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77E1-619B-43BE-A6ED-6DE45F4ECB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727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61996D-7747-4592-932B-F8D1B44D6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0A5FC89-215D-44C5-971B-CD470C488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A398D1-E4A2-4986-A237-1195CA530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CC7C-C7AE-4861-BE91-AF0F982DF5ED}" type="datetimeFigureOut">
              <a:rPr lang="fr-FR" smtClean="0"/>
              <a:t>05/11/2020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F74097-AA5D-4EFC-8770-AFCCCB9FD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B71774-F867-429C-906A-DC2F90F1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77E1-619B-43BE-A6ED-6DE45F4ECB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0032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EEA909-8B1D-4214-A92F-632FD8ACE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1F6E83-6475-4BF3-9BD8-AE11C86BD9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5235F64-896C-485F-BBDF-F95C76A52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3F0E7E-1EA9-49EF-A885-3A60B7B9A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CC7C-C7AE-4861-BE91-AF0F982DF5ED}" type="datetimeFigureOut">
              <a:rPr lang="fr-FR" smtClean="0"/>
              <a:t>05/11/2020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C18350F-11BF-456F-B2CF-915D10117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3C6D9E-7E11-4040-8249-2B11397CE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77E1-619B-43BE-A6ED-6DE45F4ECB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8590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3DC1D0-4944-4085-AB81-A4DA034CD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1C1A7A-88A7-4DFA-94C1-BC48C3B0B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CAAD0C-F395-4D1D-AEA7-86499707E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880EEC7-9B2A-4683-8E86-FD31ACE894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CA83157-ECB7-4C1C-AB75-E34D6EB6A0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D0337D4-23A9-4955-869D-BF7249EB3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CC7C-C7AE-4861-BE91-AF0F982DF5ED}" type="datetimeFigureOut">
              <a:rPr lang="fr-FR" smtClean="0"/>
              <a:t>05/11/2020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A362FBE-6255-4E48-BA8F-EC5728C2E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B762909-7AA9-4A6B-AEFD-E52488951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77E1-619B-43BE-A6ED-6DE45F4ECB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823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1426E-18A8-46F8-95E2-0EE739D06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FE2D4AB-ECBF-4D94-A9F5-835412B3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CC7C-C7AE-4861-BE91-AF0F982DF5ED}" type="datetimeFigureOut">
              <a:rPr lang="fr-FR" smtClean="0"/>
              <a:t>05/11/2020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B3F80F6-B553-4128-8BC4-89BE67B59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09F3B68-7B95-4513-AED5-48E82CD3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77E1-619B-43BE-A6ED-6DE45F4ECB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483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C4AC4F5-6FF2-4B47-99B7-61FA561F0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CC7C-C7AE-4861-BE91-AF0F982DF5ED}" type="datetimeFigureOut">
              <a:rPr lang="fr-FR" smtClean="0"/>
              <a:t>05/11/2020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6ADAF1D-DD96-467D-96A9-644DD689D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C069DDC-BD98-43DA-9347-AC5AED96E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77E1-619B-43BE-A6ED-6DE45F4ECB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236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94CD8E-7CC9-4F1A-81ED-0258D7BD5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9AAF7C-D715-46AE-BC49-3B8F67C5D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C16C6AA-5B69-4C2E-A280-860C5F351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8C146F-DD4E-450B-9506-509BEB255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CC7C-C7AE-4861-BE91-AF0F982DF5ED}" type="datetimeFigureOut">
              <a:rPr lang="fr-FR" smtClean="0"/>
              <a:t>05/11/2020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0322B8-13E1-440A-BE87-C26249871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90E268-FEF0-4D38-9DD6-2B7210F84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77E1-619B-43BE-A6ED-6DE45F4ECB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1091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26380-D507-4652-909D-6CB1A7971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CAF5FD4-2528-44C0-9EBD-57B2BD3525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16C6763-E090-45CB-BDC1-5BA7C4FD5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6C2667-9692-4B3F-97F6-9CBFBE0E5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CC7C-C7AE-4861-BE91-AF0F982DF5ED}" type="datetimeFigureOut">
              <a:rPr lang="fr-FR" smtClean="0"/>
              <a:t>05/11/2020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D802D8-2AB9-49D6-9040-A5A2EE0F1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8DCE9F-ACCE-4D50-A003-8F7468A2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77E1-619B-43BE-A6ED-6DE45F4ECB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356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CC2A907-D039-43A5-A314-D025B1D4A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CB6E3F-B6B8-4CEF-8733-1A320BC2B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2858F2-4B29-4C58-AFB3-1CD2415B62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4CC7C-C7AE-4861-BE91-AF0F982DF5ED}" type="datetimeFigureOut">
              <a:rPr lang="fr-FR" smtClean="0"/>
              <a:t>05/11/2020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6697E2-B442-4ECC-84CA-AD2A575A90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BB607B-F688-4795-A7FC-726BF0237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377E1-619B-43BE-A6ED-6DE45F4ECB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5662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FA1367-CF75-43FF-98F9-0E43BBA6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1184"/>
            <a:ext cx="9144000" cy="2387600"/>
          </a:xfrm>
        </p:spPr>
        <p:txBody>
          <a:bodyPr>
            <a:normAutofit/>
          </a:bodyPr>
          <a:lstStyle/>
          <a:p>
            <a:r>
              <a:rPr lang="fr-FR" sz="4800" dirty="0">
                <a:solidFill>
                  <a:schemeClr val="bg1"/>
                </a:solidFill>
              </a:rPr>
              <a:t>INTEGRETED </a:t>
            </a:r>
            <a:br>
              <a:rPr lang="fr-FR" sz="4800" dirty="0">
                <a:solidFill>
                  <a:schemeClr val="bg1"/>
                </a:solidFill>
              </a:rPr>
            </a:br>
            <a:r>
              <a:rPr lang="fr-FR" sz="4800" dirty="0">
                <a:solidFill>
                  <a:schemeClr val="bg1"/>
                </a:solidFill>
              </a:rPr>
              <a:t>DEVELOPEMENT</a:t>
            </a:r>
            <a:br>
              <a:rPr lang="fr-FR" sz="4800" dirty="0">
                <a:solidFill>
                  <a:schemeClr val="bg1"/>
                </a:solidFill>
              </a:rPr>
            </a:br>
            <a:r>
              <a:rPr lang="fr-FR" sz="4800" dirty="0">
                <a:solidFill>
                  <a:schemeClr val="bg1"/>
                </a:solidFill>
              </a:rPr>
              <a:t>ENVIRONMENT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182620C-CCB9-4C2D-A7FE-D36709BFA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18527"/>
            <a:ext cx="9144000" cy="1655762"/>
          </a:xfrm>
        </p:spPr>
        <p:txBody>
          <a:bodyPr/>
          <a:lstStyle/>
          <a:p>
            <a:r>
              <a:rPr lang="fr-FR" sz="3600" dirty="0">
                <a:solidFill>
                  <a:schemeClr val="bg1"/>
                </a:solidFill>
              </a:rPr>
              <a:t>Eclipse</a:t>
            </a:r>
          </a:p>
        </p:txBody>
      </p:sp>
    </p:spTree>
    <p:extLst>
      <p:ext uri="{BB962C8B-B14F-4D97-AF65-F5344CB8AC3E}">
        <p14:creationId xmlns:p14="http://schemas.microsoft.com/office/powerpoint/2010/main" val="2634509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7E98FC0-31BA-49FB-B5DE-F468C57B6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82351"/>
            <a:ext cx="10515600" cy="5411755"/>
          </a:xfrm>
        </p:spPr>
        <p:txBody>
          <a:bodyPr>
            <a:normAutofit fontScale="70000" lnSpcReduction="20000"/>
          </a:bodyPr>
          <a:lstStyle/>
          <a:p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Was release in 2001 by IBM</a:t>
            </a:r>
          </a:p>
          <a:p>
            <a:endParaRPr lang="en-US" b="0" i="0" dirty="0"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It contains a base workspace and an extensible plug-in system for customizing the environment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en-US" b="0" i="0" dirty="0"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endParaRPr lang="en-US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Everything is a plug-ins and you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can use them for programming in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other languages.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chemeClr val="tx2">
                  <a:lumMod val="50000"/>
                </a:schemeClr>
              </a:solidFill>
              <a:highlight>
                <a:srgbClr val="C0C0C0"/>
              </a:highlight>
              <a:latin typeface="arial" panose="020B0604020202020204" pitchFamily="34" charset="0"/>
            </a:endParaRPr>
          </a:p>
          <a:p>
            <a:endParaRPr lang="en-US" b="0" i="0" dirty="0">
              <a:solidFill>
                <a:schemeClr val="tx2">
                  <a:lumMod val="50000"/>
                </a:schemeClr>
              </a:solidFill>
              <a:effectLst/>
              <a:highlight>
                <a:srgbClr val="C0C0C0"/>
              </a:highlight>
              <a:latin typeface="arial" panose="020B0604020202020204" pitchFamily="34" charset="0"/>
            </a:endParaRPr>
          </a:p>
          <a:p>
            <a:endParaRPr lang="en-US" dirty="0">
              <a:solidFill>
                <a:schemeClr val="tx2">
                  <a:lumMod val="50000"/>
                </a:schemeClr>
              </a:solidFill>
              <a:highlight>
                <a:srgbClr val="C0C0C0"/>
              </a:highlight>
              <a:latin typeface="arial" panose="020B0604020202020204" pitchFamily="34" charset="0"/>
            </a:endParaRPr>
          </a:p>
          <a:p>
            <a:endParaRPr lang="fr-FR" dirty="0">
              <a:solidFill>
                <a:schemeClr val="tx2">
                  <a:lumMod val="50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A85BD98-1295-4C76-98FB-31526D0FAF7B}"/>
              </a:ext>
            </a:extLst>
          </p:cNvPr>
          <p:cNvSpPr txBox="1"/>
          <p:nvPr/>
        </p:nvSpPr>
        <p:spPr>
          <a:xfrm>
            <a:off x="167951" y="139959"/>
            <a:ext cx="118498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rgbClr val="FF0000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750725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98B1A6-3691-4F20-8EBB-E8D27D8E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6" y="183436"/>
            <a:ext cx="10515600" cy="6581257"/>
          </a:xfrm>
        </p:spPr>
        <p:txBody>
          <a:bodyPr>
            <a:normAutofit fontScale="62500" lnSpcReduction="20000"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Eclipse </a:t>
            </a:r>
            <a:r>
              <a:rPr lang="fr-FR" sz="4000" dirty="0" err="1">
                <a:solidFill>
                  <a:schemeClr val="bg1"/>
                </a:solidFill>
              </a:rPr>
              <a:t>is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  <a:r>
              <a:rPr lang="fr-FR" sz="4000" dirty="0" err="1">
                <a:solidFill>
                  <a:schemeClr val="bg1"/>
                </a:solidFill>
              </a:rPr>
              <a:t>mostly</a:t>
            </a:r>
            <a:r>
              <a:rPr lang="fr-FR" sz="4000" dirty="0">
                <a:solidFill>
                  <a:schemeClr val="bg1"/>
                </a:solidFill>
              </a:rPr>
              <a:t> use for JAVA application.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algn="r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r"/>
            <a:endParaRPr lang="en-US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algn="r"/>
            <a:endParaRPr lang="en-US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algn="r"/>
            <a:r>
              <a:rPr lang="en-US" sz="3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You can develop appliccation in other </a:t>
            </a:r>
          </a:p>
          <a:p>
            <a:pPr marL="0" indent="0" algn="r">
              <a:buNone/>
            </a:pPr>
            <a:r>
              <a:rPr lang="en-US" sz="3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languages with plug-ins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sz="3800" dirty="0">
                <a:solidFill>
                  <a:schemeClr val="bg1"/>
                </a:solidFill>
              </a:rPr>
              <a:t>Eclipse </a:t>
            </a:r>
            <a:r>
              <a:rPr lang="fr-FR" sz="3800" dirty="0" err="1">
                <a:solidFill>
                  <a:schemeClr val="bg1"/>
                </a:solidFill>
              </a:rPr>
              <a:t>is</a:t>
            </a:r>
            <a:r>
              <a:rPr lang="fr-FR" sz="3800" dirty="0">
                <a:solidFill>
                  <a:schemeClr val="bg1"/>
                </a:solidFill>
              </a:rPr>
              <a:t> free and open-source software.</a:t>
            </a:r>
          </a:p>
        </p:txBody>
      </p:sp>
    </p:spTree>
    <p:extLst>
      <p:ext uri="{BB962C8B-B14F-4D97-AF65-F5344CB8AC3E}">
        <p14:creationId xmlns:p14="http://schemas.microsoft.com/office/powerpoint/2010/main" val="1934173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966BF991-0BE5-4E93-BBAC-335368BC6990}"/>
              </a:ext>
            </a:extLst>
          </p:cNvPr>
          <p:cNvSpPr txBox="1"/>
          <p:nvPr/>
        </p:nvSpPr>
        <p:spPr>
          <a:xfrm>
            <a:off x="3353782" y="6010715"/>
            <a:ext cx="6298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Views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0D0CBF6-26EF-45B2-B710-1EC88D645B02}"/>
              </a:ext>
            </a:extLst>
          </p:cNvPr>
          <p:cNvSpPr txBox="1"/>
          <p:nvPr/>
        </p:nvSpPr>
        <p:spPr>
          <a:xfrm>
            <a:off x="5585599" y="3974511"/>
            <a:ext cx="3882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accent2"/>
                </a:solidFill>
              </a:rPr>
              <a:t>Editor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61F1ACA-E46C-47EC-A8FE-1207ADE48B89}"/>
              </a:ext>
            </a:extLst>
          </p:cNvPr>
          <p:cNvSpPr txBox="1"/>
          <p:nvPr/>
        </p:nvSpPr>
        <p:spPr>
          <a:xfrm>
            <a:off x="9327502" y="815572"/>
            <a:ext cx="2667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Tool Bar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5F53D81-BC4B-4D86-811B-756DA5DD0E5E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5016618" y="377506"/>
            <a:ext cx="4310884" cy="6227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40D270A-EA86-4F98-912F-2F7AF2278343}"/>
              </a:ext>
            </a:extLst>
          </p:cNvPr>
          <p:cNvSpPr txBox="1"/>
          <p:nvPr/>
        </p:nvSpPr>
        <p:spPr>
          <a:xfrm>
            <a:off x="9085982" y="1245985"/>
            <a:ext cx="1131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Menu bar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08A1C103-B400-4E6F-838D-5BBA033E0453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2864498" y="192839"/>
            <a:ext cx="6221484" cy="12378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90C2BA2-7332-4584-8AB5-FB12C681EE0B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1166070" y="1702965"/>
            <a:ext cx="2187712" cy="44924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51C50BFB-BD9B-4940-9828-594AF5E22381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3271706" y="5444455"/>
            <a:ext cx="82076" cy="750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B814772B-E180-4772-AB6C-0FB11F22A14E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3353782" y="5444455"/>
            <a:ext cx="429654" cy="750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F9988C21-B6DD-4B67-8A36-B3BA133E6463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3353782" y="5444455"/>
            <a:ext cx="907825" cy="750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58B7DDC2-0E11-4E0F-9B3C-8E9DB3201ABC}"/>
              </a:ext>
            </a:extLst>
          </p:cNvPr>
          <p:cNvCxnSpPr>
            <a:stCxn id="6" idx="1"/>
          </p:cNvCxnSpPr>
          <p:nvPr/>
        </p:nvCxnSpPr>
        <p:spPr>
          <a:xfrm flipV="1">
            <a:off x="3353782" y="5444455"/>
            <a:ext cx="1394387" cy="750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21FD03B9-33C9-49E7-A1D6-6968B7ECF346}"/>
              </a:ext>
            </a:extLst>
          </p:cNvPr>
          <p:cNvCxnSpPr>
            <a:stCxn id="6" idx="1"/>
          </p:cNvCxnSpPr>
          <p:nvPr/>
        </p:nvCxnSpPr>
        <p:spPr>
          <a:xfrm flipV="1">
            <a:off x="3353782" y="5444455"/>
            <a:ext cx="2090673" cy="750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1B6392CB-4A46-4444-B911-344B6CBC383C}"/>
              </a:ext>
            </a:extLst>
          </p:cNvPr>
          <p:cNvCxnSpPr/>
          <p:nvPr/>
        </p:nvCxnSpPr>
        <p:spPr>
          <a:xfrm>
            <a:off x="2957804" y="587829"/>
            <a:ext cx="0" cy="460932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67B07C28-BF57-41BA-B8B7-69E9F15FCB5D}"/>
              </a:ext>
            </a:extLst>
          </p:cNvPr>
          <p:cNvCxnSpPr>
            <a:cxnSpLocks/>
          </p:cNvCxnSpPr>
          <p:nvPr/>
        </p:nvCxnSpPr>
        <p:spPr>
          <a:xfrm flipH="1">
            <a:off x="2957804" y="5197151"/>
            <a:ext cx="923419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67F9F68-ADC9-4727-8C13-3BFC773DD046}"/>
              </a:ext>
            </a:extLst>
          </p:cNvPr>
          <p:cNvCxnSpPr>
            <a:cxnSpLocks/>
          </p:cNvCxnSpPr>
          <p:nvPr/>
        </p:nvCxnSpPr>
        <p:spPr>
          <a:xfrm>
            <a:off x="2957804" y="587829"/>
            <a:ext cx="9234196" cy="7479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6FBA75D3-ACBC-4780-96FF-6786BE1F866D}"/>
              </a:ext>
            </a:extLst>
          </p:cNvPr>
          <p:cNvCxnSpPr>
            <a:cxnSpLocks/>
          </p:cNvCxnSpPr>
          <p:nvPr/>
        </p:nvCxnSpPr>
        <p:spPr>
          <a:xfrm>
            <a:off x="12192000" y="662619"/>
            <a:ext cx="0" cy="453453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A0984AA7-A9D7-4D95-9C9B-5ECF8CFA570F}"/>
              </a:ext>
            </a:extLst>
          </p:cNvPr>
          <p:cNvSpPr txBox="1"/>
          <p:nvPr/>
        </p:nvSpPr>
        <p:spPr>
          <a:xfrm>
            <a:off x="5515027" y="-91671"/>
            <a:ext cx="4023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rgbClr val="FF0000"/>
                </a:solidFill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29148365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75</Words>
  <Application>Microsoft Office PowerPoint</Application>
  <PresentationFormat>Grand écran</PresentationFormat>
  <Paragraphs>45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Arial</vt:lpstr>
      <vt:lpstr>Calibri</vt:lpstr>
      <vt:lpstr>Calibri Light</vt:lpstr>
      <vt:lpstr>Thème Office</vt:lpstr>
      <vt:lpstr>INTEGRETED  DEVELOPEMENT ENVIRONMENT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Prophet Torrenti</dc:creator>
  <cp:lastModifiedBy>Prophet Torrenti</cp:lastModifiedBy>
  <cp:revision>15</cp:revision>
  <dcterms:created xsi:type="dcterms:W3CDTF">2020-10-27T08:56:08Z</dcterms:created>
  <dcterms:modified xsi:type="dcterms:W3CDTF">2020-11-05T14:18:03Z</dcterms:modified>
</cp:coreProperties>
</file>