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5BEF4-7FFD-47FB-8297-D4C32B19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D5ED08-ADBC-4081-8D11-184C0DB4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6D8B36-1CE9-46EB-AC28-60496D52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83449-74F1-4F62-B749-7D6D7A55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A9A079-A6F0-4864-A368-C93428D1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78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FC83E-CD56-47C9-A79C-CD742F27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5602D0-E5C2-440B-B2FD-4ED57187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988D8-78A8-47D5-B9AF-E997AC29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AD8266-B088-44BC-A0C6-5D87D454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ADF37-41B2-462C-8D62-6593DCA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83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874273-FC79-484A-BAD3-701D58808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74AECD-C2B4-4ADB-A88C-7F3FEE1A2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D9E76-1E82-4F42-B617-F701CF9B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6BB7D-02EF-4269-8E04-12DE58C3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DD123B-87B9-4926-9986-89681E83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5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BF9B0-8445-4630-88BB-1E832269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52914-3BA7-427B-A569-2D3167D3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A198F-D83E-4CD2-AAD4-3A741F8D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FD093-97B5-4BCD-9EC6-DD8A0439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11D374-4AF1-49B9-BFF2-EC549401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2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1996D-7747-4592-932B-F8D1B44D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A5FC89-215D-44C5-971B-CD470C48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98D1-E4A2-4986-A237-1195CA53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74097-AA5D-4EFC-8770-AFCCCB9F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71774-F867-429C-906A-DC2F90F1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3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EA909-8B1D-4214-A92F-632FD8AC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F6E83-6475-4BF3-9BD8-AE11C86BD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235F64-896C-485F-BBDF-F95C76A5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3F0E7E-1EA9-49EF-A885-3A60B7B9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18350F-11BF-456F-B2CF-915D1011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C6D9E-7E11-4040-8249-2B11397C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59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DC1D0-4944-4085-AB81-A4DA034C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1C1A7A-88A7-4DFA-94C1-BC48C3B0B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CAAD0C-F395-4D1D-AEA7-86499707E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80EEC7-9B2A-4683-8E86-FD31ACE8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A83157-ECB7-4C1C-AB75-E34D6EB6A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0337D4-23A9-4955-869D-BF7249EB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362FBE-6255-4E48-BA8F-EC5728C2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762909-7AA9-4A6B-AEFD-E5248895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1426E-18A8-46F8-95E2-0EE739D0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E2D4AB-ECBF-4D94-A9F5-835412B3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3F80F6-B553-4128-8BC4-89BE67B5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9F3B68-7B95-4513-AED5-48E82CD3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8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4AC4F5-6FF2-4B47-99B7-61FA561F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ADAF1D-DD96-467D-96A9-644DD689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069DDC-BD98-43DA-9347-AC5AED96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2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4CD8E-7CC9-4F1A-81ED-0258D7BD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9AAF7C-D715-46AE-BC49-3B8F67C5D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16C6AA-5B69-4C2E-A280-860C5F351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8C146F-DD4E-450B-9506-509BEB25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0322B8-13E1-440A-BE87-C2624987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90E268-FEF0-4D38-9DD6-2B7210F8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0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26380-D507-4652-909D-6CB1A797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AF5FD4-2528-44C0-9EBD-57B2BD352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C6763-E090-45CB-BDC1-5BA7C4FD5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6C2667-9692-4B3F-97F6-9CBFBE0E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CC7C-C7AE-4861-BE91-AF0F982DF5ED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D802D8-2AB9-49D6-9040-A5A2EE0F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8DCE9F-ACCE-4D50-A003-8F7468A2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35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C2A907-D039-43A5-A314-D025B1D4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B6E3F-B6B8-4CEF-8733-1A320BC2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858F2-4B29-4C58-AFB3-1CD2415B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CC7C-C7AE-4861-BE91-AF0F982DF5ED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697E2-B442-4ECC-84CA-AD2A575A9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B607B-F688-4795-A7FC-726BF023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77E1-619B-43BE-A6ED-6DE45F4ECB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66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A1367-CF75-43FF-98F9-0E43BBA6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792" y="390552"/>
            <a:ext cx="9144000" cy="2387600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INTEGRETED 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DEVELOPEMENT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82620C-CCB9-4C2D-A7FE-D36709BFA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018" y="3898784"/>
            <a:ext cx="9144000" cy="1655762"/>
          </a:xfrm>
        </p:spPr>
        <p:txBody>
          <a:bodyPr/>
          <a:lstStyle/>
          <a:p>
            <a:r>
              <a:rPr lang="fr-FR" sz="3600" dirty="0">
                <a:solidFill>
                  <a:schemeClr val="bg1"/>
                </a:solidFill>
              </a:rPr>
              <a:t>Eclipse</a:t>
            </a:r>
          </a:p>
          <a:p>
            <a:r>
              <a:rPr lang="fr-FR" dirty="0">
                <a:solidFill>
                  <a:schemeClr val="bg1"/>
                </a:solidFill>
              </a:rPr>
              <a:t>Markup </a:t>
            </a:r>
            <a:r>
              <a:rPr lang="fr-FR" dirty="0" err="1">
                <a:solidFill>
                  <a:schemeClr val="bg1"/>
                </a:solidFill>
              </a:rPr>
              <a:t>language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263450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DAE676-4DDD-4C53-8926-E48AC560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244" y="0"/>
            <a:ext cx="6982618" cy="405737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E98FC0-31BA-49FB-B5DE-F468C57B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38" y="30721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Was release in 2001 by IBM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It contains a base workspace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and an extensible plug-in system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for customizing the environment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Everything is a plug-ins and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can use them for programming in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other languages.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You can develop appliccation in other languages with plug-ins.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  <a:p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  <a:p>
            <a:endParaRPr lang="fr-FR" dirty="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E566EB-9CE1-4F9F-8598-82810B2D7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8" y="4658555"/>
            <a:ext cx="3477851" cy="2199445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D83D1D04-7307-4A3F-9717-A24D920AA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62" y="4915314"/>
            <a:ext cx="2705100" cy="1685925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D86E815-26CB-4E27-9416-0354301F3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03" y="4590127"/>
            <a:ext cx="4535745" cy="226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2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8B1A6-3691-4F20-8EBB-E8D27D8E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1" y="108792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Eclipse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mostly</a:t>
            </a:r>
            <a:r>
              <a:rPr lang="fr-FR" dirty="0">
                <a:solidFill>
                  <a:schemeClr val="bg1"/>
                </a:solidFill>
              </a:rPr>
              <a:t> use for JAVA application.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Eclipse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free and open-source software.</a:t>
            </a:r>
          </a:p>
        </p:txBody>
      </p:sp>
    </p:spTree>
    <p:extLst>
      <p:ext uri="{BB962C8B-B14F-4D97-AF65-F5344CB8AC3E}">
        <p14:creationId xmlns:p14="http://schemas.microsoft.com/office/powerpoint/2010/main" val="193417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66BF991-0BE5-4E93-BBAC-335368BC6990}"/>
              </a:ext>
            </a:extLst>
          </p:cNvPr>
          <p:cNvSpPr txBox="1"/>
          <p:nvPr/>
        </p:nvSpPr>
        <p:spPr>
          <a:xfrm>
            <a:off x="3353782" y="6010715"/>
            <a:ext cx="629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Views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D0CBF6-26EF-45B2-B710-1EC88D645B02}"/>
              </a:ext>
            </a:extLst>
          </p:cNvPr>
          <p:cNvSpPr txBox="1"/>
          <p:nvPr/>
        </p:nvSpPr>
        <p:spPr>
          <a:xfrm>
            <a:off x="6962275" y="1283368"/>
            <a:ext cx="388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Editor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1F1ACA-E46C-47EC-A8FE-1207ADE48B89}"/>
              </a:ext>
            </a:extLst>
          </p:cNvPr>
          <p:cNvSpPr txBox="1"/>
          <p:nvPr/>
        </p:nvSpPr>
        <p:spPr>
          <a:xfrm>
            <a:off x="5628425" y="612613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Tool Bar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5F53D81-BC4B-4D86-811B-756DA5DD0E5E}"/>
              </a:ext>
            </a:extLst>
          </p:cNvPr>
          <p:cNvCxnSpPr/>
          <p:nvPr/>
        </p:nvCxnSpPr>
        <p:spPr>
          <a:xfrm flipH="1" flipV="1">
            <a:off x="5016617" y="377505"/>
            <a:ext cx="746620" cy="318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40D270A-EA86-4F98-912F-2F7AF2278343}"/>
              </a:ext>
            </a:extLst>
          </p:cNvPr>
          <p:cNvSpPr txBox="1"/>
          <p:nvPr/>
        </p:nvSpPr>
        <p:spPr>
          <a:xfrm>
            <a:off x="7164198" y="310393"/>
            <a:ext cx="113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Menu bar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8A1C103-B400-4E6F-838D-5BBA033E045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986482" y="192947"/>
            <a:ext cx="4177716" cy="302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0C2BA2-7332-4584-8AB5-FB12C681EE0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166070" y="1702965"/>
            <a:ext cx="2187712" cy="4492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1C50BFB-BD9B-4940-9828-594AF5E2238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271706" y="5444455"/>
            <a:ext cx="82076" cy="75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814772B-E180-4772-AB6C-0FB11F22A14E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3353782" y="5444455"/>
            <a:ext cx="429654" cy="75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9988C21-B6DD-4B67-8A36-B3BA133E6463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3353782" y="5444455"/>
            <a:ext cx="907825" cy="75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8B7DDC2-0E11-4E0F-9B3C-8E9DB3201ABC}"/>
              </a:ext>
            </a:extLst>
          </p:cNvPr>
          <p:cNvCxnSpPr>
            <a:stCxn id="6" idx="1"/>
          </p:cNvCxnSpPr>
          <p:nvPr/>
        </p:nvCxnSpPr>
        <p:spPr>
          <a:xfrm flipV="1">
            <a:off x="3353782" y="5444455"/>
            <a:ext cx="1394387" cy="75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1FD03B9-33C9-49E7-A1D6-6968B7ECF346}"/>
              </a:ext>
            </a:extLst>
          </p:cNvPr>
          <p:cNvCxnSpPr>
            <a:stCxn id="6" idx="1"/>
          </p:cNvCxnSpPr>
          <p:nvPr/>
        </p:nvCxnSpPr>
        <p:spPr>
          <a:xfrm flipV="1">
            <a:off x="3353782" y="5444455"/>
            <a:ext cx="2090673" cy="75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365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77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Thème Office</vt:lpstr>
      <vt:lpstr>INTEGRETED  DEVELOPEMENT ENVIRONMENT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Prophet Torrenti</dc:creator>
  <cp:lastModifiedBy>Prophet Torrenti</cp:lastModifiedBy>
  <cp:revision>11</cp:revision>
  <dcterms:created xsi:type="dcterms:W3CDTF">2020-10-27T08:56:08Z</dcterms:created>
  <dcterms:modified xsi:type="dcterms:W3CDTF">2020-10-28T17:15:02Z</dcterms:modified>
</cp:coreProperties>
</file>