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71" r:id="rId11"/>
    <p:sldId id="272" r:id="rId12"/>
    <p:sldId id="273" r:id="rId13"/>
    <p:sldId id="274" r:id="rId14"/>
    <p:sldId id="263" r:id="rId15"/>
    <p:sldId id="31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6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Torrenti" userId="90f9519b-062b-4284-92c0-6d241ed0369b" providerId="ADAL" clId="{635B4098-7593-4D89-A3CF-3AFFBD7CA0C9}"/>
    <pc:docChg chg="undo custSel addSld delSld modSld sldOrd">
      <pc:chgData name="Sylvain Torrenti" userId="90f9519b-062b-4284-92c0-6d241ed0369b" providerId="ADAL" clId="{635B4098-7593-4D89-A3CF-3AFFBD7CA0C9}" dt="2023-06-16T07:51:27.038" v="609" actId="20577"/>
      <pc:docMkLst>
        <pc:docMk/>
      </pc:docMkLst>
      <pc:sldChg chg="modSp mod">
        <pc:chgData name="Sylvain Torrenti" userId="90f9519b-062b-4284-92c0-6d241ed0369b" providerId="ADAL" clId="{635B4098-7593-4D89-A3CF-3AFFBD7CA0C9}" dt="2023-06-16T07:31:42.877" v="556"/>
        <pc:sldMkLst>
          <pc:docMk/>
          <pc:sldMk cId="3115499857" sldId="257"/>
        </pc:sldMkLst>
        <pc:spChg chg="mod">
          <ac:chgData name="Sylvain Torrenti" userId="90f9519b-062b-4284-92c0-6d241ed0369b" providerId="ADAL" clId="{635B4098-7593-4D89-A3CF-3AFFBD7CA0C9}" dt="2023-06-16T07:31:42.877" v="556"/>
          <ac:spMkLst>
            <pc:docMk/>
            <pc:sldMk cId="3115499857" sldId="257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1:52.398" v="558"/>
        <pc:sldMkLst>
          <pc:docMk/>
          <pc:sldMk cId="4010844773" sldId="269"/>
        </pc:sldMkLst>
        <pc:spChg chg="mod">
          <ac:chgData name="Sylvain Torrenti" userId="90f9519b-062b-4284-92c0-6d241ed0369b" providerId="ADAL" clId="{635B4098-7593-4D89-A3CF-3AFFBD7CA0C9}" dt="2023-06-16T07:31:52.398" v="558"/>
          <ac:spMkLst>
            <pc:docMk/>
            <pc:sldMk cId="4010844773" sldId="269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1:59.215" v="560"/>
        <pc:sldMkLst>
          <pc:docMk/>
          <pc:sldMk cId="4047260055" sldId="270"/>
        </pc:sldMkLst>
        <pc:spChg chg="mod">
          <ac:chgData name="Sylvain Torrenti" userId="90f9519b-062b-4284-92c0-6d241ed0369b" providerId="ADAL" clId="{635B4098-7593-4D89-A3CF-3AFFBD7CA0C9}" dt="2023-06-16T07:31:59.215" v="560"/>
          <ac:spMkLst>
            <pc:docMk/>
            <pc:sldMk cId="4047260055" sldId="270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1:25.411" v="554"/>
        <pc:sldMkLst>
          <pc:docMk/>
          <pc:sldMk cId="70516639" sldId="274"/>
        </pc:sldMkLst>
        <pc:spChg chg="mod">
          <ac:chgData name="Sylvain Torrenti" userId="90f9519b-062b-4284-92c0-6d241ed0369b" providerId="ADAL" clId="{635B4098-7593-4D89-A3CF-3AFFBD7CA0C9}" dt="2023-06-16T07:31:25.411" v="554"/>
          <ac:spMkLst>
            <pc:docMk/>
            <pc:sldMk cId="70516639" sldId="274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14.529" v="562"/>
        <pc:sldMkLst>
          <pc:docMk/>
          <pc:sldMk cId="1694873075" sldId="288"/>
        </pc:sldMkLst>
        <pc:spChg chg="mod">
          <ac:chgData name="Sylvain Torrenti" userId="90f9519b-062b-4284-92c0-6d241ed0369b" providerId="ADAL" clId="{635B4098-7593-4D89-A3CF-3AFFBD7CA0C9}" dt="2023-06-16T07:32:14.529" v="562"/>
          <ac:spMkLst>
            <pc:docMk/>
            <pc:sldMk cId="1694873075" sldId="288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24.573" v="564"/>
        <pc:sldMkLst>
          <pc:docMk/>
          <pc:sldMk cId="1575178841" sldId="294"/>
        </pc:sldMkLst>
        <pc:spChg chg="mod">
          <ac:chgData name="Sylvain Torrenti" userId="90f9519b-062b-4284-92c0-6d241ed0369b" providerId="ADAL" clId="{635B4098-7593-4D89-A3CF-3AFFBD7CA0C9}" dt="2023-06-16T07:32:24.573" v="564"/>
          <ac:spMkLst>
            <pc:docMk/>
            <pc:sldMk cId="1575178841" sldId="294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32.449" v="566"/>
        <pc:sldMkLst>
          <pc:docMk/>
          <pc:sldMk cId="3184475339" sldId="299"/>
        </pc:sldMkLst>
        <pc:spChg chg="mod">
          <ac:chgData name="Sylvain Torrenti" userId="90f9519b-062b-4284-92c0-6d241ed0369b" providerId="ADAL" clId="{635B4098-7593-4D89-A3CF-3AFFBD7CA0C9}" dt="2023-06-16T07:32:32.449" v="566"/>
          <ac:spMkLst>
            <pc:docMk/>
            <pc:sldMk cId="3184475339" sldId="299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40.656" v="568"/>
        <pc:sldMkLst>
          <pc:docMk/>
          <pc:sldMk cId="3953309593" sldId="305"/>
        </pc:sldMkLst>
        <pc:spChg chg="mod">
          <ac:chgData name="Sylvain Torrenti" userId="90f9519b-062b-4284-92c0-6d241ed0369b" providerId="ADAL" clId="{635B4098-7593-4D89-A3CF-3AFFBD7CA0C9}" dt="2023-06-16T07:32:40.656" v="568"/>
          <ac:spMkLst>
            <pc:docMk/>
            <pc:sldMk cId="3953309593" sldId="305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48.972" v="570"/>
        <pc:sldMkLst>
          <pc:docMk/>
          <pc:sldMk cId="4191077929" sldId="311"/>
        </pc:sldMkLst>
        <pc:spChg chg="mod">
          <ac:chgData name="Sylvain Torrenti" userId="90f9519b-062b-4284-92c0-6d241ed0369b" providerId="ADAL" clId="{635B4098-7593-4D89-A3CF-3AFFBD7CA0C9}" dt="2023-06-16T07:32:48.972" v="570"/>
          <ac:spMkLst>
            <pc:docMk/>
            <pc:sldMk cId="4191077929" sldId="311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3:03.011" v="573" actId="207"/>
        <pc:sldMkLst>
          <pc:docMk/>
          <pc:sldMk cId="1644604133" sldId="313"/>
        </pc:sldMkLst>
        <pc:spChg chg="mod">
          <ac:chgData name="Sylvain Torrenti" userId="90f9519b-062b-4284-92c0-6d241ed0369b" providerId="ADAL" clId="{635B4098-7593-4D89-A3CF-3AFFBD7CA0C9}" dt="2023-06-16T07:33:03.011" v="573" actId="207"/>
          <ac:spMkLst>
            <pc:docMk/>
            <pc:sldMk cId="1644604133" sldId="313"/>
            <ac:spMk id="3" creationId="{6F1111F0-B326-FD3F-3BB3-0C1E464AD786}"/>
          </ac:spMkLst>
        </pc:spChg>
      </pc:sldChg>
      <pc:sldChg chg="addSp modSp mod ord">
        <pc:chgData name="Sylvain Torrenti" userId="90f9519b-062b-4284-92c0-6d241ed0369b" providerId="ADAL" clId="{635B4098-7593-4D89-A3CF-3AFFBD7CA0C9}" dt="2023-06-16T07:33:35.430" v="578" actId="1076"/>
        <pc:sldMkLst>
          <pc:docMk/>
          <pc:sldMk cId="3972277540" sldId="314"/>
        </pc:sldMkLst>
        <pc:spChg chg="mod">
          <ac:chgData name="Sylvain Torrenti" userId="90f9519b-062b-4284-92c0-6d241ed0369b" providerId="ADAL" clId="{635B4098-7593-4D89-A3CF-3AFFBD7CA0C9}" dt="2023-06-16T07:33:35.430" v="578" actId="1076"/>
          <ac:spMkLst>
            <pc:docMk/>
            <pc:sldMk cId="3972277540" sldId="314"/>
            <ac:spMk id="2" creationId="{2BAA3FB9-B037-67A9-EB48-5983AE70877D}"/>
          </ac:spMkLst>
        </pc:spChg>
        <pc:spChg chg="add mod">
          <ac:chgData name="Sylvain Torrenti" userId="90f9519b-062b-4284-92c0-6d241ed0369b" providerId="ADAL" clId="{635B4098-7593-4D89-A3CF-3AFFBD7CA0C9}" dt="2023-06-16T07:33:29.873" v="577"/>
          <ac:spMkLst>
            <pc:docMk/>
            <pc:sldMk cId="3972277540" sldId="314"/>
            <ac:spMk id="3" creationId="{4DFE5291-5D42-07FC-3996-BAEB41AFC88A}"/>
          </ac:spMkLst>
        </pc:spChg>
      </pc:sldChg>
      <pc:sldChg chg="del">
        <pc:chgData name="Sylvain Torrenti" userId="90f9519b-062b-4284-92c0-6d241ed0369b" providerId="ADAL" clId="{635B4098-7593-4D89-A3CF-3AFFBD7CA0C9}" dt="2023-06-16T07:33:11.358" v="576" actId="47"/>
        <pc:sldMkLst>
          <pc:docMk/>
          <pc:sldMk cId="463665134" sldId="315"/>
        </pc:sldMkLst>
      </pc:sldChg>
      <pc:sldChg chg="addSp delSp modSp add mod modAnim">
        <pc:chgData name="Sylvain Torrenti" userId="90f9519b-062b-4284-92c0-6d241ed0369b" providerId="ADAL" clId="{635B4098-7593-4D89-A3CF-3AFFBD7CA0C9}" dt="2023-06-16T07:51:27.038" v="609" actId="20577"/>
        <pc:sldMkLst>
          <pc:docMk/>
          <pc:sldMk cId="2823927024" sldId="317"/>
        </pc:sldMkLst>
        <pc:spChg chg="add mod">
          <ac:chgData name="Sylvain Torrenti" userId="90f9519b-062b-4284-92c0-6d241ed0369b" providerId="ADAL" clId="{635B4098-7593-4D89-A3CF-3AFFBD7CA0C9}" dt="2023-06-16T07:13:56.926" v="64" actId="1076"/>
          <ac:spMkLst>
            <pc:docMk/>
            <pc:sldMk cId="2823927024" sldId="317"/>
            <ac:spMk id="3" creationId="{D7CE7182-6146-6E24-5680-8AB19C2C2A51}"/>
          </ac:spMkLst>
        </pc:spChg>
        <pc:spChg chg="add mod">
          <ac:chgData name="Sylvain Torrenti" userId="90f9519b-062b-4284-92c0-6d241ed0369b" providerId="ADAL" clId="{635B4098-7593-4D89-A3CF-3AFFBD7CA0C9}" dt="2023-06-16T07:14:01.351" v="65" actId="1076"/>
          <ac:spMkLst>
            <pc:docMk/>
            <pc:sldMk cId="2823927024" sldId="317"/>
            <ac:spMk id="7" creationId="{633F33B1-B1B3-727B-9463-0214CDAF3ECD}"/>
          </ac:spMkLst>
        </pc:spChg>
        <pc:spChg chg="del">
          <ac:chgData name="Sylvain Torrenti" userId="90f9519b-062b-4284-92c0-6d241ed0369b" providerId="ADAL" clId="{635B4098-7593-4D89-A3CF-3AFFBD7CA0C9}" dt="2023-06-16T07:03:27.580" v="2" actId="478"/>
          <ac:spMkLst>
            <pc:docMk/>
            <pc:sldMk cId="2823927024" sldId="317"/>
            <ac:spMk id="9" creationId="{F27A14AB-BEFD-0F1A-602A-8520AA675C2B}"/>
          </ac:spMkLst>
        </pc:spChg>
        <pc:spChg chg="del">
          <ac:chgData name="Sylvain Torrenti" userId="90f9519b-062b-4284-92c0-6d241ed0369b" providerId="ADAL" clId="{635B4098-7593-4D89-A3CF-3AFFBD7CA0C9}" dt="2023-06-16T07:03:29.134" v="3" actId="478"/>
          <ac:spMkLst>
            <pc:docMk/>
            <pc:sldMk cId="2823927024" sldId="317"/>
            <ac:spMk id="10" creationId="{55960403-4AE1-4112-CE57-0ED87E9F5860}"/>
          </ac:spMkLst>
        </pc:spChg>
        <pc:spChg chg="del">
          <ac:chgData name="Sylvain Torrenti" userId="90f9519b-062b-4284-92c0-6d241ed0369b" providerId="ADAL" clId="{635B4098-7593-4D89-A3CF-3AFFBD7CA0C9}" dt="2023-06-16T07:03:30.590" v="4" actId="478"/>
          <ac:spMkLst>
            <pc:docMk/>
            <pc:sldMk cId="2823927024" sldId="317"/>
            <ac:spMk id="11" creationId="{86DD146B-4C39-E23B-1B18-BD2812568B12}"/>
          </ac:spMkLst>
        </pc:spChg>
        <pc:spChg chg="add del mod">
          <ac:chgData name="Sylvain Torrenti" userId="90f9519b-062b-4284-92c0-6d241ed0369b" providerId="ADAL" clId="{635B4098-7593-4D89-A3CF-3AFFBD7CA0C9}" dt="2023-06-16T07:13:18.182" v="30" actId="478"/>
          <ac:spMkLst>
            <pc:docMk/>
            <pc:sldMk cId="2823927024" sldId="317"/>
            <ac:spMk id="12" creationId="{1D533F45-C83C-6586-B1D1-800A7BF94437}"/>
          </ac:spMkLst>
        </pc:spChg>
        <pc:spChg chg="add mod">
          <ac:chgData name="Sylvain Torrenti" userId="90f9519b-062b-4284-92c0-6d241ed0369b" providerId="ADAL" clId="{635B4098-7593-4D89-A3CF-3AFFBD7CA0C9}" dt="2023-06-16T07:13:49.770" v="63" actId="1076"/>
          <ac:spMkLst>
            <pc:docMk/>
            <pc:sldMk cId="2823927024" sldId="317"/>
            <ac:spMk id="13" creationId="{91A01F94-FEED-9DFE-4E8B-FB1F2E06D7EE}"/>
          </ac:spMkLst>
        </pc:spChg>
        <pc:spChg chg="add del mod">
          <ac:chgData name="Sylvain Torrenti" userId="90f9519b-062b-4284-92c0-6d241ed0369b" providerId="ADAL" clId="{635B4098-7593-4D89-A3CF-3AFFBD7CA0C9}" dt="2023-06-16T07:14:47.705" v="73" actId="11529"/>
          <ac:spMkLst>
            <pc:docMk/>
            <pc:sldMk cId="2823927024" sldId="317"/>
            <ac:spMk id="16" creationId="{11A2032F-662F-C178-8865-8672918BEF80}"/>
          </ac:spMkLst>
        </pc:spChg>
        <pc:spChg chg="add mod">
          <ac:chgData name="Sylvain Torrenti" userId="90f9519b-062b-4284-92c0-6d241ed0369b" providerId="ADAL" clId="{635B4098-7593-4D89-A3CF-3AFFBD7CA0C9}" dt="2023-06-16T07:14:55.876" v="75" actId="1076"/>
          <ac:spMkLst>
            <pc:docMk/>
            <pc:sldMk cId="2823927024" sldId="317"/>
            <ac:spMk id="17" creationId="{0B95A5C6-86A3-75C4-16E3-E09B87F2720D}"/>
          </ac:spMkLst>
        </pc:spChg>
        <pc:spChg chg="add mod">
          <ac:chgData name="Sylvain Torrenti" userId="90f9519b-062b-4284-92c0-6d241ed0369b" providerId="ADAL" clId="{635B4098-7593-4D89-A3CF-3AFFBD7CA0C9}" dt="2023-06-16T07:15:09.416" v="82" actId="1076"/>
          <ac:spMkLst>
            <pc:docMk/>
            <pc:sldMk cId="2823927024" sldId="317"/>
            <ac:spMk id="18" creationId="{2A090937-F0BC-5311-FD06-85120C1C708D}"/>
          </ac:spMkLst>
        </pc:spChg>
        <pc:spChg chg="add mod">
          <ac:chgData name="Sylvain Torrenti" userId="90f9519b-062b-4284-92c0-6d241ed0369b" providerId="ADAL" clId="{635B4098-7593-4D89-A3CF-3AFFBD7CA0C9}" dt="2023-06-16T07:15:52.781" v="88" actId="1076"/>
          <ac:spMkLst>
            <pc:docMk/>
            <pc:sldMk cId="2823927024" sldId="317"/>
            <ac:spMk id="21" creationId="{E1736FAB-01D7-FDA3-C6EC-A45CA0C9F806}"/>
          </ac:spMkLst>
        </pc:spChg>
        <pc:spChg chg="add mod">
          <ac:chgData name="Sylvain Torrenti" userId="90f9519b-062b-4284-92c0-6d241ed0369b" providerId="ADAL" clId="{635B4098-7593-4D89-A3CF-3AFFBD7CA0C9}" dt="2023-06-16T07:16:17.650" v="102" actId="1076"/>
          <ac:spMkLst>
            <pc:docMk/>
            <pc:sldMk cId="2823927024" sldId="317"/>
            <ac:spMk id="25" creationId="{FD09E2C8-B6CA-4EC2-2A6D-8D1F58167DD2}"/>
          </ac:spMkLst>
        </pc:spChg>
        <pc:spChg chg="add mod">
          <ac:chgData name="Sylvain Torrenti" userId="90f9519b-062b-4284-92c0-6d241ed0369b" providerId="ADAL" clId="{635B4098-7593-4D89-A3CF-3AFFBD7CA0C9}" dt="2023-06-16T07:18:02.289" v="111" actId="1076"/>
          <ac:spMkLst>
            <pc:docMk/>
            <pc:sldMk cId="2823927024" sldId="317"/>
            <ac:spMk id="28" creationId="{2833976E-B519-419A-F580-3A1EAF30477D}"/>
          </ac:spMkLst>
        </pc:spChg>
        <pc:spChg chg="add mod">
          <ac:chgData name="Sylvain Torrenti" userId="90f9519b-062b-4284-92c0-6d241ed0369b" providerId="ADAL" clId="{635B4098-7593-4D89-A3CF-3AFFBD7CA0C9}" dt="2023-06-16T07:18:34.069" v="120" actId="1076"/>
          <ac:spMkLst>
            <pc:docMk/>
            <pc:sldMk cId="2823927024" sldId="317"/>
            <ac:spMk id="32" creationId="{C4D9BB19-A97D-3C4D-FFBF-229C0D29706E}"/>
          </ac:spMkLst>
        </pc:spChg>
        <pc:spChg chg="add mod">
          <ac:chgData name="Sylvain Torrenti" userId="90f9519b-062b-4284-92c0-6d241ed0369b" providerId="ADAL" clId="{635B4098-7593-4D89-A3CF-3AFFBD7CA0C9}" dt="2023-06-16T07:23:18.905" v="293" actId="20577"/>
          <ac:spMkLst>
            <pc:docMk/>
            <pc:sldMk cId="2823927024" sldId="317"/>
            <ac:spMk id="41" creationId="{0333081D-BDB1-AB90-7723-04AF49E9388D}"/>
          </ac:spMkLst>
        </pc:spChg>
        <pc:spChg chg="add mod">
          <ac:chgData name="Sylvain Torrenti" userId="90f9519b-062b-4284-92c0-6d241ed0369b" providerId="ADAL" clId="{635B4098-7593-4D89-A3CF-3AFFBD7CA0C9}" dt="2023-06-16T07:48:23.493" v="592" actId="688"/>
          <ac:spMkLst>
            <pc:docMk/>
            <pc:sldMk cId="2823927024" sldId="317"/>
            <ac:spMk id="42" creationId="{5AB82958-7BDA-41CB-1662-4115DF184C45}"/>
          </ac:spMkLst>
        </pc:spChg>
        <pc:spChg chg="add mod">
          <ac:chgData name="Sylvain Torrenti" userId="90f9519b-062b-4284-92c0-6d241ed0369b" providerId="ADAL" clId="{635B4098-7593-4D89-A3CF-3AFFBD7CA0C9}" dt="2023-06-16T07:23:15.388" v="291" actId="20577"/>
          <ac:spMkLst>
            <pc:docMk/>
            <pc:sldMk cId="2823927024" sldId="317"/>
            <ac:spMk id="43" creationId="{B1D236B2-7ADA-0B4C-496A-B0F38AA7F190}"/>
          </ac:spMkLst>
        </pc:spChg>
        <pc:spChg chg="add mod">
          <ac:chgData name="Sylvain Torrenti" userId="90f9519b-062b-4284-92c0-6d241ed0369b" providerId="ADAL" clId="{635B4098-7593-4D89-A3CF-3AFFBD7CA0C9}" dt="2023-06-16T07:51:27.038" v="609" actId="20577"/>
          <ac:spMkLst>
            <pc:docMk/>
            <pc:sldMk cId="2823927024" sldId="317"/>
            <ac:spMk id="46" creationId="{C17EFFA7-DF80-775C-B661-ED2EF8FC652C}"/>
          </ac:spMkLst>
        </pc:spChg>
        <pc:spChg chg="add mod">
          <ac:chgData name="Sylvain Torrenti" userId="90f9519b-062b-4284-92c0-6d241ed0369b" providerId="ADAL" clId="{635B4098-7593-4D89-A3CF-3AFFBD7CA0C9}" dt="2023-06-16T07:26:22.098" v="457" actId="1076"/>
          <ac:spMkLst>
            <pc:docMk/>
            <pc:sldMk cId="2823927024" sldId="317"/>
            <ac:spMk id="47" creationId="{737080AA-6EE0-002F-CC23-E5CC2970B51C}"/>
          </ac:spMkLst>
        </pc:spChg>
        <pc:spChg chg="add mod">
          <ac:chgData name="Sylvain Torrenti" userId="90f9519b-062b-4284-92c0-6d241ed0369b" providerId="ADAL" clId="{635B4098-7593-4D89-A3CF-3AFFBD7CA0C9}" dt="2023-06-16T07:27:04.607" v="497" actId="1076"/>
          <ac:spMkLst>
            <pc:docMk/>
            <pc:sldMk cId="2823927024" sldId="317"/>
            <ac:spMk id="48" creationId="{F1638EC6-2B60-259E-A660-B28F4BF8AA03}"/>
          </ac:spMkLst>
        </pc:spChg>
        <pc:spChg chg="add mod">
          <ac:chgData name="Sylvain Torrenti" userId="90f9519b-062b-4284-92c0-6d241ed0369b" providerId="ADAL" clId="{635B4098-7593-4D89-A3CF-3AFFBD7CA0C9}" dt="2023-06-16T07:27:45.234" v="533" actId="1076"/>
          <ac:spMkLst>
            <pc:docMk/>
            <pc:sldMk cId="2823927024" sldId="317"/>
            <ac:spMk id="49" creationId="{F8EA2B18-2E11-5D26-B59B-F57AE994128D}"/>
          </ac:spMkLst>
        </pc:spChg>
        <pc:spChg chg="add mod">
          <ac:chgData name="Sylvain Torrenti" userId="90f9519b-062b-4284-92c0-6d241ed0369b" providerId="ADAL" clId="{635B4098-7593-4D89-A3CF-3AFFBD7CA0C9}" dt="2023-06-16T07:30:30.284" v="552" actId="1076"/>
          <ac:spMkLst>
            <pc:docMk/>
            <pc:sldMk cId="2823927024" sldId="317"/>
            <ac:spMk id="50" creationId="{3A93D1C9-1C77-F9E2-8512-7B15551F1E77}"/>
          </ac:spMkLst>
        </pc:spChg>
        <pc:picChg chg="del">
          <ac:chgData name="Sylvain Torrenti" userId="90f9519b-062b-4284-92c0-6d241ed0369b" providerId="ADAL" clId="{635B4098-7593-4D89-A3CF-3AFFBD7CA0C9}" dt="2023-06-16T07:03:24.533" v="1" actId="478"/>
          <ac:picMkLst>
            <pc:docMk/>
            <pc:sldMk cId="2823927024" sldId="317"/>
            <ac:picMk id="8" creationId="{C42D3276-5F5B-12CF-BD0E-5351F5DB813D}"/>
          </ac:picMkLst>
        </pc:picChg>
        <pc:picChg chg="add mod">
          <ac:chgData name="Sylvain Torrenti" userId="90f9519b-062b-4284-92c0-6d241ed0369b" providerId="ADAL" clId="{635B4098-7593-4D89-A3CF-3AFFBD7CA0C9}" dt="2023-06-16T07:17:19.614" v="106" actId="1076"/>
          <ac:picMkLst>
            <pc:docMk/>
            <pc:sldMk cId="2823927024" sldId="317"/>
            <ac:picMk id="27" creationId="{64B7F85D-A70D-A433-AF15-B704C0B6E595}"/>
          </ac:picMkLst>
        </pc:picChg>
        <pc:cxnChg chg="add mod">
          <ac:chgData name="Sylvain Torrenti" userId="90f9519b-062b-4284-92c0-6d241ed0369b" providerId="ADAL" clId="{635B4098-7593-4D89-A3CF-3AFFBD7CA0C9}" dt="2023-06-16T07:14:15.447" v="67" actId="13822"/>
          <ac:cxnSpMkLst>
            <pc:docMk/>
            <pc:sldMk cId="2823927024" sldId="317"/>
            <ac:cxnSpMk id="15" creationId="{B93244DF-E5B8-D49E-D714-D42CCC183823}"/>
          </ac:cxnSpMkLst>
        </pc:cxnChg>
        <pc:cxnChg chg="add mod">
          <ac:chgData name="Sylvain Torrenti" userId="90f9519b-062b-4284-92c0-6d241ed0369b" providerId="ADAL" clId="{635B4098-7593-4D89-A3CF-3AFFBD7CA0C9}" dt="2023-06-16T07:22:53.484" v="288" actId="14100"/>
          <ac:cxnSpMkLst>
            <pc:docMk/>
            <pc:sldMk cId="2823927024" sldId="317"/>
            <ac:cxnSpMk id="20" creationId="{48EAC447-8994-6C95-5AAB-58166EE0316A}"/>
          </ac:cxnSpMkLst>
        </pc:cxnChg>
        <pc:cxnChg chg="add mod">
          <ac:chgData name="Sylvain Torrenti" userId="90f9519b-062b-4284-92c0-6d241ed0369b" providerId="ADAL" clId="{635B4098-7593-4D89-A3CF-3AFFBD7CA0C9}" dt="2023-06-16T07:18:05.674" v="112" actId="14100"/>
          <ac:cxnSpMkLst>
            <pc:docMk/>
            <pc:sldMk cId="2823927024" sldId="317"/>
            <ac:cxnSpMk id="30" creationId="{82B58510-9B24-1E07-F0B2-E5A2C53054AB}"/>
          </ac:cxnSpMkLst>
        </pc:cxnChg>
        <pc:cxnChg chg="add mod">
          <ac:chgData name="Sylvain Torrenti" userId="90f9519b-062b-4284-92c0-6d241ed0369b" providerId="ADAL" clId="{635B4098-7593-4D89-A3CF-3AFFBD7CA0C9}" dt="2023-06-16T07:18:45.179" v="122" actId="13822"/>
          <ac:cxnSpMkLst>
            <pc:docMk/>
            <pc:sldMk cId="2823927024" sldId="317"/>
            <ac:cxnSpMk id="34" creationId="{2AA3DECD-0367-408D-D05A-1C5F792E9BC7}"/>
          </ac:cxnSpMkLst>
        </pc:cxnChg>
        <pc:cxnChg chg="add mod">
          <ac:chgData name="Sylvain Torrenti" userId="90f9519b-062b-4284-92c0-6d241ed0369b" providerId="ADAL" clId="{635B4098-7593-4D89-A3CF-3AFFBD7CA0C9}" dt="2023-06-16T07:18:59.034" v="124" actId="13822"/>
          <ac:cxnSpMkLst>
            <pc:docMk/>
            <pc:sldMk cId="2823927024" sldId="317"/>
            <ac:cxnSpMk id="36" creationId="{8F08E7C3-EF3E-F176-0A80-4710EB9F1B25}"/>
          </ac:cxnSpMkLst>
        </pc:cxnChg>
        <pc:cxnChg chg="add mod">
          <ac:chgData name="Sylvain Torrenti" userId="90f9519b-062b-4284-92c0-6d241ed0369b" providerId="ADAL" clId="{635B4098-7593-4D89-A3CF-3AFFBD7CA0C9}" dt="2023-06-16T07:19:13.002" v="126" actId="13822"/>
          <ac:cxnSpMkLst>
            <pc:docMk/>
            <pc:sldMk cId="2823927024" sldId="317"/>
            <ac:cxnSpMk id="38" creationId="{6B1FFDFF-B72E-75A7-24F0-AE9480032A1D}"/>
          </ac:cxnSpMkLst>
        </pc:cxnChg>
        <pc:cxnChg chg="add mod">
          <ac:chgData name="Sylvain Torrenti" userId="90f9519b-062b-4284-92c0-6d241ed0369b" providerId="ADAL" clId="{635B4098-7593-4D89-A3CF-3AFFBD7CA0C9}" dt="2023-06-16T07:19:28.130" v="128" actId="13822"/>
          <ac:cxnSpMkLst>
            <pc:docMk/>
            <pc:sldMk cId="2823927024" sldId="317"/>
            <ac:cxnSpMk id="40" creationId="{CCCFFA8A-90F2-479D-F36C-60096EA000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1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Contenir formulaire de création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0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des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93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des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autres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79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par </a:t>
            </a:r>
            <a:r>
              <a:rPr lang="fr-FR" dirty="0" err="1"/>
              <a:t>fortify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code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95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75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20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57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74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42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74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02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40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6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702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1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2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14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93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21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7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702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86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20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354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15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38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542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6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0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623469" y="130978"/>
            <a:ext cx="4945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titre de CDA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463726" y="1596904"/>
            <a:ext cx="3264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Projet fil rouge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81660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 du parc informatique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5019423" y="388104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EPCF du 29 juin 2023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1206735" y="3966718"/>
            <a:ext cx="283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Scripts de création de tables</a:t>
            </a:r>
            <a:endParaRPr lang="en-GB" dirty="0"/>
          </a:p>
        </p:txBody>
      </p:sp>
      <p:pic>
        <p:nvPicPr>
          <p:cNvPr id="9" name="Image 8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618BE040-DD50-F399-3FAF-1A505DED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76" y="2279461"/>
            <a:ext cx="374384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Scripts d’altération de tables</a:t>
            </a:r>
            <a:endParaRPr lang="en-GB" dirty="0"/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BA3B8C3-BC76-ECC6-6ACA-3EEC401FC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29" y="3665352"/>
            <a:ext cx="761153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4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Diagramme de la Base De Données</a:t>
            </a:r>
            <a:endParaRPr lang="en-GB" u="sng" dirty="0"/>
          </a:p>
        </p:txBody>
      </p:sp>
      <p:pic>
        <p:nvPicPr>
          <p:cNvPr id="9" name="Image 8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A50EF933-A4EF-4476-70DF-782AE30B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3" y="2279461"/>
            <a:ext cx="3673490" cy="41818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525225" y="3059668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présentent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 elles grâce aux clés étrangères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5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pic>
        <p:nvPicPr>
          <p:cNvPr id="8" name="Image 7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C42D3276-5F5B-12CF-BD0E-5351F5DB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0" y="2913335"/>
            <a:ext cx="5506567" cy="15965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27A14AB-BEFD-0F1A-602A-8520AA675C2B}"/>
              </a:ext>
            </a:extLst>
          </p:cNvPr>
          <p:cNvSpPr txBox="1"/>
          <p:nvPr/>
        </p:nvSpPr>
        <p:spPr>
          <a:xfrm>
            <a:off x="7988474" y="261003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Framework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960403-4AE1-4112-CE57-0ED87E9F5860}"/>
              </a:ext>
            </a:extLst>
          </p:cNvPr>
          <p:cNvSpPr txBox="1"/>
          <p:nvPr/>
        </p:nvSpPr>
        <p:spPr>
          <a:xfrm>
            <a:off x="7988474" y="3878634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Open-source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DD146B-4C39-E23B-1B18-BD2812568B12}"/>
              </a:ext>
            </a:extLst>
          </p:cNvPr>
          <p:cNvSpPr txBox="1"/>
          <p:nvPr/>
        </p:nvSpPr>
        <p:spPr>
          <a:xfrm>
            <a:off x="8005489" y="514723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MCD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3932242"/>
            <a:ext cx="21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Blade et les Template</a:t>
            </a:r>
            <a:endParaRPr lang="en-GB" dirty="0"/>
          </a:p>
        </p:txBody>
      </p:sp>
      <p:pic>
        <p:nvPicPr>
          <p:cNvPr id="13" name="Image 12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EB3AD72-3FCC-7106-6DEA-B3DB459E9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4" y="2669564"/>
            <a:ext cx="7116315" cy="28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5A4B8A-4FC2-1E25-AD32-235278F9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2" y="3029235"/>
            <a:ext cx="10582183" cy="4001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DEEBDF-D639-3ABA-6F37-9FB45B97255C}"/>
              </a:ext>
            </a:extLst>
          </p:cNvPr>
          <p:cNvSpPr txBox="1"/>
          <p:nvPr/>
        </p:nvSpPr>
        <p:spPr>
          <a:xfrm>
            <a:off x="436529" y="3433307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Essentiel au bon fonctionnement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58B143-24A5-A060-F568-52A8E36394F4}"/>
              </a:ext>
            </a:extLst>
          </p:cNvPr>
          <p:cNvSpPr txBox="1"/>
          <p:nvPr/>
        </p:nvSpPr>
        <p:spPr>
          <a:xfrm>
            <a:off x="436529" y="3811864"/>
            <a:ext cx="19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entre les vues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9EDA0B-D351-1C31-A426-C40733440231}"/>
              </a:ext>
            </a:extLst>
          </p:cNvPr>
          <p:cNvSpPr txBox="1"/>
          <p:nvPr/>
        </p:nvSpPr>
        <p:spPr>
          <a:xfrm>
            <a:off x="436529" y="42279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des fonctions</a:t>
            </a:r>
            <a:endParaRPr lang="en-GB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EDDB39-7D4C-10C9-8138-B1A96B38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6" y="4644056"/>
            <a:ext cx="10582184" cy="67020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D61F60B-36B1-FFF5-2555-4A8CD5AE541E}"/>
              </a:ext>
            </a:extLst>
          </p:cNvPr>
          <p:cNvSpPr txBox="1"/>
          <p:nvPr/>
        </p:nvSpPr>
        <p:spPr>
          <a:xfrm>
            <a:off x="436529" y="5475315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 paramétrées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pic>
        <p:nvPicPr>
          <p:cNvPr id="12" name="Image 11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4F133DFA-DFBE-F033-AA59-EE4FBD6B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6" y="2447632"/>
            <a:ext cx="8640000" cy="325539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373794" y="3752164"/>
            <a:ext cx="24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Utilisateur non identifié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436529" y="3623538"/>
            <a:ext cx="198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Utilisateur identifié</a:t>
            </a:r>
            <a:endParaRPr lang="en-GB" dirty="0"/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DDE54E9-5805-4118-B071-FD923678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18" y="2484898"/>
            <a:ext cx="8640000" cy="2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549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661623" y="3752163"/>
            <a:ext cx="173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créer un compte</a:t>
            </a:r>
            <a:endParaRPr lang="en-GB" dirty="0"/>
          </a:p>
        </p:txBody>
      </p:sp>
      <p:pic>
        <p:nvPicPr>
          <p:cNvPr id="9" name="Image 8" descr="Une image contenant texte, capture d’écran, Rectangle, Parallèle&#10;&#10;Description générée automatiquement">
            <a:extLst>
              <a:ext uri="{FF2B5EF4-FFF2-40B4-BE49-F238E27FC236}">
                <a16:creationId xmlns:a16="http://schemas.microsoft.com/office/drawing/2014/main" id="{369C93E0-9E83-799F-B75B-A2E80C795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99" y="2091628"/>
            <a:ext cx="4095820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8232" y="3790314"/>
            <a:ext cx="1919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liste des tickets</a:t>
            </a:r>
          </a:p>
          <a:p>
            <a:pPr algn="ctr"/>
            <a:r>
              <a:rPr lang="fr-FR" dirty="0"/>
              <a:t>pour un utilisateur</a:t>
            </a:r>
            <a:endParaRPr lang="en-GB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5DD3B-604F-E2B4-0277-8B1654508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4898"/>
            <a:ext cx="5591550" cy="3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4321" y="3501210"/>
            <a:ext cx="1927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liste des tickets</a:t>
            </a:r>
          </a:p>
          <a:p>
            <a:pPr algn="ctr"/>
            <a:r>
              <a:rPr lang="fr-FR" dirty="0"/>
              <a:t>pour un utilisateur</a:t>
            </a:r>
          </a:p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5711C6F-F00C-65CA-6E01-0EAE92F6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32" y="2094795"/>
            <a:ext cx="4265244" cy="40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2493" y="3931414"/>
            <a:ext cx="193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création de tickets</a:t>
            </a:r>
            <a:endParaRPr lang="en-GB" dirty="0"/>
          </a:p>
        </p:txBody>
      </p:sp>
      <p:pic>
        <p:nvPicPr>
          <p:cNvPr id="8" name="Image 7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B697F1D4-5F39-1CA8-595F-4A1005EA0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90" y="2343315"/>
            <a:ext cx="5142419" cy="38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684578" y="3790380"/>
            <a:ext cx="168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des</a:t>
            </a:r>
          </a:p>
          <a:p>
            <a:pPr algn="ctr"/>
            <a:r>
              <a:rPr lang="fr-FR" dirty="0"/>
              <a:t>détails du ticket</a:t>
            </a:r>
          </a:p>
          <a:p>
            <a:pPr algn="ctr"/>
            <a:r>
              <a:rPr lang="fr-FR" dirty="0"/>
              <a:t>d’un utilisateur</a:t>
            </a:r>
            <a:endParaRPr lang="en-GB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F9B7449-73FC-3F79-90BE-DA7CCF85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36" y="2484897"/>
            <a:ext cx="5591764" cy="3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2212561" y="3371217"/>
            <a:ext cx="168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des</a:t>
            </a:r>
          </a:p>
          <a:p>
            <a:pPr algn="ctr"/>
            <a:r>
              <a:rPr lang="fr-FR" dirty="0"/>
              <a:t>détails du ticket</a:t>
            </a:r>
          </a:p>
          <a:p>
            <a:pPr algn="ctr"/>
            <a:r>
              <a:rPr lang="fr-FR" dirty="0"/>
              <a:t>d’un utilisateur</a:t>
            </a:r>
          </a:p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pic>
        <p:nvPicPr>
          <p:cNvPr id="8" name="Image 7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5A6C27BE-4C64-5A18-32C1-7C1D6AB0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67" y="1910129"/>
            <a:ext cx="4381458" cy="41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897154" y="3789637"/>
            <a:ext cx="2317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création des messages</a:t>
            </a:r>
            <a:endParaRPr lang="en-GB" dirty="0"/>
          </a:p>
        </p:txBody>
      </p:sp>
      <p:pic>
        <p:nvPicPr>
          <p:cNvPr id="9" name="Image 8" descr="Une image contenant texte, capture d’écran, Rectangle, cadre photo&#10;&#10;Description générée automatiquement">
            <a:extLst>
              <a:ext uri="{FF2B5EF4-FFF2-40B4-BE49-F238E27FC236}">
                <a16:creationId xmlns:a16="http://schemas.microsoft.com/office/drawing/2014/main" id="{EA6F3A96-03A4-0D37-85FB-7755106C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81" y="2669564"/>
            <a:ext cx="475363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2460417" y="3934062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d’un </a:t>
            </a:r>
          </a:p>
          <a:p>
            <a:pPr algn="ctr"/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A8B1156-C5CE-AD15-D658-49EDB8C66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22" y="2279461"/>
            <a:ext cx="5643948" cy="39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96435" y="3794989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d’un </a:t>
            </a:r>
          </a:p>
          <a:p>
            <a:pPr algn="ctr"/>
            <a:r>
              <a:rPr lang="fr-FR" dirty="0"/>
              <a:t>Model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EDFC0AF-83F4-21CD-41FC-224A10F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61" y="2854230"/>
            <a:ext cx="8496839" cy="25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4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>
                <a:solidFill>
                  <a:schemeClr val="accent2"/>
                </a:solidFill>
              </a:rPr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48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1583382" y="3081796"/>
            <a:ext cx="6044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-Maquetter une application</a:t>
            </a:r>
          </a:p>
          <a:p>
            <a:endParaRPr lang="fr-FR" dirty="0"/>
          </a:p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Concevoir une Base De Données.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18080" y="3535253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A387B9-99A7-42FE-EA26-1512F839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8" y="3599742"/>
            <a:ext cx="472505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2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44175" y="399473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 </a:t>
            </a:r>
          </a:p>
          <a:p>
            <a:pPr algn="ctr"/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051132-54C4-2DF6-5F04-8F92A43A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66" y="2403717"/>
            <a:ext cx="6266216" cy="38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387720" y="3752163"/>
            <a:ext cx="10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 </a:t>
            </a:r>
          </a:p>
          <a:p>
            <a:pPr algn="ctr"/>
            <a:r>
              <a:rPr lang="fr-FR" dirty="0"/>
              <a:t>Model</a:t>
            </a:r>
            <a:endParaRPr lang="en-GB" dirty="0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DEEA3B3-7905-DD72-D58A-D81BA12B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790"/>
            <a:ext cx="3973387" cy="28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4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282723" y="3611958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vue pour </a:t>
            </a:r>
          </a:p>
          <a:p>
            <a:pPr algn="ctr"/>
            <a:r>
              <a:rPr lang="fr-FR" dirty="0"/>
              <a:t>créer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un </a:t>
            </a:r>
          </a:p>
          <a:p>
            <a:pPr algn="ctr"/>
            <a:r>
              <a:rPr lang="fr-FR" dirty="0"/>
              <a:t>compte 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DB2E24D-F554-5E4D-8535-69402211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3" y="2279461"/>
            <a:ext cx="4942161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3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180772" y="3890664"/>
            <a:ext cx="143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vue pour </a:t>
            </a:r>
          </a:p>
          <a:p>
            <a:pPr algn="ctr"/>
            <a:r>
              <a:rPr lang="fr-FR" dirty="0"/>
              <a:t>s’authentifier</a:t>
            </a:r>
          </a:p>
        </p:txBody>
      </p:sp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A5E65455-2695-580B-4DBB-C03A0484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7" y="2420499"/>
            <a:ext cx="5238565" cy="3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9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253869" y="3758101"/>
            <a:ext cx="128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fonction </a:t>
            </a:r>
          </a:p>
          <a:p>
            <a:pPr algn="ctr"/>
            <a:r>
              <a:rPr lang="fr-FR" dirty="0"/>
              <a:t>« isAdmin »</a:t>
            </a:r>
          </a:p>
        </p:txBody>
      </p:sp>
      <p:pic>
        <p:nvPicPr>
          <p:cNvPr id="8" name="Image 7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4415961-62F6-F831-0C89-1472B17D0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79461"/>
            <a:ext cx="4762568" cy="3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39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5178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7497" y="41141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088B8B6-19D0-378C-E9C7-82AA9828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40" y="4018993"/>
            <a:ext cx="9792070" cy="5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1039732" y="399473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362272-FC2E-9CAE-DB9E-3A3FF3AD0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18" y="2474631"/>
            <a:ext cx="7806810" cy="3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1156141" y="382345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B21CBBB-BCDC-ACDC-7AAB-E4AAAD25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6" y="2279461"/>
            <a:ext cx="643979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A2D1BBC-53F7-3B4F-D795-279E20F8C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620000"/>
            <a:ext cx="3759941" cy="47119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583382" y="2146041"/>
            <a:ext cx="350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Laravel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583382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8053" y="3887669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F800595-4F6A-C2E1-0310-14A8A520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6" y="2279461"/>
            <a:ext cx="7649755" cy="38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1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4475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7497" y="335106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8906C6-7083-4D96-AD0E-5F583A0B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" y="4089725"/>
            <a:ext cx="10768614" cy="4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0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842346" y="3428997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E8BD0D4-434E-528A-C6EF-5BEA46121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08" y="2790004"/>
            <a:ext cx="849748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3586" y="3429000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5422DE9-17B0-B624-ADA6-73B1AC6C2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9" y="2648791"/>
            <a:ext cx="8045893" cy="28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7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541192" y="3976981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40FD53C-0948-BFFA-3D9F-0CAE51E3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70" y="2279461"/>
            <a:ext cx="5936967" cy="40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3309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843379" y="3464169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720A35-4962-41C3-135E-8E22CB79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3941962"/>
            <a:ext cx="10164932" cy="6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9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842346" y="3986766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10" name="Image 9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327A5039-A650-A14B-8A5F-E99026652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94" y="2279461"/>
            <a:ext cx="9726807" cy="40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6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702724" y="351257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D306D84C-22B7-1622-107D-4690AE10E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53" y="3092942"/>
            <a:ext cx="9347977" cy="1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93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en deux parties tout au long de la formation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503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plateforme de maintenance du parc </a:t>
            </a:r>
          </a:p>
          <a:p>
            <a:r>
              <a:rPr lang="fr-FR" dirty="0"/>
              <a:t>informatique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30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tickets d’incidence</a:t>
            </a:r>
            <a:endParaRPr lang="en-GB" dirty="0"/>
          </a:p>
        </p:txBody>
      </p:sp>
      <p:pic>
        <p:nvPicPr>
          <p:cNvPr id="12" name="Image 11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48C8B44A-6AF0-A9B4-4C7D-E8B3FA00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620000"/>
            <a:ext cx="4534695" cy="3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971303" y="3856240"/>
            <a:ext cx="122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(messages)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38113EA-0838-B532-F882-84C26C631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81" y="2360186"/>
            <a:ext cx="6455044" cy="39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14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702724" y="3856240"/>
            <a:ext cx="1710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(administrateur)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32E9ABC-2424-A91D-D05C-39C7A2EE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12" y="2351634"/>
            <a:ext cx="8188169" cy="39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7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>
                <a:solidFill>
                  <a:schemeClr val="accent2"/>
                </a:solidFill>
              </a:rPr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1077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21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6602BE-C743-F168-C3C9-C1C5312FBFB6}"/>
              </a:ext>
            </a:extLst>
          </p:cNvPr>
          <p:cNvSpPr txBox="1"/>
          <p:nvPr/>
        </p:nvSpPr>
        <p:spPr>
          <a:xfrm>
            <a:off x="1159676" y="2281561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Utilisateurs extérieurs à la formation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6207E8-D8EC-3B6D-44BB-2811B8C0B5C4}"/>
              </a:ext>
            </a:extLst>
          </p:cNvPr>
          <p:cNvSpPr txBox="1"/>
          <p:nvPr/>
        </p:nvSpPr>
        <p:spPr>
          <a:xfrm>
            <a:off x="1159676" y="3638461"/>
            <a:ext cx="35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lumière de problématiques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F3E878-3D5C-72B9-3FB3-61777E73927F}"/>
              </a:ext>
            </a:extLst>
          </p:cNvPr>
          <p:cNvSpPr txBox="1"/>
          <p:nvPr/>
        </p:nvSpPr>
        <p:spPr>
          <a:xfrm>
            <a:off x="1159676" y="4999450"/>
            <a:ext cx="399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Avis et suggestions sur la mise en forme</a:t>
            </a:r>
            <a:endParaRPr lang="en-GB" dirty="0"/>
          </a:p>
        </p:txBody>
      </p:sp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903FC23-E09F-BF7F-280B-19D49269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7" y="2466227"/>
            <a:ext cx="5691283" cy="29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6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4604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36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Laravel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consolidée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9AC1790-89A9-2664-F72A-892494B9E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7" y="3742006"/>
            <a:ext cx="7912963" cy="261434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28855" y="2357941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Evolution future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AC56A1-C03A-E555-8811-11709C50DCF3}"/>
              </a:ext>
            </a:extLst>
          </p:cNvPr>
          <p:cNvSpPr txBox="1"/>
          <p:nvPr/>
        </p:nvSpPr>
        <p:spPr>
          <a:xfrm>
            <a:off x="989662" y="4006083"/>
            <a:ext cx="42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lors de la 2eme partie du fil rouge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D6830A-8351-DD35-D634-BE57811269FB}"/>
              </a:ext>
            </a:extLst>
          </p:cNvPr>
          <p:cNvSpPr txBox="1"/>
          <p:nvPr/>
        </p:nvSpPr>
        <p:spPr>
          <a:xfrm>
            <a:off x="989662" y="2931328"/>
            <a:ext cx="350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constante selon les idées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FE5291-5D42-07FC-3996-BAEB41AFC88A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397227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084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F2BE10-59B2-0D70-DA48-D28676EF06A4}"/>
              </a:ext>
            </a:extLst>
          </p:cNvPr>
          <p:cNvSpPr txBox="1"/>
          <p:nvPr/>
        </p:nvSpPr>
        <p:spPr>
          <a:xfrm>
            <a:off x="435005" y="2068497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Maquettage avec FIGMA</a:t>
            </a:r>
            <a:endParaRPr lang="en-GB" dirty="0"/>
          </a:p>
        </p:txBody>
      </p:sp>
      <p:pic>
        <p:nvPicPr>
          <p:cNvPr id="10" name="Image 9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2F5DD081-04F0-9B07-DD8E-C693BEFE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35" y="2510396"/>
            <a:ext cx="7290765" cy="35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72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pic>
        <p:nvPicPr>
          <p:cNvPr id="10" name="Image 9" descr="Une image contenant texte, manchot, oiseau, conception&#10;&#10;Description générée automatiquement">
            <a:extLst>
              <a:ext uri="{FF2B5EF4-FFF2-40B4-BE49-F238E27FC236}">
                <a16:creationId xmlns:a16="http://schemas.microsoft.com/office/drawing/2014/main" id="{3A6244BD-9B81-36DC-55B8-E918E4C3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5" y="1910129"/>
            <a:ext cx="3809524" cy="38095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298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logiciel DBeaver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93003" y="5250924"/>
            <a:ext cx="842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DBeaver est un logiciel permettant l'administration et le requêtage de base de données.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1625</Words>
  <Application>Microsoft Office PowerPoint</Application>
  <PresentationFormat>Grand écran</PresentationFormat>
  <Paragraphs>590</Paragraphs>
  <Slides>56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4</cp:revision>
  <dcterms:created xsi:type="dcterms:W3CDTF">2023-06-07T12:14:52Z</dcterms:created>
  <dcterms:modified xsi:type="dcterms:W3CDTF">2024-05-09T08:29:22Z</dcterms:modified>
</cp:coreProperties>
</file>