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5" autoAdjust="0"/>
  </p:normalViewPr>
  <p:slideViewPr>
    <p:cSldViewPr>
      <p:cViewPr varScale="1">
        <p:scale>
          <a:sx n="111" d="100"/>
          <a:sy n="111" d="100"/>
        </p:scale>
        <p:origin x="-10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A109-8281-46D4-943B-601ABBF1B7F7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6F40F-0EB8-4F52-BC82-C12EA1440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60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7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01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7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90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6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8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50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0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8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2AB3-71CA-435C-A459-75D9C3191502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9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272808" cy="2232248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fr-FR" sz="8800" b="1" dirty="0" smtClean="0">
                <a:ln w="31550" cmpd="sng">
                  <a:solidFill>
                    <a:schemeClr val="accent6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Les Jeux Vidéo</a:t>
            </a:r>
            <a:endParaRPr lang="fr-FR" sz="8800" b="1" dirty="0">
              <a:ln w="31550" cmpd="sng">
                <a:solidFill>
                  <a:schemeClr val="accent6"/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47664" y="5384319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ln w="10541" cmpd="sng">
                  <a:solidFill>
                    <a:srgbClr val="FF0000"/>
                  </a:solidFill>
                  <a:prstDash val="solid"/>
                </a:ln>
              </a:rPr>
              <a:t>Crouzet Gabriel et Torrenti Sylvain</a:t>
            </a:r>
            <a:endParaRPr lang="fr-FR" sz="3200" b="1" dirty="0">
              <a:ln w="10541" cmpd="sng">
                <a:solidFill>
                  <a:srgbClr val="FF0000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982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87616" y="-11600"/>
            <a:ext cx="3456384" cy="4448712"/>
          </a:xfrm>
        </p:spPr>
        <p:txBody>
          <a:bodyPr>
            <a:normAutofit/>
          </a:bodyPr>
          <a:lstStyle/>
          <a:p>
            <a:r>
              <a:rPr lang="fr-FR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 vous évoque un jeu vidéo?</a:t>
            </a:r>
            <a:endParaRPr lang="fr-FR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2933" y="1216206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4849" y="2348880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39046" y="3600397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07976" y="5097295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223628" y="836711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Aspect Ludique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18937" y="213582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Retour</a:t>
            </a:r>
            <a:r>
              <a:rPr lang="fr-FR" dirty="0" smtClean="0"/>
              <a:t> </a:t>
            </a: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visuel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6857" y="2851571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Dispositif</a:t>
            </a:r>
            <a:r>
              <a:rPr lang="fr-FR" dirty="0" smtClean="0"/>
              <a:t> </a:t>
            </a:r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informatique(ordinateur</a:t>
            </a:r>
            <a:r>
              <a:rPr lang="fr-FR" dirty="0" smtClean="0"/>
              <a:t> </a:t>
            </a: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console : NES, Playstation, Xbox …)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39652" y="553842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Educatif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1620" y="5733256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126950" y="490246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Périphériques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5816" y="1844824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14695" y="1465329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Licence/studio</a:t>
            </a:r>
          </a:p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(Blizzard, Riot …)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8064" y="4972985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292080" y="468179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Les</a:t>
            </a:r>
            <a:r>
              <a:rPr lang="fr-FR" dirty="0" smtClean="0"/>
              <a:t> </a:t>
            </a: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années</a:t>
            </a:r>
            <a:r>
              <a:rPr lang="fr-FR" dirty="0" smtClean="0"/>
              <a:t> </a:t>
            </a:r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80</a:t>
            </a:r>
          </a:p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(bornes d’arcade…)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17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" y="1387537"/>
            <a:ext cx="4569864" cy="29273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62788" y="110346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Pong</a:t>
            </a:r>
            <a:r>
              <a:rPr lang="fr-FR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1972</a:t>
            </a:r>
            <a:endParaRPr lang="fr-FR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220486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fr-F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 </a:t>
            </a: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tout premier jeu vidéo à rencontrer un véritable succès </a:t>
            </a:r>
            <a:r>
              <a:rPr lang="fr-F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commercial.</a:t>
            </a:r>
            <a:endParaRPr lang="fr-FR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40405" y="5445224"/>
            <a:ext cx="529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Binaire ,TTL</a:t>
            </a:r>
            <a:endParaRPr lang="fr-FR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3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740" y="1628798"/>
            <a:ext cx="80226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Concevoir un </a:t>
            </a:r>
            <a:r>
              <a:rPr lang="fr-FR" sz="6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jeu </a:t>
            </a:r>
            <a:r>
              <a:rPr lang="fr-FR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vidéo ?</a:t>
            </a:r>
            <a:endParaRPr lang="fr-FR" sz="6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3412224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87237" y="321739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Budget</a:t>
            </a:r>
            <a:endParaRPr lang="fr-F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65" y="3412224"/>
            <a:ext cx="96837" cy="9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3412627"/>
            <a:ext cx="96837" cy="9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38166" y="3217394"/>
            <a:ext cx="260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Différents métiers</a:t>
            </a:r>
            <a:endParaRPr lang="fr-FR" sz="2400" b="1" spc="50" dirty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33" y="3435813"/>
            <a:ext cx="96837" cy="9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115616" y="5467886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6316" y="5237053"/>
            <a:ext cx="2282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code adapté</a:t>
            </a:r>
            <a:endParaRPr lang="fr-FR" sz="2400" dirty="0"/>
          </a:p>
        </p:txBody>
      </p:sp>
      <p:pic>
        <p:nvPicPr>
          <p:cNvPr id="14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74" y="5443057"/>
            <a:ext cx="96837" cy="9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351778" y="4509120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6416825" y="4518248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2277" y="4314291"/>
            <a:ext cx="3959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Moteur graphique/physique</a:t>
            </a:r>
            <a:endParaRPr lang="fr-FR" sz="24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65" y="5467886"/>
            <a:ext cx="96837" cy="9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894164" y="5258391"/>
            <a:ext cx="1591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Versioning</a:t>
            </a:r>
            <a:endParaRPr lang="fr-FR" sz="2400" dirty="0"/>
          </a:p>
        </p:txBody>
      </p:sp>
      <p:pic>
        <p:nvPicPr>
          <p:cNvPr id="20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4" y="5485771"/>
            <a:ext cx="96837" cy="9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8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Bouton d'action : Accueil 3">
            <a:hlinkClick r:id="rId3" action="ppaction://hlinksldjump" highlightClick="1"/>
          </p:cNvPr>
          <p:cNvSpPr/>
          <p:nvPr/>
        </p:nvSpPr>
        <p:spPr>
          <a:xfrm>
            <a:off x="8604448" y="6381328"/>
            <a:ext cx="360040" cy="360040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6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Bouton d'action : Accueil 3">
            <a:hlinkClick r:id="rId3" action="ppaction://hlinksldjump" highlightClick="1"/>
          </p:cNvPr>
          <p:cNvSpPr/>
          <p:nvPr/>
        </p:nvSpPr>
        <p:spPr>
          <a:xfrm>
            <a:off x="8676456" y="6381328"/>
            <a:ext cx="360040" cy="360040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2" y="476672"/>
            <a:ext cx="2021210" cy="15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517232"/>
            <a:ext cx="1924828" cy="895712"/>
          </a:xfrm>
          <a:prstGeom prst="rect">
            <a:avLst/>
          </a:prstGeom>
        </p:spPr>
      </p:pic>
      <p:sp useBgFill="1">
        <p:nvSpPr>
          <p:cNvPr id="8" name="Bouton d'action : Accueil 7">
            <a:hlinkClick r:id="rId5" action="ppaction://hlinksldjump" highlightClick="1"/>
          </p:cNvPr>
          <p:cNvSpPr/>
          <p:nvPr/>
        </p:nvSpPr>
        <p:spPr>
          <a:xfrm>
            <a:off x="8604448" y="638132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0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805264"/>
            <a:ext cx="2096872" cy="936104"/>
          </a:xfrm>
          <a:prstGeom prst="rect">
            <a:avLst/>
          </a:prstGeom>
        </p:spPr>
      </p:pic>
      <p:sp useBgFill="1">
        <p:nvSpPr>
          <p:cNvPr id="6" name="Bouton d'action : Accueil 5">
            <a:hlinkClick r:id="rId4" action="ppaction://hlinksldjump" highlightClick="1"/>
          </p:cNvPr>
          <p:cNvSpPr/>
          <p:nvPr/>
        </p:nvSpPr>
        <p:spPr>
          <a:xfrm>
            <a:off x="8604448" y="6381328"/>
            <a:ext cx="360040" cy="360040"/>
          </a:xfrm>
          <a:prstGeom prst="actionButtonHo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Bouton d'action : Accueil 3">
            <a:hlinkClick r:id="rId3" action="ppaction://hlinksldjump" highlightClick="1"/>
          </p:cNvPr>
          <p:cNvSpPr/>
          <p:nvPr/>
        </p:nvSpPr>
        <p:spPr>
          <a:xfrm>
            <a:off x="8604448" y="6381328"/>
            <a:ext cx="360040" cy="360040"/>
          </a:xfrm>
          <a:prstGeom prst="actionButtonHom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77</Words>
  <Application>Microsoft Office PowerPoint</Application>
  <PresentationFormat>Affichage à l'écran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Les Jeux Vidéo</vt:lpstr>
      <vt:lpstr>Que vous évoque un jeu vidéo?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Jeux Vidéo</dc:title>
  <dc:creator>CRM</dc:creator>
  <cp:lastModifiedBy>crouzet</cp:lastModifiedBy>
  <cp:revision>32</cp:revision>
  <dcterms:created xsi:type="dcterms:W3CDTF">2020-01-28T15:39:29Z</dcterms:created>
  <dcterms:modified xsi:type="dcterms:W3CDTF">2020-02-03T10:32:21Z</dcterms:modified>
</cp:coreProperties>
</file>