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 autoAdjust="0"/>
    <p:restoredTop sz="94675" autoAdjust="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C1CFC8-B6BD-4E5C-A707-5D0B09C305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501823B-2D90-4DFE-8719-1378E26665DD}">
      <dgm:prSet/>
      <dgm:spPr/>
      <dgm:t>
        <a:bodyPr/>
        <a:lstStyle/>
        <a:p>
          <a:pPr rtl="0"/>
          <a:r>
            <a:rPr lang="fr-FR" dirty="0" smtClean="0">
              <a:hlinkClick xmlns:r="http://schemas.openxmlformats.org/officeDocument/2006/relationships" r:id="rId1" action="ppaction://hlinksldjump"/>
            </a:rPr>
            <a:t>budget</a:t>
          </a:r>
          <a:endParaRPr lang="fr-FR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A037E831-DDA7-4E2D-8975-B0740286A1BE}" type="parTrans" cxnId="{B7751ACF-0B39-4252-9F76-7A22BA3A55FA}">
      <dgm:prSet/>
      <dgm:spPr/>
      <dgm:t>
        <a:bodyPr/>
        <a:lstStyle/>
        <a:p>
          <a:endParaRPr lang="fr-FR"/>
        </a:p>
      </dgm:t>
    </dgm:pt>
    <dgm:pt modelId="{C6812F67-4A37-4C74-A9FF-382EA183F253}" type="sibTrans" cxnId="{B7751ACF-0B39-4252-9F76-7A22BA3A55FA}">
      <dgm:prSet/>
      <dgm:spPr/>
      <dgm:t>
        <a:bodyPr/>
        <a:lstStyle/>
        <a:p>
          <a:endParaRPr lang="fr-FR"/>
        </a:p>
      </dgm:t>
    </dgm:pt>
    <dgm:pt modelId="{AFDCBF3A-6315-4E5B-8A0A-5BDBF04EED4A}" type="pres">
      <dgm:prSet presAssocID="{CBC1CFC8-B6BD-4E5C-A707-5D0B09C30563}" presName="Name0" presStyleCnt="0">
        <dgm:presLayoutVars>
          <dgm:dir/>
          <dgm:animLvl val="lvl"/>
          <dgm:resizeHandles val="exact"/>
        </dgm:presLayoutVars>
      </dgm:prSet>
      <dgm:spPr/>
    </dgm:pt>
    <dgm:pt modelId="{08F0D5F5-2C9B-4B11-8744-3342C52A1B1E}" type="pres">
      <dgm:prSet presAssocID="{9501823B-2D90-4DFE-8719-1378E26665DD}" presName="linNode" presStyleCnt="0"/>
      <dgm:spPr/>
    </dgm:pt>
    <dgm:pt modelId="{34810525-61B2-43C2-AA97-E0E2ED8B28BF}" type="pres">
      <dgm:prSet presAssocID="{9501823B-2D90-4DFE-8719-1378E26665DD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7751ACF-0B39-4252-9F76-7A22BA3A55FA}" srcId="{CBC1CFC8-B6BD-4E5C-A707-5D0B09C30563}" destId="{9501823B-2D90-4DFE-8719-1378E26665DD}" srcOrd="0" destOrd="0" parTransId="{A037E831-DDA7-4E2D-8975-B0740286A1BE}" sibTransId="{C6812F67-4A37-4C74-A9FF-382EA183F253}"/>
    <dgm:cxn modelId="{903A2635-AF5D-456C-AF6D-F52B14832322}" type="presOf" srcId="{9501823B-2D90-4DFE-8719-1378E26665DD}" destId="{34810525-61B2-43C2-AA97-E0E2ED8B28BF}" srcOrd="0" destOrd="0" presId="urn:microsoft.com/office/officeart/2005/8/layout/vList5"/>
    <dgm:cxn modelId="{61381C3F-0D9B-46A2-B412-FE200FFF7B20}" type="presOf" srcId="{CBC1CFC8-B6BD-4E5C-A707-5D0B09C30563}" destId="{AFDCBF3A-6315-4E5B-8A0A-5BDBF04EED4A}" srcOrd="0" destOrd="0" presId="urn:microsoft.com/office/officeart/2005/8/layout/vList5"/>
    <dgm:cxn modelId="{2039545B-C197-4A5E-B271-523E3A019912}" type="presParOf" srcId="{AFDCBF3A-6315-4E5B-8A0A-5BDBF04EED4A}" destId="{08F0D5F5-2C9B-4B11-8744-3342C52A1B1E}" srcOrd="0" destOrd="0" presId="urn:microsoft.com/office/officeart/2005/8/layout/vList5"/>
    <dgm:cxn modelId="{09CA01BD-282D-4EAE-8A27-C90D4DFEC316}" type="presParOf" srcId="{08F0D5F5-2C9B-4B11-8744-3342C52A1B1E}" destId="{34810525-61B2-43C2-AA97-E0E2ED8B28B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10525-61B2-43C2-AA97-E0E2ED8B28BF}">
      <dsp:nvSpPr>
        <dsp:cNvPr id="0" name=""/>
        <dsp:cNvSpPr/>
      </dsp:nvSpPr>
      <dsp:spPr>
        <a:xfrm>
          <a:off x="1129085" y="0"/>
          <a:ext cx="1270221" cy="830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700" kern="1200" dirty="0" smtClean="0">
              <a:hlinkClick xmlns:r="http://schemas.openxmlformats.org/officeDocument/2006/relationships" r:id="" action="ppaction://hlinksldjump"/>
            </a:rPr>
            <a:t>budget</a:t>
          </a:r>
          <a:endParaRPr lang="fr-FR" sz="2700" kern="1200" dirty="0"/>
        </a:p>
      </dsp:txBody>
      <dsp:txXfrm>
        <a:off x="1169651" y="40566"/>
        <a:ext cx="1189089" cy="749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A109-8281-46D4-943B-601ABBF1B7F7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6F40F-0EB8-4F52-BC82-C12EA14407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60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Budget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6F40F-0EB8-4F52-BC82-C12EA14407A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97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1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01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7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90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66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8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50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0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8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2AB3-71CA-435C-A459-75D9C3191502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FA9F8-FA21-47A6-9B62-D368381AE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272808" cy="2232248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fr-FR" sz="8800" b="1" dirty="0" smtClean="0">
                <a:ln w="31550" cmpd="sng">
                  <a:solidFill>
                    <a:schemeClr val="accent6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Les Jeux Vidéo</a:t>
            </a:r>
            <a:endParaRPr lang="fr-FR" sz="8800" b="1" dirty="0">
              <a:ln w="31550" cmpd="sng">
                <a:solidFill>
                  <a:schemeClr val="accent6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5384319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ln w="10541" cmpd="sng">
                  <a:solidFill>
                    <a:srgbClr val="FF0000"/>
                  </a:solidFill>
                  <a:prstDash val="solid"/>
                </a:ln>
              </a:rPr>
              <a:t>Crouzet Gabriel et Torrenti Sylvain</a:t>
            </a:r>
            <a:endParaRPr lang="fr-FR" sz="3200" b="1" dirty="0">
              <a:ln w="10541" cmpd="sng">
                <a:solidFill>
                  <a:srgbClr val="FF0000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828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7616" y="-11600"/>
            <a:ext cx="3456384" cy="4448712"/>
          </a:xfrm>
        </p:spPr>
        <p:txBody>
          <a:bodyPr>
            <a:normAutofit/>
          </a:bodyPr>
          <a:lstStyle/>
          <a:p>
            <a:r>
              <a:rPr lang="fr-FR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Que vous évoque </a:t>
            </a:r>
            <a:r>
              <a:rPr lang="fr-FR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 jeu vidéo?</a:t>
            </a:r>
            <a:endParaRPr lang="fr-FR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2933" y="121620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34849" y="2348880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539046" y="3600397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07976" y="509729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223628" y="836711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Aspect Ludique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018937" y="213582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Retour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visuel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06857" y="2851571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Dispositif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informatique(ordinateur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console : NES, Playstation, Xbox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…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39652" y="5538427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Educatif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1620" y="5733256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126950" y="490246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Périphériques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15816" y="1844824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214695" y="1465329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Licence/studio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(Blizzard, Riot 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48064" y="4972985"/>
            <a:ext cx="72008" cy="72008"/>
          </a:xfrm>
          <a:prstGeom prst="rect">
            <a:avLst/>
          </a:prstGeom>
          <a:solidFill>
            <a:srgbClr val="4F81BD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5292080" y="468179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Les</a:t>
            </a:r>
            <a:r>
              <a:rPr lang="fr-FR" dirty="0" smtClean="0"/>
              <a:t> </a:t>
            </a:r>
            <a:r>
              <a:rPr lang="fr-FR" sz="2400" b="1" dirty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années</a:t>
            </a:r>
            <a:r>
              <a:rPr lang="fr-FR" dirty="0" smtClean="0"/>
              <a:t> </a:t>
            </a:r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80</a:t>
            </a:r>
          </a:p>
          <a:p>
            <a:r>
              <a:rPr lang="fr-FR" sz="2400" b="1" dirty="0" smtClean="0">
                <a:ln w="18415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(bornes d’arcade…)</a:t>
            </a:r>
            <a:endParaRPr lang="fr-FR" sz="2400" b="1" dirty="0">
              <a:ln w="18415" cmpd="sng">
                <a:solidFill>
                  <a:schemeClr val="tx2">
                    <a:lumMod val="50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17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34604"/>
            <a:ext cx="3259962" cy="20882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259632" y="53672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fr-FR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Pong 1972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5458" y="165555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 </a:t>
            </a:r>
            <a:r>
              <a:rPr lang="fr-FR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tout premier jeu vidéo à rencontrer un véritable succès </a:t>
            </a:r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commercial.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83490" y="3356992"/>
            <a:ext cx="529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Pong est développé en Binaire en utilisant le TTL.</a:t>
            </a:r>
            <a:endParaRPr lang="fr-FR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0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5616" y="1628800"/>
            <a:ext cx="8604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Concevoir un </a:t>
            </a:r>
            <a:r>
              <a:rPr lang="fr-FR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jeu </a:t>
            </a:r>
            <a:r>
              <a:rPr lang="fr-F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vidéo ?</a:t>
            </a:r>
            <a:endParaRPr lang="fr-FR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078110273"/>
              </p:ext>
            </p:extLst>
          </p:nvPr>
        </p:nvGraphicFramePr>
        <p:xfrm>
          <a:off x="5508104" y="4725144"/>
          <a:ext cx="3528392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82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3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78</Words>
  <Application>Microsoft Office PowerPoint</Application>
  <PresentationFormat>Affichage à l'écran (4:3)</PresentationFormat>
  <Paragraphs>19</Paragraphs>
  <Slides>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Les Jeux Vidéo</vt:lpstr>
      <vt:lpstr>Que vous évoque un jeu vidéo?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Jeux Vidéo</dc:title>
  <dc:creator>CRM</dc:creator>
  <cp:lastModifiedBy>CRM</cp:lastModifiedBy>
  <cp:revision>15</cp:revision>
  <dcterms:created xsi:type="dcterms:W3CDTF">2020-01-28T15:39:29Z</dcterms:created>
  <dcterms:modified xsi:type="dcterms:W3CDTF">2020-01-31T10:55:16Z</dcterms:modified>
</cp:coreProperties>
</file>