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4571640"/>
          </a:xfrm>
          <a:custGeom>
            <a:avLst/>
            <a:gdLst/>
            <a:ah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anchor="ctr">
            <a:normAutofit/>
          </a:bodyPr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Click to edit Master </a:t>
            </a: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8E07F6F-5278-4951-8179-6CC873BD23D7}" type="datetime">
              <a:rPr b="0" lang="fr-FR" sz="1000" spc="-1" strike="noStrike">
                <a:solidFill>
                  <a:srgbClr val="0d0d0d"/>
                </a:solidFill>
                <a:latin typeface="Tw Cen MT Condensed"/>
              </a:rPr>
              <a:t>19/12/2018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1049F19-6EDC-471E-81CA-049810CE4758}" type="slidenum">
              <a:rPr b="0" lang="fr-FR" sz="1000" spc="-1" strike="noStrike">
                <a:solidFill>
                  <a:srgbClr val="0d0d0d"/>
                </a:solidFill>
                <a:latin typeface="Tw Cen MT Condensed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ln w="19080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Cliquez pour éditer le format du plan de texte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Second niveau de plan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Troisième niveau de plan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Quatrième niveau de plan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 flipV="1">
            <a:off x="761760" y="826200"/>
            <a:ext cx="360" cy="9144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Click to edit Master text styles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3" marL="59436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  <a:p>
            <a:pPr lvl="4" marL="77724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400" spc="-1" strike="noStrike">
                <a:solidFill>
                  <a:srgbClr val="000000"/>
                </a:solidFill>
                <a:latin typeface="Tw Cen MT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024200" y="6470640"/>
            <a:ext cx="215388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CA4CFD2-E659-49BB-9E94-9F086BD44095}" type="datetime">
              <a:rPr b="0" lang="fr-FR" sz="1000" spc="-1" strike="noStrike">
                <a:solidFill>
                  <a:srgbClr val="0d0d0d"/>
                </a:solidFill>
                <a:latin typeface="Tw Cen MT Condensed"/>
              </a:rPr>
              <a:t>19/12/2018</a:t>
            </a:fld>
            <a:endParaRPr b="0" lang="fr-FR" sz="10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FD163F9-8B6A-45B1-9D83-585EE9E30E17}" type="slidenum">
              <a:rPr b="0" lang="fr-FR" sz="1000" spc="-1" strike="noStrike">
                <a:solidFill>
                  <a:srgbClr val="0d0d0d"/>
                </a:solidFill>
                <a:latin typeface="Tw Cen MT Condensed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4960080"/>
            <a:ext cx="7772040" cy="1462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80000"/>
              </a:lnSpc>
            </a:pPr>
            <a:r>
              <a:rPr b="0" lang="en-US" sz="5000" spc="199" strike="noStrike" cap="all">
                <a:solidFill>
                  <a:srgbClr val="0d0d0d"/>
                </a:solidFill>
                <a:latin typeface="Tw Cen MT Condensed"/>
              </a:rPr>
              <a:t>MOBo Bank Web Application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Api 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Develop in JAVA with IDE IntelliJ Idea, compile with JDK 7.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Principle :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FrontEnd not connected directly to the DB (security issue, maintainability, mobile)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Better security with token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Trigger the modification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Treatment of pure data, send Json Object to FrontEnd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Front end 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Develop in PHP and JQuery with SublimeText (Simple text editor) run on Apache 2.4.18 (Unix) 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Dependency: PHP 5.5.38 / Jquery 1.8.3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Principle: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PHP: Talking with API / Generate page with JSON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-"/>
            </a:pPr>
            <a:r>
              <a:rPr b="0" lang="en-US" sz="2200" spc="-1" strike="noStrike">
                <a:solidFill>
                  <a:srgbClr val="000000"/>
                </a:solidFill>
                <a:latin typeface="Tw Cen MT"/>
              </a:rPr>
              <a:t>Jquery: Trigger modification value</a:t>
            </a: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2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24200" y="38628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Purpose of application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024200" y="142488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The application is intended for two kinds of users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Client (Bank Customer)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Admin (Bankuser)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Client Can do the following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Change Personal information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Get the transaction record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Get the record of logging in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Transact money from one account to another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Admin Can do the following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View a client’s transaction 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View all client’s information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Modify a client’s information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View logs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800" spc="-1" strike="noStrike">
                <a:solidFill>
                  <a:srgbClr val="000000"/>
                </a:solidFill>
                <a:latin typeface="Tw Cen MT"/>
              </a:rPr>
              <a:t>Create admin account</a:t>
            </a:r>
            <a:endParaRPr b="0" lang="en-US" sz="18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66880" y="2721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ER Diagram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pic>
        <p:nvPicPr>
          <p:cNvPr id="91" name="Imagen 5" descr=""/>
          <p:cNvPicPr/>
          <p:nvPr/>
        </p:nvPicPr>
        <p:blipFill>
          <a:blip r:embed="rId1"/>
          <a:stretch/>
        </p:blipFill>
        <p:spPr>
          <a:xfrm>
            <a:off x="414360" y="1614600"/>
            <a:ext cx="11372400" cy="524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Five USER TYPEs in Database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>
            <a:normAutofit/>
          </a:bodyPr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IBS_Data: 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who owns all the schema objects except the packages.The developers who create the packages never work in this schema. Therefore, they cannot accidently alter or drop application schema objects.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IBSclient_Pkg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: who owns the package of client. The developer of the client package work in this schema.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IBSadmin_Pkg: 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who owns the package of administer. The developer of the admin package work in this schema. 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IBS_admin: 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the banker user, who owns nothing and can only execute admin_pkg.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1" lang="en-US" sz="2400" spc="-1" strike="noStrike">
                <a:solidFill>
                  <a:srgbClr val="000000"/>
                </a:solidFill>
                <a:latin typeface="Tw Cen MT"/>
              </a:rPr>
              <a:t>IBS_client : </a:t>
            </a: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the customer user, who owns nothing and can only execute client_pkg.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90640" y="192276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Grant privilege to Client_Pkg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Create synonym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Package Specification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Package Body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Grant privilege to  Ibs_Client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90640" y="423360"/>
            <a:ext cx="971964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0" lang="fr-FR" sz="5000" spc="97" strike="noStrike" cap="all">
                <a:solidFill>
                  <a:srgbClr val="0d0d0d"/>
                </a:solidFill>
                <a:latin typeface="Tw Cen MT Condensed"/>
              </a:rPr>
              <a:t>Client package</a:t>
            </a:r>
            <a:endParaRPr b="0" lang="fr-FR" sz="5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Client package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24200" y="172764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Tw Cen MT"/>
              <a:buChar char=" "/>
            </a:pPr>
            <a:r>
              <a:rPr b="0" lang="en-US" sz="2400" spc="-1" strike="noStrike">
                <a:solidFill>
                  <a:srgbClr val="000000"/>
                </a:solidFill>
                <a:latin typeface="Tw Cen MT"/>
              </a:rPr>
              <a:t>It contain 1 packages and 4 functions</a:t>
            </a:r>
            <a:endParaRPr b="0" lang="en-US" sz="24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Client_pkg contain 7 procedures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create_account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transfer_money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is_login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get_my_transaction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get_information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modify_information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get_balance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2000" spc="-1" strike="noStrike">
                <a:solidFill>
                  <a:srgbClr val="000000"/>
                </a:solidFill>
                <a:latin typeface="Tw Cen MT"/>
              </a:rPr>
              <a:t>Function contain 4 functions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get_bal_by_accountid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get_bal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generate_accno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  <a:p>
            <a:pPr lvl="2" marL="44820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1600" spc="-1" strike="noStrike">
                <a:solidFill>
                  <a:srgbClr val="000000"/>
                </a:solidFill>
                <a:latin typeface="Tw Cen MT"/>
              </a:rPr>
              <a:t>check_duplicate_account</a:t>
            </a:r>
            <a:endParaRPr b="0" lang="en-US" sz="16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Admin package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24200" y="174312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Grant privilege to Admin_Pkg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Create synonym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Package Specification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Package Body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 marL="343080" indent="-34272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Grant privilege to  Ibs_Admin</a:t>
            </a: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000000"/>
              </a:solidFill>
              <a:latin typeface="Tw Cen MT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get_transaction   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get_alluser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modify_user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Create_adminaccount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Get_alldatalogs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 lvl="1" marL="265320" indent="-136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1cade4"/>
              </a:buClr>
              <a:buFont typeface="Wingdings 3" charset="2"/>
              <a:buChar char=""/>
            </a:pPr>
            <a:r>
              <a:rPr b="0" lang="en-US" sz="3600" spc="-1" strike="noStrike">
                <a:solidFill>
                  <a:srgbClr val="000000"/>
                </a:solidFill>
                <a:latin typeface="Tw Cen MT"/>
              </a:rPr>
              <a:t>Get_datalogsbyid</a:t>
            </a: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36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76480" y="737640"/>
            <a:ext cx="971964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80000"/>
              </a:lnSpc>
            </a:pPr>
            <a:r>
              <a:rPr b="0" lang="fr-FR" sz="5000" spc="97" strike="noStrike" cap="all">
                <a:solidFill>
                  <a:srgbClr val="0d0d0d"/>
                </a:solidFill>
                <a:latin typeface="Tw Cen MT Condensed"/>
              </a:rPr>
              <a:t>Admin package</a:t>
            </a:r>
            <a:endParaRPr b="0" lang="fr-FR" sz="5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5000" spc="97" strike="noStrike" cap="all">
                <a:solidFill>
                  <a:srgbClr val="0d0d0d"/>
                </a:solidFill>
                <a:latin typeface="Tw Cen MT Condensed"/>
              </a:rPr>
              <a:t>Architecture</a:t>
            </a:r>
            <a:endParaRPr b="0" lang="en-US" sz="5000" spc="-1" strike="noStrike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164480" y="3296520"/>
            <a:ext cx="1587960" cy="1611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Java API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Localhost:1234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852960" y="3296520"/>
            <a:ext cx="1587960" cy="1611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PHP FrontEnd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Localhost:80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1476000" y="3296520"/>
            <a:ext cx="1587960" cy="16117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Oracle DB 12c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</a:rPr>
              <a:t>Localhost:1521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5884200" y="3934440"/>
            <a:ext cx="780840" cy="42084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3195720" y="3934440"/>
            <a:ext cx="780840" cy="42084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 flipH="1">
            <a:off x="8686800" y="2983680"/>
            <a:ext cx="1756080" cy="111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8"/>
          <p:cNvSpPr/>
          <p:nvPr/>
        </p:nvSpPr>
        <p:spPr>
          <a:xfrm flipH="1">
            <a:off x="8686800" y="4145040"/>
            <a:ext cx="175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9"/>
          <p:cNvSpPr/>
          <p:nvPr/>
        </p:nvSpPr>
        <p:spPr>
          <a:xfrm flipH="1" flipV="1">
            <a:off x="8686800" y="4145040"/>
            <a:ext cx="1756080" cy="11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10677600" y="3770640"/>
            <a:ext cx="13953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</a:rPr>
              <a:t>Users</a:t>
            </a:r>
            <a:endParaRPr b="0" lang="fr-FR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</TotalTime>
  <Application>LibreOffice/6.0.7.3$Linux_X86_64 LibreOffice_project/00m0$Build-3</Application>
  <Words>430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2017-01-12T08:33:45Z</dcterms:created>
  <dc:creator>Apapan</dc:creator>
  <dc:description/>
  <dc:language>fr-FR</dc:language>
  <cp:lastModifiedBy/>
  <dcterms:modified xsi:type="dcterms:W3CDTF">2018-12-19T16:14:23Z</dcterms:modified>
  <cp:revision>19</cp:revision>
  <dc:subject/>
  <dc:title>MOBo Bank Web Application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