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30"/>
  </p:notesMasterIdLst>
  <p:sldIdLst>
    <p:sldId id="256" r:id="rId2"/>
    <p:sldId id="259" r:id="rId3"/>
    <p:sldId id="260" r:id="rId4"/>
    <p:sldId id="302" r:id="rId5"/>
    <p:sldId id="303" r:id="rId6"/>
    <p:sldId id="304" r:id="rId7"/>
    <p:sldId id="306" r:id="rId8"/>
    <p:sldId id="331" r:id="rId9"/>
    <p:sldId id="330" r:id="rId10"/>
    <p:sldId id="308" r:id="rId11"/>
    <p:sldId id="309" r:id="rId12"/>
    <p:sldId id="310" r:id="rId13"/>
    <p:sldId id="312" r:id="rId14"/>
    <p:sldId id="313" r:id="rId15"/>
    <p:sldId id="326" r:id="rId16"/>
    <p:sldId id="314" r:id="rId17"/>
    <p:sldId id="325" r:id="rId18"/>
    <p:sldId id="321" r:id="rId19"/>
    <p:sldId id="316" r:id="rId20"/>
    <p:sldId id="319" r:id="rId21"/>
    <p:sldId id="322" r:id="rId22"/>
    <p:sldId id="317" r:id="rId23"/>
    <p:sldId id="320" r:id="rId24"/>
    <p:sldId id="323" r:id="rId25"/>
    <p:sldId id="324" r:id="rId26"/>
    <p:sldId id="315" r:id="rId27"/>
    <p:sldId id="329" r:id="rId28"/>
    <p:sldId id="328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6E965-F7CF-42B1-A28E-8A3914AADC0F}">
  <a:tblStyle styleId="{9396E965-F7CF-42B1-A28E-8A3914AAD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F25B4-2D2C-470C-B7D0-8C23FACF73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320D734-65FD-4CCD-87E8-057BA01A2193}">
      <dgm:prSet phldrT="[Texte]"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FAC54437-F27A-4A65-9DBA-B346DEC8CCCD}" type="parTrans" cxnId="{86C86512-2F43-4684-AE8B-0F33E6D121AE}">
      <dgm:prSet/>
      <dgm:spPr/>
      <dgm:t>
        <a:bodyPr/>
        <a:lstStyle/>
        <a:p>
          <a:endParaRPr lang="fr-FR"/>
        </a:p>
      </dgm:t>
    </dgm:pt>
    <dgm:pt modelId="{11AD6423-BB54-43E9-B64D-028A4BE3843C}" type="sibTrans" cxnId="{86C86512-2F43-4684-AE8B-0F33E6D121AE}">
      <dgm:prSet/>
      <dgm:spPr/>
      <dgm:t>
        <a:bodyPr/>
        <a:lstStyle/>
        <a:p>
          <a:endParaRPr lang="fr-FR"/>
        </a:p>
      </dgm:t>
    </dgm:pt>
    <dgm:pt modelId="{74663BE1-B610-4B36-9A19-52E154BBABAA}">
      <dgm:prSet phldrT="[Texte]"/>
      <dgm:spPr/>
      <dgm:t>
        <a:bodyPr/>
        <a:lstStyle/>
        <a:p>
          <a:r>
            <a:rPr lang="fr-FR" dirty="0"/>
            <a:t>Analyses exploratoires</a:t>
          </a:r>
        </a:p>
      </dgm:t>
    </dgm:pt>
    <dgm:pt modelId="{7F1E8C06-C336-48F3-8AFB-4CF5208AEF12}" type="parTrans" cxnId="{7E3016E2-BF26-49AB-83F3-654A99ADB706}">
      <dgm:prSet/>
      <dgm:spPr/>
      <dgm:t>
        <a:bodyPr/>
        <a:lstStyle/>
        <a:p>
          <a:endParaRPr lang="fr-FR"/>
        </a:p>
      </dgm:t>
    </dgm:pt>
    <dgm:pt modelId="{1FFA16BE-0D68-4B73-B4B8-EF67AE38BF2F}" type="sibTrans" cxnId="{7E3016E2-BF26-49AB-83F3-654A99ADB706}">
      <dgm:prSet/>
      <dgm:spPr/>
      <dgm:t>
        <a:bodyPr/>
        <a:lstStyle/>
        <a:p>
          <a:endParaRPr lang="fr-FR"/>
        </a:p>
      </dgm:t>
    </dgm:pt>
    <dgm:pt modelId="{882756B3-69C1-4B1C-A2E9-6BB545E71048}">
      <dgm:prSet phldrT="[Texte]"/>
      <dgm:spPr/>
      <dgm:t>
        <a:bodyPr/>
        <a:lstStyle/>
        <a:p>
          <a:r>
            <a:rPr lang="fr-FR" dirty="0"/>
            <a:t>Modélisation avec algorithme de régression</a:t>
          </a:r>
        </a:p>
      </dgm:t>
    </dgm:pt>
    <dgm:pt modelId="{9C06D6EE-99AF-454C-9FF2-9CA3B453431C}" type="parTrans" cxnId="{64A25C55-5D82-498A-A2F5-DC948E45712C}">
      <dgm:prSet/>
      <dgm:spPr/>
      <dgm:t>
        <a:bodyPr/>
        <a:lstStyle/>
        <a:p>
          <a:endParaRPr lang="fr-FR"/>
        </a:p>
      </dgm:t>
    </dgm:pt>
    <dgm:pt modelId="{9291D4A7-8D31-4ADC-B91C-603875CB5DA7}" type="sibTrans" cxnId="{64A25C55-5D82-498A-A2F5-DC948E45712C}">
      <dgm:prSet/>
      <dgm:spPr/>
      <dgm:t>
        <a:bodyPr/>
        <a:lstStyle/>
        <a:p>
          <a:endParaRPr lang="fr-FR"/>
        </a:p>
      </dgm:t>
    </dgm:pt>
    <dgm:pt modelId="{BA051A78-52CD-4E8D-96D5-40239A5627F8}" type="pres">
      <dgm:prSet presAssocID="{A7EF25B4-2D2C-470C-B7D0-8C23FACF7316}" presName="Name0" presStyleCnt="0">
        <dgm:presLayoutVars>
          <dgm:dir/>
          <dgm:animLvl val="lvl"/>
          <dgm:resizeHandles val="exact"/>
        </dgm:presLayoutVars>
      </dgm:prSet>
      <dgm:spPr/>
    </dgm:pt>
    <dgm:pt modelId="{9C8AC70C-27F4-484E-B28C-49158BD31B4B}" type="pres">
      <dgm:prSet presAssocID="{B320D734-65FD-4CCD-87E8-057BA01A219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B4D7A7-CFEA-4A92-AE19-6DC7E53088FD}" type="pres">
      <dgm:prSet presAssocID="{11AD6423-BB54-43E9-B64D-028A4BE3843C}" presName="parTxOnlySpace" presStyleCnt="0"/>
      <dgm:spPr/>
    </dgm:pt>
    <dgm:pt modelId="{76755C0C-4758-47C7-B33B-5B6F8BB9B5E6}" type="pres">
      <dgm:prSet presAssocID="{74663BE1-B610-4B36-9A19-52E154BBABA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DA99AA-B7FB-49AF-828E-F7A7B8BA5266}" type="pres">
      <dgm:prSet presAssocID="{1FFA16BE-0D68-4B73-B4B8-EF67AE38BF2F}" presName="parTxOnlySpace" presStyleCnt="0"/>
      <dgm:spPr/>
    </dgm:pt>
    <dgm:pt modelId="{2D565452-B047-4DC9-A6B9-39B9BBF470CC}" type="pres">
      <dgm:prSet presAssocID="{882756B3-69C1-4B1C-A2E9-6BB545E710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6C86512-2F43-4684-AE8B-0F33E6D121AE}" srcId="{A7EF25B4-2D2C-470C-B7D0-8C23FACF7316}" destId="{B320D734-65FD-4CCD-87E8-057BA01A2193}" srcOrd="0" destOrd="0" parTransId="{FAC54437-F27A-4A65-9DBA-B346DEC8CCCD}" sibTransId="{11AD6423-BB54-43E9-B64D-028A4BE3843C}"/>
    <dgm:cxn modelId="{DADE8234-650D-4935-B2BF-3D673609F8A1}" type="presOf" srcId="{B320D734-65FD-4CCD-87E8-057BA01A2193}" destId="{9C8AC70C-27F4-484E-B28C-49158BD31B4B}" srcOrd="0" destOrd="0" presId="urn:microsoft.com/office/officeart/2005/8/layout/chevron1"/>
    <dgm:cxn modelId="{64A25C55-5D82-498A-A2F5-DC948E45712C}" srcId="{A7EF25B4-2D2C-470C-B7D0-8C23FACF7316}" destId="{882756B3-69C1-4B1C-A2E9-6BB545E71048}" srcOrd="2" destOrd="0" parTransId="{9C06D6EE-99AF-454C-9FF2-9CA3B453431C}" sibTransId="{9291D4A7-8D31-4ADC-B91C-603875CB5DA7}"/>
    <dgm:cxn modelId="{448F9398-115E-4B52-AA71-F82A5581F668}" type="presOf" srcId="{882756B3-69C1-4B1C-A2E9-6BB545E71048}" destId="{2D565452-B047-4DC9-A6B9-39B9BBF470CC}" srcOrd="0" destOrd="0" presId="urn:microsoft.com/office/officeart/2005/8/layout/chevron1"/>
    <dgm:cxn modelId="{BEBF09CE-CFEC-4F21-9394-95B12BCD9D2E}" type="presOf" srcId="{A7EF25B4-2D2C-470C-B7D0-8C23FACF7316}" destId="{BA051A78-52CD-4E8D-96D5-40239A5627F8}" srcOrd="0" destOrd="0" presId="urn:microsoft.com/office/officeart/2005/8/layout/chevron1"/>
    <dgm:cxn modelId="{7E3016E2-BF26-49AB-83F3-654A99ADB706}" srcId="{A7EF25B4-2D2C-470C-B7D0-8C23FACF7316}" destId="{74663BE1-B610-4B36-9A19-52E154BBABAA}" srcOrd="1" destOrd="0" parTransId="{7F1E8C06-C336-48F3-8AFB-4CF5208AEF12}" sibTransId="{1FFA16BE-0D68-4B73-B4B8-EF67AE38BF2F}"/>
    <dgm:cxn modelId="{4968E4F9-C65F-4201-BD43-CBE8CA1A569E}" type="presOf" srcId="{74663BE1-B610-4B36-9A19-52E154BBABAA}" destId="{76755C0C-4758-47C7-B33B-5B6F8BB9B5E6}" srcOrd="0" destOrd="0" presId="urn:microsoft.com/office/officeart/2005/8/layout/chevron1"/>
    <dgm:cxn modelId="{32E8295B-B5DE-4F79-ABBC-3BD55521EB6F}" type="presParOf" srcId="{BA051A78-52CD-4E8D-96D5-40239A5627F8}" destId="{9C8AC70C-27F4-484E-B28C-49158BD31B4B}" srcOrd="0" destOrd="0" presId="urn:microsoft.com/office/officeart/2005/8/layout/chevron1"/>
    <dgm:cxn modelId="{A38A4C05-E020-4F72-942D-6BF34844EDDC}" type="presParOf" srcId="{BA051A78-52CD-4E8D-96D5-40239A5627F8}" destId="{A2B4D7A7-CFEA-4A92-AE19-6DC7E53088FD}" srcOrd="1" destOrd="0" presId="urn:microsoft.com/office/officeart/2005/8/layout/chevron1"/>
    <dgm:cxn modelId="{6FF243AF-FEAE-4EE6-A320-E27DC2E5A3AB}" type="presParOf" srcId="{BA051A78-52CD-4E8D-96D5-40239A5627F8}" destId="{76755C0C-4758-47C7-B33B-5B6F8BB9B5E6}" srcOrd="2" destOrd="0" presId="urn:microsoft.com/office/officeart/2005/8/layout/chevron1"/>
    <dgm:cxn modelId="{9FEBFDA1-59AF-46D8-8237-204344EFD5D2}" type="presParOf" srcId="{BA051A78-52CD-4E8D-96D5-40239A5627F8}" destId="{DEDA99AA-B7FB-49AF-828E-F7A7B8BA5266}" srcOrd="3" destOrd="0" presId="urn:microsoft.com/office/officeart/2005/8/layout/chevron1"/>
    <dgm:cxn modelId="{6DC1EE52-7B57-430D-97AA-1AD583D824C1}" type="presParOf" srcId="{BA051A78-52CD-4E8D-96D5-40239A5627F8}" destId="{2D565452-B047-4DC9-A6B9-39B9BBF470C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AC70C-27F4-484E-B28C-49158BD31B4B}">
      <dsp:nvSpPr>
        <dsp:cNvPr id="0" name=""/>
        <dsp:cNvSpPr/>
      </dsp:nvSpPr>
      <dsp:spPr>
        <a:xfrm>
          <a:off x="2678" y="711751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Nettoyage des données</a:t>
          </a:r>
        </a:p>
      </dsp:txBody>
      <dsp:txXfrm>
        <a:off x="655438" y="711751"/>
        <a:ext cx="1958280" cy="1305520"/>
      </dsp:txXfrm>
    </dsp:sp>
    <dsp:sp modelId="{76755C0C-4758-47C7-B33B-5B6F8BB9B5E6}">
      <dsp:nvSpPr>
        <dsp:cNvPr id="0" name=""/>
        <dsp:cNvSpPr/>
      </dsp:nvSpPr>
      <dsp:spPr>
        <a:xfrm>
          <a:off x="2940099" y="711751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Analyses exploratoires</a:t>
          </a:r>
        </a:p>
      </dsp:txBody>
      <dsp:txXfrm>
        <a:off x="3592859" y="711751"/>
        <a:ext cx="1958280" cy="1305520"/>
      </dsp:txXfrm>
    </dsp:sp>
    <dsp:sp modelId="{2D565452-B047-4DC9-A6B9-39B9BBF470CC}">
      <dsp:nvSpPr>
        <dsp:cNvPr id="0" name=""/>
        <dsp:cNvSpPr/>
      </dsp:nvSpPr>
      <dsp:spPr>
        <a:xfrm>
          <a:off x="5877520" y="711751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Modélisation avec algorithme de régression</a:t>
          </a:r>
        </a:p>
      </dsp:txBody>
      <dsp:txXfrm>
        <a:off x="6530280" y="711751"/>
        <a:ext cx="1958280" cy="130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3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5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50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2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idx="3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4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75" y="2753774"/>
            <a:ext cx="9143830" cy="2389672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3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  <p:sldLayoutId id="2147483659" r:id="rId7"/>
    <p:sldLayoutId id="2147483661" r:id="rId8"/>
    <p:sldLayoutId id="2147483667" r:id="rId9"/>
    <p:sldLayoutId id="2147483669" r:id="rId10"/>
    <p:sldLayoutId id="2147483673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star.gov/buildings/benchmark/analyze_benchmarking_results" TargetMode="External"/><Relationship Id="rId2" Type="http://schemas.openxmlformats.org/officeDocument/2006/relationships/hyperlink" Target="https://www.energystar.gov/buildings/benchmark/understand_metrics/source_site_difference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achinelearningmastery.com/data-leakage-machine-learning/" TargetMode="External"/><Relationship Id="rId5" Type="http://schemas.openxmlformats.org/officeDocument/2006/relationships/hyperlink" Target="https://data.seattle.gov/dataset/2015-Building-Energy-Benchmarking/h7rm-fz6m" TargetMode="External"/><Relationship Id="rId4" Type="http://schemas.openxmlformats.org/officeDocument/2006/relationships/hyperlink" Target="https://portfoliomanager.energystar.gov/pm/glossar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207597" y="531629"/>
            <a:ext cx="4487400" cy="3104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Anticipation de la consommation d’énergie et des émissions de CO2</a:t>
            </a:r>
            <a:endParaRPr sz="4800"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207597" y="3815379"/>
            <a:ext cx="4704314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Cécile Guillot, Ingénieure Machine Learning</a:t>
            </a:r>
            <a:endParaRPr dirty="0"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FBD11-C3DB-4572-B715-B374BD3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0" y="215592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Données géographiques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8F3E4A-91A0-4BDA-A026-CA68F32C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0" y="636625"/>
            <a:ext cx="2919523" cy="4379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9F3F39-6F18-4B2B-A8DD-860030B1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282" y="636625"/>
            <a:ext cx="2920800" cy="43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C4EC3-FC2B-48EE-AAAD-58DCF94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272300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Données géographiques (2)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86DE0E-D09A-49F2-9388-9471ACA6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67" y="730103"/>
            <a:ext cx="2942265" cy="441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1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CB9F6-9381-4D0B-843A-101F272B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univariées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5905B-3B52-4899-8C46-BA5A753E2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Répartition des bâtiments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06AE41-6D45-4329-BC7F-192CFD1A59C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Répartition en fonction des clusters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29215B-656D-4DCE-A24C-6263378D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8" y="1682245"/>
            <a:ext cx="4387244" cy="301623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0CF6E2-0C69-4FBF-9D75-69A95D21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56" y="1682245"/>
            <a:ext cx="4387244" cy="30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A50DE-92CE-4751-8F3C-8DD5380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univariées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86C7-51DB-4E66-BB52-673FEBD5A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Distribution de la variable « Site Energy Use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D295-AC4D-4899-9FE4-BE436D107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Boîte à moustache de la variable « Site Energy Use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BD6505-2C1B-4126-BEA6-2753A5B2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1" y="1835422"/>
            <a:ext cx="3308078" cy="33080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807D09-807A-438E-B72D-0DADFBCE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11" y="1868939"/>
            <a:ext cx="3975932" cy="27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4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A50DE-92CE-4751-8F3C-8DD5380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univariées (3)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86C7-51DB-4E66-BB52-673FEBD5A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Distribution de la variable « Total GHG Emissions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D295-AC4D-4899-9FE4-BE436D107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Boîte à moustache de la variable « Total GHG Emissions 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0E42B7-8DBB-4E5B-BD7D-9DB09A18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2" y="1835100"/>
            <a:ext cx="3308400" cy="3308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E1A482-6201-4AEF-92F0-4E4B8F97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83" y="1836475"/>
            <a:ext cx="3974400" cy="27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B6BBC-8FDF-429F-A0CA-B2B7A3C8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bivariées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6034ED-15F7-4E98-BE4C-1E2028D3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" y="1358661"/>
            <a:ext cx="4436863" cy="30503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99F8A0-DDAB-4E54-B925-73BDFEF2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800" y="1358661"/>
            <a:ext cx="4435200" cy="30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MODELISATION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dirty="0"/>
              <a:t>Recherche d’un algorithme de régression</a:t>
            </a: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427;p58">
            <a:extLst>
              <a:ext uri="{FF2B5EF4-FFF2-40B4-BE49-F238E27FC236}">
                <a16:creationId xmlns:a16="http://schemas.microsoft.com/office/drawing/2014/main" id="{9FC5426E-8FC8-4F35-AFAE-441EEAC805D1}"/>
              </a:ext>
            </a:extLst>
          </p:cNvPr>
          <p:cNvGrpSpPr/>
          <p:nvPr/>
        </p:nvGrpSpPr>
        <p:grpSpPr>
          <a:xfrm>
            <a:off x="5581133" y="1801076"/>
            <a:ext cx="2714351" cy="2324698"/>
            <a:chOff x="1156375" y="351650"/>
            <a:chExt cx="5308725" cy="4999350"/>
          </a:xfrm>
        </p:grpSpPr>
        <p:sp>
          <p:nvSpPr>
            <p:cNvPr id="44" name="Google Shape;2428;p58">
              <a:extLst>
                <a:ext uri="{FF2B5EF4-FFF2-40B4-BE49-F238E27FC236}">
                  <a16:creationId xmlns:a16="http://schemas.microsoft.com/office/drawing/2014/main" id="{C290D3F3-E806-481E-A5A9-1CAB7DD10478}"/>
                </a:ext>
              </a:extLst>
            </p:cNvPr>
            <p:cNvSpPr/>
            <p:nvPr/>
          </p:nvSpPr>
          <p:spPr>
            <a:xfrm>
              <a:off x="1388250" y="4883175"/>
              <a:ext cx="5012275" cy="415250"/>
            </a:xfrm>
            <a:custGeom>
              <a:avLst/>
              <a:gdLst/>
              <a:ahLst/>
              <a:cxnLst/>
              <a:rect l="l" t="t" r="r" b="b"/>
              <a:pathLst>
                <a:path w="200491" h="16610" extrusionOk="0">
                  <a:moveTo>
                    <a:pt x="100251" y="0"/>
                  </a:moveTo>
                  <a:cubicBezTo>
                    <a:pt x="73665" y="0"/>
                    <a:pt x="48162" y="869"/>
                    <a:pt x="29362" y="2429"/>
                  </a:cubicBezTo>
                  <a:cubicBezTo>
                    <a:pt x="10562" y="3989"/>
                    <a:pt x="1" y="6096"/>
                    <a:pt x="1" y="8299"/>
                  </a:cubicBezTo>
                  <a:cubicBezTo>
                    <a:pt x="1" y="10514"/>
                    <a:pt x="10562" y="12621"/>
                    <a:pt x="29362" y="14181"/>
                  </a:cubicBezTo>
                  <a:cubicBezTo>
                    <a:pt x="48162" y="15740"/>
                    <a:pt x="73665" y="16610"/>
                    <a:pt x="100251" y="16610"/>
                  </a:cubicBezTo>
                  <a:cubicBezTo>
                    <a:pt x="126838" y="16610"/>
                    <a:pt x="152329" y="15740"/>
                    <a:pt x="171129" y="14181"/>
                  </a:cubicBezTo>
                  <a:cubicBezTo>
                    <a:pt x="189929" y="12621"/>
                    <a:pt x="200490" y="10514"/>
                    <a:pt x="200490" y="8299"/>
                  </a:cubicBezTo>
                  <a:cubicBezTo>
                    <a:pt x="200490" y="6096"/>
                    <a:pt x="189929" y="3989"/>
                    <a:pt x="171129" y="2429"/>
                  </a:cubicBezTo>
                  <a:cubicBezTo>
                    <a:pt x="152329" y="869"/>
                    <a:pt x="126838" y="0"/>
                    <a:pt x="100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29;p58">
              <a:extLst>
                <a:ext uri="{FF2B5EF4-FFF2-40B4-BE49-F238E27FC236}">
                  <a16:creationId xmlns:a16="http://schemas.microsoft.com/office/drawing/2014/main" id="{5053627B-7A43-437F-A0F6-282768D1D932}"/>
                </a:ext>
              </a:extLst>
            </p:cNvPr>
            <p:cNvSpPr/>
            <p:nvPr/>
          </p:nvSpPr>
          <p:spPr>
            <a:xfrm>
              <a:off x="1156375" y="544550"/>
              <a:ext cx="3060825" cy="3061100"/>
            </a:xfrm>
            <a:custGeom>
              <a:avLst/>
              <a:gdLst/>
              <a:ahLst/>
              <a:cxnLst/>
              <a:rect l="l" t="t" r="r" b="b"/>
              <a:pathLst>
                <a:path w="122433" h="122444" extrusionOk="0">
                  <a:moveTo>
                    <a:pt x="61223" y="0"/>
                  </a:moveTo>
                  <a:cubicBezTo>
                    <a:pt x="44983" y="0"/>
                    <a:pt x="29409" y="6453"/>
                    <a:pt x="17932" y="17931"/>
                  </a:cubicBezTo>
                  <a:cubicBezTo>
                    <a:pt x="6454" y="29420"/>
                    <a:pt x="1" y="44982"/>
                    <a:pt x="1" y="61222"/>
                  </a:cubicBezTo>
                  <a:cubicBezTo>
                    <a:pt x="1" y="77462"/>
                    <a:pt x="6454" y="93024"/>
                    <a:pt x="17932" y="104513"/>
                  </a:cubicBezTo>
                  <a:cubicBezTo>
                    <a:pt x="29409" y="115991"/>
                    <a:pt x="44983" y="122444"/>
                    <a:pt x="61223" y="122444"/>
                  </a:cubicBezTo>
                  <a:cubicBezTo>
                    <a:pt x="77451" y="122444"/>
                    <a:pt x="93024" y="115991"/>
                    <a:pt x="104502" y="104513"/>
                  </a:cubicBezTo>
                  <a:cubicBezTo>
                    <a:pt x="115980" y="93024"/>
                    <a:pt x="122433" y="77462"/>
                    <a:pt x="122433" y="61222"/>
                  </a:cubicBezTo>
                  <a:cubicBezTo>
                    <a:pt x="122433" y="44982"/>
                    <a:pt x="115980" y="29420"/>
                    <a:pt x="104502" y="17931"/>
                  </a:cubicBezTo>
                  <a:cubicBezTo>
                    <a:pt x="93024" y="6453"/>
                    <a:pt x="77451" y="0"/>
                    <a:pt x="61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30;p58">
              <a:extLst>
                <a:ext uri="{FF2B5EF4-FFF2-40B4-BE49-F238E27FC236}">
                  <a16:creationId xmlns:a16="http://schemas.microsoft.com/office/drawing/2014/main" id="{83A777F4-C461-41B6-9107-2896E6C96E0B}"/>
                </a:ext>
              </a:extLst>
            </p:cNvPr>
            <p:cNvSpPr/>
            <p:nvPr/>
          </p:nvSpPr>
          <p:spPr>
            <a:xfrm>
              <a:off x="4768750" y="2649275"/>
              <a:ext cx="1673425" cy="1673425"/>
            </a:xfrm>
            <a:custGeom>
              <a:avLst/>
              <a:gdLst/>
              <a:ahLst/>
              <a:cxnLst/>
              <a:rect l="l" t="t" r="r" b="b"/>
              <a:pathLst>
                <a:path w="66937" h="66937" extrusionOk="0">
                  <a:moveTo>
                    <a:pt x="33469" y="0"/>
                  </a:moveTo>
                  <a:cubicBezTo>
                    <a:pt x="14990" y="0"/>
                    <a:pt x="0" y="14978"/>
                    <a:pt x="0" y="33469"/>
                  </a:cubicBezTo>
                  <a:cubicBezTo>
                    <a:pt x="0" y="51947"/>
                    <a:pt x="14990" y="66937"/>
                    <a:pt x="33469" y="66937"/>
                  </a:cubicBezTo>
                  <a:cubicBezTo>
                    <a:pt x="51959" y="66937"/>
                    <a:pt x="66937" y="51947"/>
                    <a:pt x="66937" y="33469"/>
                  </a:cubicBezTo>
                  <a:cubicBezTo>
                    <a:pt x="66937" y="14978"/>
                    <a:pt x="51959" y="0"/>
                    <a:pt x="3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31;p58">
              <a:extLst>
                <a:ext uri="{FF2B5EF4-FFF2-40B4-BE49-F238E27FC236}">
                  <a16:creationId xmlns:a16="http://schemas.microsoft.com/office/drawing/2014/main" id="{8A9491A2-4519-49B4-A2BF-B3CEE606F524}"/>
                </a:ext>
              </a:extLst>
            </p:cNvPr>
            <p:cNvSpPr/>
            <p:nvPr/>
          </p:nvSpPr>
          <p:spPr>
            <a:xfrm>
              <a:off x="1398550" y="2320500"/>
              <a:ext cx="1124700" cy="1165275"/>
            </a:xfrm>
            <a:custGeom>
              <a:avLst/>
              <a:gdLst/>
              <a:ahLst/>
              <a:cxnLst/>
              <a:rect l="l" t="t" r="r" b="b"/>
              <a:pathLst>
                <a:path w="44988" h="46611" extrusionOk="0">
                  <a:moveTo>
                    <a:pt x="3413" y="0"/>
                  </a:moveTo>
                  <a:cubicBezTo>
                    <a:pt x="1564" y="0"/>
                    <a:pt x="1" y="1585"/>
                    <a:pt x="327" y="4829"/>
                  </a:cubicBezTo>
                  <a:cubicBezTo>
                    <a:pt x="791" y="9579"/>
                    <a:pt x="4899" y="14711"/>
                    <a:pt x="9090" y="18699"/>
                  </a:cubicBezTo>
                  <a:cubicBezTo>
                    <a:pt x="8816" y="18664"/>
                    <a:pt x="8542" y="18640"/>
                    <a:pt x="8268" y="18640"/>
                  </a:cubicBezTo>
                  <a:cubicBezTo>
                    <a:pt x="8263" y="18640"/>
                    <a:pt x="8257" y="18640"/>
                    <a:pt x="8252" y="18640"/>
                  </a:cubicBezTo>
                  <a:cubicBezTo>
                    <a:pt x="5773" y="18640"/>
                    <a:pt x="4187" y="21300"/>
                    <a:pt x="5387" y="23462"/>
                  </a:cubicBezTo>
                  <a:cubicBezTo>
                    <a:pt x="8352" y="28736"/>
                    <a:pt x="14043" y="32392"/>
                    <a:pt x="19377" y="35594"/>
                  </a:cubicBezTo>
                  <a:cubicBezTo>
                    <a:pt x="19165" y="35503"/>
                    <a:pt x="18949" y="35462"/>
                    <a:pt x="18733" y="35462"/>
                  </a:cubicBezTo>
                  <a:cubicBezTo>
                    <a:pt x="17570" y="35462"/>
                    <a:pt x="16452" y="36684"/>
                    <a:pt x="16412" y="37940"/>
                  </a:cubicBezTo>
                  <a:cubicBezTo>
                    <a:pt x="16365" y="39428"/>
                    <a:pt x="17186" y="40881"/>
                    <a:pt x="18329" y="41821"/>
                  </a:cubicBezTo>
                  <a:cubicBezTo>
                    <a:pt x="22037" y="44915"/>
                    <a:pt x="28580" y="46610"/>
                    <a:pt x="34635" y="46610"/>
                  </a:cubicBezTo>
                  <a:cubicBezTo>
                    <a:pt x="36921" y="46610"/>
                    <a:pt x="39138" y="46369"/>
                    <a:pt x="41106" y="45869"/>
                  </a:cubicBezTo>
                  <a:cubicBezTo>
                    <a:pt x="44844" y="44917"/>
                    <a:pt x="44987" y="44917"/>
                    <a:pt x="44273" y="41178"/>
                  </a:cubicBezTo>
                  <a:cubicBezTo>
                    <a:pt x="43749" y="38404"/>
                    <a:pt x="43142" y="35642"/>
                    <a:pt x="42404" y="32915"/>
                  </a:cubicBezTo>
                  <a:cubicBezTo>
                    <a:pt x="41022" y="27718"/>
                    <a:pt x="36851" y="14700"/>
                    <a:pt x="32277" y="14700"/>
                  </a:cubicBezTo>
                  <a:cubicBezTo>
                    <a:pt x="32042" y="14700"/>
                    <a:pt x="31806" y="14734"/>
                    <a:pt x="31569" y="14806"/>
                  </a:cubicBezTo>
                  <a:cubicBezTo>
                    <a:pt x="29283" y="15497"/>
                    <a:pt x="29819" y="19104"/>
                    <a:pt x="28985" y="20592"/>
                  </a:cubicBezTo>
                  <a:cubicBezTo>
                    <a:pt x="24663" y="15187"/>
                    <a:pt x="26568" y="6805"/>
                    <a:pt x="21746" y="1840"/>
                  </a:cubicBezTo>
                  <a:cubicBezTo>
                    <a:pt x="20898" y="956"/>
                    <a:pt x="19840" y="155"/>
                    <a:pt x="18584" y="155"/>
                  </a:cubicBezTo>
                  <a:cubicBezTo>
                    <a:pt x="18200" y="155"/>
                    <a:pt x="17797" y="230"/>
                    <a:pt x="17377" y="400"/>
                  </a:cubicBezTo>
                  <a:cubicBezTo>
                    <a:pt x="16210" y="864"/>
                    <a:pt x="15365" y="1888"/>
                    <a:pt x="14972" y="3078"/>
                  </a:cubicBezTo>
                  <a:cubicBezTo>
                    <a:pt x="14281" y="5210"/>
                    <a:pt x="14900" y="7436"/>
                    <a:pt x="15519" y="9544"/>
                  </a:cubicBezTo>
                  <a:cubicBezTo>
                    <a:pt x="13495" y="7019"/>
                    <a:pt x="11447" y="4471"/>
                    <a:pt x="8864" y="2519"/>
                  </a:cubicBezTo>
                  <a:cubicBezTo>
                    <a:pt x="7566" y="1543"/>
                    <a:pt x="6101" y="721"/>
                    <a:pt x="4566" y="197"/>
                  </a:cubicBezTo>
                  <a:cubicBezTo>
                    <a:pt x="4178" y="66"/>
                    <a:pt x="3790" y="0"/>
                    <a:pt x="3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32;p58">
              <a:extLst>
                <a:ext uri="{FF2B5EF4-FFF2-40B4-BE49-F238E27FC236}">
                  <a16:creationId xmlns:a16="http://schemas.microsoft.com/office/drawing/2014/main" id="{25142927-5F34-4493-B350-1345451C9DB0}"/>
                </a:ext>
              </a:extLst>
            </p:cNvPr>
            <p:cNvSpPr/>
            <p:nvPr/>
          </p:nvSpPr>
          <p:spPr>
            <a:xfrm>
              <a:off x="1532350" y="2454425"/>
              <a:ext cx="867600" cy="929800"/>
            </a:xfrm>
            <a:custGeom>
              <a:avLst/>
              <a:gdLst/>
              <a:ahLst/>
              <a:cxnLst/>
              <a:rect l="l" t="t" r="r" b="b"/>
              <a:pathLst>
                <a:path w="34704" h="37192" extrusionOk="0">
                  <a:moveTo>
                    <a:pt x="417" y="0"/>
                  </a:moveTo>
                  <a:cubicBezTo>
                    <a:pt x="200" y="0"/>
                    <a:pt x="1" y="291"/>
                    <a:pt x="190" y="507"/>
                  </a:cubicBezTo>
                  <a:cubicBezTo>
                    <a:pt x="10798" y="13319"/>
                    <a:pt x="22121" y="25534"/>
                    <a:pt x="34063" y="37107"/>
                  </a:cubicBezTo>
                  <a:cubicBezTo>
                    <a:pt x="34126" y="37167"/>
                    <a:pt x="34196" y="37192"/>
                    <a:pt x="34264" y="37192"/>
                  </a:cubicBezTo>
                  <a:cubicBezTo>
                    <a:pt x="34496" y="37192"/>
                    <a:pt x="34703" y="36905"/>
                    <a:pt x="34492" y="36702"/>
                  </a:cubicBezTo>
                  <a:cubicBezTo>
                    <a:pt x="22550" y="25130"/>
                    <a:pt x="11239" y="12914"/>
                    <a:pt x="619" y="103"/>
                  </a:cubicBezTo>
                  <a:cubicBezTo>
                    <a:pt x="558" y="30"/>
                    <a:pt x="486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33;p58">
              <a:extLst>
                <a:ext uri="{FF2B5EF4-FFF2-40B4-BE49-F238E27FC236}">
                  <a16:creationId xmlns:a16="http://schemas.microsoft.com/office/drawing/2014/main" id="{3663109A-487E-40F4-ABE3-C680E615EF6E}"/>
                </a:ext>
              </a:extLst>
            </p:cNvPr>
            <p:cNvSpPr/>
            <p:nvPr/>
          </p:nvSpPr>
          <p:spPr>
            <a:xfrm>
              <a:off x="1625450" y="2887225"/>
              <a:ext cx="376200" cy="91825"/>
            </a:xfrm>
            <a:custGeom>
              <a:avLst/>
              <a:gdLst/>
              <a:ahLst/>
              <a:cxnLst/>
              <a:rect l="l" t="t" r="r" b="b"/>
              <a:pathLst>
                <a:path w="15048" h="3673" extrusionOk="0">
                  <a:moveTo>
                    <a:pt x="462" y="1"/>
                  </a:moveTo>
                  <a:cubicBezTo>
                    <a:pt x="137" y="1"/>
                    <a:pt x="0" y="500"/>
                    <a:pt x="347" y="579"/>
                  </a:cubicBezTo>
                  <a:cubicBezTo>
                    <a:pt x="5086" y="1555"/>
                    <a:pt x="9813" y="2591"/>
                    <a:pt x="14540" y="3662"/>
                  </a:cubicBezTo>
                  <a:cubicBezTo>
                    <a:pt x="14568" y="3670"/>
                    <a:pt x="14595" y="3673"/>
                    <a:pt x="14621" y="3673"/>
                  </a:cubicBezTo>
                  <a:cubicBezTo>
                    <a:pt x="14931" y="3673"/>
                    <a:pt x="15047" y="3180"/>
                    <a:pt x="14706" y="3103"/>
                  </a:cubicBezTo>
                  <a:cubicBezTo>
                    <a:pt x="9991" y="2019"/>
                    <a:pt x="5265" y="995"/>
                    <a:pt x="526" y="7"/>
                  </a:cubicBezTo>
                  <a:cubicBezTo>
                    <a:pt x="504" y="3"/>
                    <a:pt x="482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34;p58">
              <a:extLst>
                <a:ext uri="{FF2B5EF4-FFF2-40B4-BE49-F238E27FC236}">
                  <a16:creationId xmlns:a16="http://schemas.microsoft.com/office/drawing/2014/main" id="{6318DCEA-0A7F-42E1-9DE2-E31115A321B1}"/>
                </a:ext>
              </a:extLst>
            </p:cNvPr>
            <p:cNvSpPr/>
            <p:nvPr/>
          </p:nvSpPr>
          <p:spPr>
            <a:xfrm>
              <a:off x="1859450" y="2503950"/>
              <a:ext cx="35450" cy="362925"/>
            </a:xfrm>
            <a:custGeom>
              <a:avLst/>
              <a:gdLst/>
              <a:ahLst/>
              <a:cxnLst/>
              <a:rect l="l" t="t" r="r" b="b"/>
              <a:pathLst>
                <a:path w="1418" h="14517" extrusionOk="0">
                  <a:moveTo>
                    <a:pt x="420" y="1"/>
                  </a:moveTo>
                  <a:cubicBezTo>
                    <a:pt x="203" y="1"/>
                    <a:pt x="1" y="289"/>
                    <a:pt x="191" y="515"/>
                  </a:cubicBezTo>
                  <a:cubicBezTo>
                    <a:pt x="227" y="562"/>
                    <a:pt x="298" y="1777"/>
                    <a:pt x="322" y="2146"/>
                  </a:cubicBezTo>
                  <a:cubicBezTo>
                    <a:pt x="417" y="3396"/>
                    <a:pt x="489" y="4634"/>
                    <a:pt x="548" y="5885"/>
                  </a:cubicBezTo>
                  <a:cubicBezTo>
                    <a:pt x="691" y="8659"/>
                    <a:pt x="798" y="11433"/>
                    <a:pt x="822" y="14219"/>
                  </a:cubicBezTo>
                  <a:cubicBezTo>
                    <a:pt x="828" y="14415"/>
                    <a:pt x="986" y="14517"/>
                    <a:pt x="1138" y="14517"/>
                  </a:cubicBezTo>
                  <a:cubicBezTo>
                    <a:pt x="1280" y="14517"/>
                    <a:pt x="1417" y="14427"/>
                    <a:pt x="1417" y="14243"/>
                  </a:cubicBezTo>
                  <a:cubicBezTo>
                    <a:pt x="1381" y="11159"/>
                    <a:pt x="1262" y="8075"/>
                    <a:pt x="1096" y="4992"/>
                  </a:cubicBezTo>
                  <a:cubicBezTo>
                    <a:pt x="1036" y="3813"/>
                    <a:pt x="965" y="2634"/>
                    <a:pt x="858" y="1467"/>
                  </a:cubicBezTo>
                  <a:cubicBezTo>
                    <a:pt x="822" y="1074"/>
                    <a:pt x="881" y="420"/>
                    <a:pt x="619" y="98"/>
                  </a:cubicBezTo>
                  <a:cubicBezTo>
                    <a:pt x="559" y="29"/>
                    <a:pt x="489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35;p58">
              <a:extLst>
                <a:ext uri="{FF2B5EF4-FFF2-40B4-BE49-F238E27FC236}">
                  <a16:creationId xmlns:a16="http://schemas.microsoft.com/office/drawing/2014/main" id="{8711C5D0-CE3D-4747-A6D2-E321C7815B73}"/>
                </a:ext>
              </a:extLst>
            </p:cNvPr>
            <p:cNvSpPr/>
            <p:nvPr/>
          </p:nvSpPr>
          <p:spPr>
            <a:xfrm>
              <a:off x="1986450" y="3319250"/>
              <a:ext cx="364425" cy="42200"/>
            </a:xfrm>
            <a:custGeom>
              <a:avLst/>
              <a:gdLst/>
              <a:ahLst/>
              <a:cxnLst/>
              <a:rect l="l" t="t" r="r" b="b"/>
              <a:pathLst>
                <a:path w="14577" h="1688" extrusionOk="0">
                  <a:moveTo>
                    <a:pt x="417" y="1"/>
                  </a:moveTo>
                  <a:cubicBezTo>
                    <a:pt x="121" y="1"/>
                    <a:pt x="0" y="486"/>
                    <a:pt x="338" y="574"/>
                  </a:cubicBezTo>
                  <a:cubicBezTo>
                    <a:pt x="2917" y="1316"/>
                    <a:pt x="5553" y="1687"/>
                    <a:pt x="8194" y="1687"/>
                  </a:cubicBezTo>
                  <a:cubicBezTo>
                    <a:pt x="10212" y="1687"/>
                    <a:pt x="12232" y="1471"/>
                    <a:pt x="14232" y="1038"/>
                  </a:cubicBezTo>
                  <a:cubicBezTo>
                    <a:pt x="14577" y="960"/>
                    <a:pt x="14486" y="446"/>
                    <a:pt x="14172" y="446"/>
                  </a:cubicBezTo>
                  <a:cubicBezTo>
                    <a:pt x="14149" y="446"/>
                    <a:pt x="14126" y="449"/>
                    <a:pt x="14101" y="454"/>
                  </a:cubicBezTo>
                  <a:cubicBezTo>
                    <a:pt x="12127" y="879"/>
                    <a:pt x="10140" y="1092"/>
                    <a:pt x="8157" y="1092"/>
                  </a:cubicBezTo>
                  <a:cubicBezTo>
                    <a:pt x="5584" y="1092"/>
                    <a:pt x="3020" y="734"/>
                    <a:pt x="504" y="14"/>
                  </a:cubicBezTo>
                  <a:cubicBezTo>
                    <a:pt x="474" y="5"/>
                    <a:pt x="445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36;p58">
              <a:extLst>
                <a:ext uri="{FF2B5EF4-FFF2-40B4-BE49-F238E27FC236}">
                  <a16:creationId xmlns:a16="http://schemas.microsoft.com/office/drawing/2014/main" id="{BEBBB40C-29E8-401A-B41B-917D62DF310D}"/>
                </a:ext>
              </a:extLst>
            </p:cNvPr>
            <p:cNvSpPr/>
            <p:nvPr/>
          </p:nvSpPr>
          <p:spPr>
            <a:xfrm>
              <a:off x="2224275" y="2885475"/>
              <a:ext cx="48950" cy="369550"/>
            </a:xfrm>
            <a:custGeom>
              <a:avLst/>
              <a:gdLst/>
              <a:ahLst/>
              <a:cxnLst/>
              <a:rect l="l" t="t" r="r" b="b"/>
              <a:pathLst>
                <a:path w="1958" h="14782" extrusionOk="0">
                  <a:moveTo>
                    <a:pt x="360" y="1"/>
                  </a:moveTo>
                  <a:cubicBezTo>
                    <a:pt x="191" y="1"/>
                    <a:pt x="0" y="139"/>
                    <a:pt x="28" y="363"/>
                  </a:cubicBezTo>
                  <a:cubicBezTo>
                    <a:pt x="493" y="5054"/>
                    <a:pt x="1362" y="9757"/>
                    <a:pt x="1052" y="14484"/>
                  </a:cubicBezTo>
                  <a:cubicBezTo>
                    <a:pt x="1040" y="14680"/>
                    <a:pt x="1192" y="14782"/>
                    <a:pt x="1346" y="14782"/>
                  </a:cubicBezTo>
                  <a:cubicBezTo>
                    <a:pt x="1490" y="14782"/>
                    <a:pt x="1636" y="14692"/>
                    <a:pt x="1647" y="14507"/>
                  </a:cubicBezTo>
                  <a:cubicBezTo>
                    <a:pt x="1957" y="9733"/>
                    <a:pt x="1076" y="4959"/>
                    <a:pt x="600" y="220"/>
                  </a:cubicBezTo>
                  <a:cubicBezTo>
                    <a:pt x="585" y="68"/>
                    <a:pt x="47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7;p58">
              <a:extLst>
                <a:ext uri="{FF2B5EF4-FFF2-40B4-BE49-F238E27FC236}">
                  <a16:creationId xmlns:a16="http://schemas.microsoft.com/office/drawing/2014/main" id="{9A430B11-92CC-41A9-A1E4-A133FE23B2F2}"/>
                </a:ext>
              </a:extLst>
            </p:cNvPr>
            <p:cNvSpPr/>
            <p:nvPr/>
          </p:nvSpPr>
          <p:spPr>
            <a:xfrm>
              <a:off x="5292325" y="3485925"/>
              <a:ext cx="1121575" cy="1272825"/>
            </a:xfrm>
            <a:custGeom>
              <a:avLst/>
              <a:gdLst/>
              <a:ahLst/>
              <a:cxnLst/>
              <a:rect l="l" t="t" r="r" b="b"/>
              <a:pathLst>
                <a:path w="44863" h="50913" extrusionOk="0">
                  <a:moveTo>
                    <a:pt x="38334" y="0"/>
                  </a:moveTo>
                  <a:cubicBezTo>
                    <a:pt x="37754" y="0"/>
                    <a:pt x="37104" y="94"/>
                    <a:pt x="36386" y="300"/>
                  </a:cubicBezTo>
                  <a:cubicBezTo>
                    <a:pt x="31802" y="1622"/>
                    <a:pt x="27492" y="6587"/>
                    <a:pt x="24325" y="11432"/>
                  </a:cubicBezTo>
                  <a:cubicBezTo>
                    <a:pt x="24313" y="11159"/>
                    <a:pt x="24289" y="10885"/>
                    <a:pt x="24241" y="10611"/>
                  </a:cubicBezTo>
                  <a:cubicBezTo>
                    <a:pt x="23942" y="8954"/>
                    <a:pt x="22502" y="7917"/>
                    <a:pt x="21012" y="7917"/>
                  </a:cubicBezTo>
                  <a:cubicBezTo>
                    <a:pt x="20307" y="7917"/>
                    <a:pt x="19591" y="8150"/>
                    <a:pt x="18979" y="8658"/>
                  </a:cubicBezTo>
                  <a:cubicBezTo>
                    <a:pt x="14323" y="12516"/>
                    <a:pt x="11764" y="18779"/>
                    <a:pt x="9573" y="24613"/>
                  </a:cubicBezTo>
                  <a:cubicBezTo>
                    <a:pt x="9881" y="23269"/>
                    <a:pt x="8448" y="22089"/>
                    <a:pt x="7062" y="22089"/>
                  </a:cubicBezTo>
                  <a:cubicBezTo>
                    <a:pt x="6950" y="22089"/>
                    <a:pt x="6838" y="22096"/>
                    <a:pt x="6727" y="22112"/>
                  </a:cubicBezTo>
                  <a:cubicBezTo>
                    <a:pt x="5263" y="22327"/>
                    <a:pt x="3989" y="23410"/>
                    <a:pt x="3251" y="24696"/>
                  </a:cubicBezTo>
                  <a:cubicBezTo>
                    <a:pt x="0" y="30494"/>
                    <a:pt x="310" y="41103"/>
                    <a:pt x="3405" y="47830"/>
                  </a:cubicBezTo>
                  <a:cubicBezTo>
                    <a:pt x="4417" y="50041"/>
                    <a:pt x="4802" y="50912"/>
                    <a:pt x="5833" y="50912"/>
                  </a:cubicBezTo>
                  <a:cubicBezTo>
                    <a:pt x="6440" y="50912"/>
                    <a:pt x="7271" y="50611"/>
                    <a:pt x="8585" y="50104"/>
                  </a:cubicBezTo>
                  <a:cubicBezTo>
                    <a:pt x="11216" y="49080"/>
                    <a:pt x="13823" y="47985"/>
                    <a:pt x="16371" y="46770"/>
                  </a:cubicBezTo>
                  <a:cubicBezTo>
                    <a:pt x="21491" y="44353"/>
                    <a:pt x="34540" y="37340"/>
                    <a:pt x="32218" y="32840"/>
                  </a:cubicBezTo>
                  <a:cubicBezTo>
                    <a:pt x="31599" y="31642"/>
                    <a:pt x="30231" y="31498"/>
                    <a:pt x="28865" y="31498"/>
                  </a:cubicBezTo>
                  <a:cubicBezTo>
                    <a:pt x="28432" y="31498"/>
                    <a:pt x="28000" y="31512"/>
                    <a:pt x="27592" y="31512"/>
                  </a:cubicBezTo>
                  <a:cubicBezTo>
                    <a:pt x="27010" y="31512"/>
                    <a:pt x="26477" y="31483"/>
                    <a:pt x="26063" y="31340"/>
                  </a:cubicBezTo>
                  <a:cubicBezTo>
                    <a:pt x="30599" y="26113"/>
                    <a:pt x="39184" y="26470"/>
                    <a:pt x="43208" y="20838"/>
                  </a:cubicBezTo>
                  <a:cubicBezTo>
                    <a:pt x="44137" y="19529"/>
                    <a:pt x="44863" y="17909"/>
                    <a:pt x="43827" y="16266"/>
                  </a:cubicBezTo>
                  <a:cubicBezTo>
                    <a:pt x="43160" y="15207"/>
                    <a:pt x="41993" y="14564"/>
                    <a:pt x="40755" y="14397"/>
                  </a:cubicBezTo>
                  <a:cubicBezTo>
                    <a:pt x="40486" y="14361"/>
                    <a:pt x="40218" y="14344"/>
                    <a:pt x="39953" y="14344"/>
                  </a:cubicBezTo>
                  <a:cubicBezTo>
                    <a:pt x="38029" y="14344"/>
                    <a:pt x="36219" y="15231"/>
                    <a:pt x="34493" y="16100"/>
                  </a:cubicBezTo>
                  <a:cubicBezTo>
                    <a:pt x="36612" y="13659"/>
                    <a:pt x="38755" y="11182"/>
                    <a:pt x="40196" y="8289"/>
                  </a:cubicBezTo>
                  <a:cubicBezTo>
                    <a:pt x="40922" y="6837"/>
                    <a:pt x="41470" y="5241"/>
                    <a:pt x="41708" y="3634"/>
                  </a:cubicBezTo>
                  <a:cubicBezTo>
                    <a:pt x="41997" y="1696"/>
                    <a:pt x="40803" y="0"/>
                    <a:pt x="38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8;p58">
              <a:extLst>
                <a:ext uri="{FF2B5EF4-FFF2-40B4-BE49-F238E27FC236}">
                  <a16:creationId xmlns:a16="http://schemas.microsoft.com/office/drawing/2014/main" id="{5D694FF8-3D15-4D29-BC8A-A2A38E6D5E74}"/>
                </a:ext>
              </a:extLst>
            </p:cNvPr>
            <p:cNvSpPr/>
            <p:nvPr/>
          </p:nvSpPr>
          <p:spPr>
            <a:xfrm>
              <a:off x="5449500" y="3623625"/>
              <a:ext cx="766950" cy="1013050"/>
            </a:xfrm>
            <a:custGeom>
              <a:avLst/>
              <a:gdLst/>
              <a:ahLst/>
              <a:cxnLst/>
              <a:rect l="l" t="t" r="r" b="b"/>
              <a:pathLst>
                <a:path w="30678" h="40522" extrusionOk="0">
                  <a:moveTo>
                    <a:pt x="30250" y="0"/>
                  </a:moveTo>
                  <a:cubicBezTo>
                    <a:pt x="30167" y="0"/>
                    <a:pt x="30083" y="34"/>
                    <a:pt x="30015" y="114"/>
                  </a:cubicBezTo>
                  <a:cubicBezTo>
                    <a:pt x="19347" y="12866"/>
                    <a:pt x="9370" y="26201"/>
                    <a:pt x="154" y="40048"/>
                  </a:cubicBezTo>
                  <a:cubicBezTo>
                    <a:pt x="1" y="40278"/>
                    <a:pt x="202" y="40521"/>
                    <a:pt x="408" y="40521"/>
                  </a:cubicBezTo>
                  <a:cubicBezTo>
                    <a:pt x="489" y="40521"/>
                    <a:pt x="570" y="40484"/>
                    <a:pt x="631" y="40393"/>
                  </a:cubicBezTo>
                  <a:cubicBezTo>
                    <a:pt x="9858" y="26546"/>
                    <a:pt x="19824" y="13223"/>
                    <a:pt x="30503" y="460"/>
                  </a:cubicBezTo>
                  <a:cubicBezTo>
                    <a:pt x="30677" y="242"/>
                    <a:pt x="30471" y="0"/>
                    <a:pt x="30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39;p58">
              <a:extLst>
                <a:ext uri="{FF2B5EF4-FFF2-40B4-BE49-F238E27FC236}">
                  <a16:creationId xmlns:a16="http://schemas.microsoft.com/office/drawing/2014/main" id="{2E836454-4C49-4CB0-BFED-61CD2EE599E4}"/>
                </a:ext>
              </a:extLst>
            </p:cNvPr>
            <p:cNvSpPr/>
            <p:nvPr/>
          </p:nvSpPr>
          <p:spPr>
            <a:xfrm>
              <a:off x="5778225" y="3794250"/>
              <a:ext cx="26850" cy="377025"/>
            </a:xfrm>
            <a:custGeom>
              <a:avLst/>
              <a:gdLst/>
              <a:ahLst/>
              <a:cxnLst/>
              <a:rect l="l" t="t" r="r" b="b"/>
              <a:pathLst>
                <a:path w="1074" h="15081" extrusionOk="0">
                  <a:moveTo>
                    <a:pt x="746" y="1"/>
                  </a:moveTo>
                  <a:cubicBezTo>
                    <a:pt x="613" y="1"/>
                    <a:pt x="489" y="80"/>
                    <a:pt x="483" y="254"/>
                  </a:cubicBezTo>
                  <a:cubicBezTo>
                    <a:pt x="376" y="5088"/>
                    <a:pt x="209" y="9922"/>
                    <a:pt x="7" y="14756"/>
                  </a:cubicBezTo>
                  <a:cubicBezTo>
                    <a:pt x="1" y="14964"/>
                    <a:pt x="172" y="15080"/>
                    <a:pt x="332" y="15080"/>
                  </a:cubicBezTo>
                  <a:cubicBezTo>
                    <a:pt x="466" y="15080"/>
                    <a:pt x="592" y="15000"/>
                    <a:pt x="602" y="14828"/>
                  </a:cubicBezTo>
                  <a:cubicBezTo>
                    <a:pt x="805" y="9994"/>
                    <a:pt x="960" y="5160"/>
                    <a:pt x="1067" y="314"/>
                  </a:cubicBezTo>
                  <a:cubicBezTo>
                    <a:pt x="1073" y="113"/>
                    <a:pt x="904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40;p58">
              <a:extLst>
                <a:ext uri="{FF2B5EF4-FFF2-40B4-BE49-F238E27FC236}">
                  <a16:creationId xmlns:a16="http://schemas.microsoft.com/office/drawing/2014/main" id="{953D2B57-2289-40FC-90B8-73B1189B0903}"/>
                </a:ext>
              </a:extLst>
            </p:cNvPr>
            <p:cNvSpPr/>
            <p:nvPr/>
          </p:nvSpPr>
          <p:spPr>
            <a:xfrm>
              <a:off x="5867625" y="3954300"/>
              <a:ext cx="359225" cy="95325"/>
            </a:xfrm>
            <a:custGeom>
              <a:avLst/>
              <a:gdLst/>
              <a:ahLst/>
              <a:cxnLst/>
              <a:rect l="l" t="t" r="r" b="b"/>
              <a:pathLst>
                <a:path w="14369" h="3813" extrusionOk="0">
                  <a:moveTo>
                    <a:pt x="13941" y="1"/>
                  </a:moveTo>
                  <a:cubicBezTo>
                    <a:pt x="13859" y="1"/>
                    <a:pt x="13775" y="34"/>
                    <a:pt x="13707" y="115"/>
                  </a:cubicBezTo>
                  <a:cubicBezTo>
                    <a:pt x="13671" y="163"/>
                    <a:pt x="12481" y="448"/>
                    <a:pt x="12123" y="544"/>
                  </a:cubicBezTo>
                  <a:cubicBezTo>
                    <a:pt x="10921" y="865"/>
                    <a:pt x="9707" y="1151"/>
                    <a:pt x="8492" y="1437"/>
                  </a:cubicBezTo>
                  <a:cubicBezTo>
                    <a:pt x="5789" y="2080"/>
                    <a:pt x="3075" y="2687"/>
                    <a:pt x="348" y="3211"/>
                  </a:cubicBezTo>
                  <a:cubicBezTo>
                    <a:pt x="0" y="3289"/>
                    <a:pt x="54" y="3812"/>
                    <a:pt x="371" y="3812"/>
                  </a:cubicBezTo>
                  <a:cubicBezTo>
                    <a:pt x="390" y="3812"/>
                    <a:pt x="410" y="3810"/>
                    <a:pt x="432" y="3806"/>
                  </a:cubicBezTo>
                  <a:cubicBezTo>
                    <a:pt x="3468" y="3211"/>
                    <a:pt x="6468" y="2532"/>
                    <a:pt x="9468" y="1818"/>
                  </a:cubicBezTo>
                  <a:cubicBezTo>
                    <a:pt x="10611" y="1544"/>
                    <a:pt x="11766" y="1258"/>
                    <a:pt x="12897" y="948"/>
                  </a:cubicBezTo>
                  <a:cubicBezTo>
                    <a:pt x="13266" y="841"/>
                    <a:pt x="13921" y="782"/>
                    <a:pt x="14195" y="460"/>
                  </a:cubicBezTo>
                  <a:cubicBezTo>
                    <a:pt x="14369" y="243"/>
                    <a:pt x="14163" y="1"/>
                    <a:pt x="13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41;p58">
              <a:extLst>
                <a:ext uri="{FF2B5EF4-FFF2-40B4-BE49-F238E27FC236}">
                  <a16:creationId xmlns:a16="http://schemas.microsoft.com/office/drawing/2014/main" id="{D207404B-E5AE-4196-81F4-4032A38A06A8}"/>
                </a:ext>
              </a:extLst>
            </p:cNvPr>
            <p:cNvSpPr/>
            <p:nvPr/>
          </p:nvSpPr>
          <p:spPr>
            <a:xfrm>
              <a:off x="5419125" y="4227075"/>
              <a:ext cx="79050" cy="354350"/>
            </a:xfrm>
            <a:custGeom>
              <a:avLst/>
              <a:gdLst/>
              <a:ahLst/>
              <a:cxnLst/>
              <a:rect l="l" t="t" r="r" b="b"/>
              <a:pathLst>
                <a:path w="3162" h="14174" extrusionOk="0">
                  <a:moveTo>
                    <a:pt x="740" y="1"/>
                  </a:moveTo>
                  <a:cubicBezTo>
                    <a:pt x="606" y="1"/>
                    <a:pt x="474" y="80"/>
                    <a:pt x="453" y="253"/>
                  </a:cubicBezTo>
                  <a:cubicBezTo>
                    <a:pt x="0" y="4956"/>
                    <a:pt x="703" y="9635"/>
                    <a:pt x="2524" y="14005"/>
                  </a:cubicBezTo>
                  <a:cubicBezTo>
                    <a:pt x="2574" y="14124"/>
                    <a:pt x="2671" y="14173"/>
                    <a:pt x="2771" y="14173"/>
                  </a:cubicBezTo>
                  <a:cubicBezTo>
                    <a:pt x="2961" y="14173"/>
                    <a:pt x="3162" y="13993"/>
                    <a:pt x="3060" y="13767"/>
                  </a:cubicBezTo>
                  <a:cubicBezTo>
                    <a:pt x="1286" y="9492"/>
                    <a:pt x="596" y="4932"/>
                    <a:pt x="1048" y="324"/>
                  </a:cubicBezTo>
                  <a:cubicBezTo>
                    <a:pt x="1067" y="116"/>
                    <a:pt x="902" y="1"/>
                    <a:pt x="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42;p58">
              <a:extLst>
                <a:ext uri="{FF2B5EF4-FFF2-40B4-BE49-F238E27FC236}">
                  <a16:creationId xmlns:a16="http://schemas.microsoft.com/office/drawing/2014/main" id="{80FF1804-9D1F-4B5E-B196-E393745C9D1D}"/>
                </a:ext>
              </a:extLst>
            </p:cNvPr>
            <p:cNvSpPr/>
            <p:nvPr/>
          </p:nvSpPr>
          <p:spPr>
            <a:xfrm>
              <a:off x="5552250" y="4379775"/>
              <a:ext cx="366150" cy="104325"/>
            </a:xfrm>
            <a:custGeom>
              <a:avLst/>
              <a:gdLst/>
              <a:ahLst/>
              <a:cxnLst/>
              <a:rect l="l" t="t" r="r" b="b"/>
              <a:pathLst>
                <a:path w="14646" h="4173" extrusionOk="0">
                  <a:moveTo>
                    <a:pt x="14174" y="1"/>
                  </a:moveTo>
                  <a:cubicBezTo>
                    <a:pt x="14145" y="1"/>
                    <a:pt x="14114" y="5"/>
                    <a:pt x="14082" y="15"/>
                  </a:cubicBezTo>
                  <a:cubicBezTo>
                    <a:pt x="9546" y="1324"/>
                    <a:pt x="5081" y="3039"/>
                    <a:pt x="366" y="3587"/>
                  </a:cubicBezTo>
                  <a:cubicBezTo>
                    <a:pt x="0" y="3632"/>
                    <a:pt x="74" y="4173"/>
                    <a:pt x="408" y="4173"/>
                  </a:cubicBezTo>
                  <a:cubicBezTo>
                    <a:pt x="421" y="4173"/>
                    <a:pt x="435" y="4172"/>
                    <a:pt x="450" y="4170"/>
                  </a:cubicBezTo>
                  <a:cubicBezTo>
                    <a:pt x="5212" y="3622"/>
                    <a:pt x="9737" y="1884"/>
                    <a:pt x="14309" y="562"/>
                  </a:cubicBezTo>
                  <a:cubicBezTo>
                    <a:pt x="14645" y="465"/>
                    <a:pt x="14477" y="1"/>
                    <a:pt x="1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43;p58">
              <a:extLst>
                <a:ext uri="{FF2B5EF4-FFF2-40B4-BE49-F238E27FC236}">
                  <a16:creationId xmlns:a16="http://schemas.microsoft.com/office/drawing/2014/main" id="{7DF0F8B6-9D86-416F-973E-22AC142582E6}"/>
                </a:ext>
              </a:extLst>
            </p:cNvPr>
            <p:cNvSpPr/>
            <p:nvPr/>
          </p:nvSpPr>
          <p:spPr>
            <a:xfrm>
              <a:off x="5403925" y="861275"/>
              <a:ext cx="1061175" cy="772100"/>
            </a:xfrm>
            <a:custGeom>
              <a:avLst/>
              <a:gdLst/>
              <a:ahLst/>
              <a:cxnLst/>
              <a:rect l="l" t="t" r="r" b="b"/>
              <a:pathLst>
                <a:path w="42447" h="30884" extrusionOk="0">
                  <a:moveTo>
                    <a:pt x="31739" y="0"/>
                  </a:moveTo>
                  <a:cubicBezTo>
                    <a:pt x="26678" y="0"/>
                    <a:pt x="21692" y="609"/>
                    <a:pt x="17098" y="2654"/>
                  </a:cubicBezTo>
                  <a:cubicBezTo>
                    <a:pt x="8859" y="6322"/>
                    <a:pt x="1" y="14989"/>
                    <a:pt x="2716" y="28396"/>
                  </a:cubicBezTo>
                  <a:cubicBezTo>
                    <a:pt x="2716" y="28396"/>
                    <a:pt x="6777" y="30883"/>
                    <a:pt x="12264" y="30883"/>
                  </a:cubicBezTo>
                  <a:cubicBezTo>
                    <a:pt x="14187" y="30883"/>
                    <a:pt x="16284" y="30578"/>
                    <a:pt x="18444" y="29753"/>
                  </a:cubicBezTo>
                  <a:cubicBezTo>
                    <a:pt x="24730" y="27360"/>
                    <a:pt x="28981" y="23859"/>
                    <a:pt x="32898" y="18371"/>
                  </a:cubicBezTo>
                  <a:cubicBezTo>
                    <a:pt x="36815" y="12894"/>
                    <a:pt x="39637" y="6738"/>
                    <a:pt x="42447" y="619"/>
                  </a:cubicBezTo>
                  <a:cubicBezTo>
                    <a:pt x="38915" y="303"/>
                    <a:pt x="35309" y="0"/>
                    <a:pt x="3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44;p58">
              <a:extLst>
                <a:ext uri="{FF2B5EF4-FFF2-40B4-BE49-F238E27FC236}">
                  <a16:creationId xmlns:a16="http://schemas.microsoft.com/office/drawing/2014/main" id="{42686483-6F69-456B-BDB7-045B4AA6C9B9}"/>
                </a:ext>
              </a:extLst>
            </p:cNvPr>
            <p:cNvSpPr/>
            <p:nvPr/>
          </p:nvSpPr>
          <p:spPr>
            <a:xfrm>
              <a:off x="5555750" y="960425"/>
              <a:ext cx="749500" cy="546675"/>
            </a:xfrm>
            <a:custGeom>
              <a:avLst/>
              <a:gdLst/>
              <a:ahLst/>
              <a:cxnLst/>
              <a:rect l="l" t="t" r="r" b="b"/>
              <a:pathLst>
                <a:path w="29980" h="21867" extrusionOk="0">
                  <a:moveTo>
                    <a:pt x="29515" y="0"/>
                  </a:moveTo>
                  <a:cubicBezTo>
                    <a:pt x="29456" y="0"/>
                    <a:pt x="29395" y="18"/>
                    <a:pt x="29337" y="58"/>
                  </a:cubicBezTo>
                  <a:cubicBezTo>
                    <a:pt x="19360" y="6785"/>
                    <a:pt x="9656" y="13893"/>
                    <a:pt x="238" y="21358"/>
                  </a:cubicBezTo>
                  <a:cubicBezTo>
                    <a:pt x="1" y="21548"/>
                    <a:pt x="203" y="21867"/>
                    <a:pt x="446" y="21867"/>
                  </a:cubicBezTo>
                  <a:cubicBezTo>
                    <a:pt x="507" y="21867"/>
                    <a:pt x="571" y="21847"/>
                    <a:pt x="631" y="21798"/>
                  </a:cubicBezTo>
                  <a:cubicBezTo>
                    <a:pt x="10049" y="14333"/>
                    <a:pt x="19753" y="7225"/>
                    <a:pt x="29718" y="498"/>
                  </a:cubicBezTo>
                  <a:cubicBezTo>
                    <a:pt x="29979" y="324"/>
                    <a:pt x="29769" y="0"/>
                    <a:pt x="29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45;p58">
              <a:extLst>
                <a:ext uri="{FF2B5EF4-FFF2-40B4-BE49-F238E27FC236}">
                  <a16:creationId xmlns:a16="http://schemas.microsoft.com/office/drawing/2014/main" id="{1181748D-5D2E-4805-928E-702FFB2291C5}"/>
                </a:ext>
              </a:extLst>
            </p:cNvPr>
            <p:cNvSpPr/>
            <p:nvPr/>
          </p:nvSpPr>
          <p:spPr>
            <a:xfrm>
              <a:off x="5995075" y="911250"/>
              <a:ext cx="66200" cy="266000"/>
            </a:xfrm>
            <a:custGeom>
              <a:avLst/>
              <a:gdLst/>
              <a:ahLst/>
              <a:cxnLst/>
              <a:rect l="l" t="t" r="r" b="b"/>
              <a:pathLst>
                <a:path w="2648" h="10640" extrusionOk="0">
                  <a:moveTo>
                    <a:pt x="2272" y="1"/>
                  </a:moveTo>
                  <a:cubicBezTo>
                    <a:pt x="2163" y="1"/>
                    <a:pt x="2057" y="58"/>
                    <a:pt x="2013" y="191"/>
                  </a:cubicBezTo>
                  <a:cubicBezTo>
                    <a:pt x="882" y="3501"/>
                    <a:pt x="227" y="6847"/>
                    <a:pt x="13" y="10335"/>
                  </a:cubicBezTo>
                  <a:cubicBezTo>
                    <a:pt x="0" y="10535"/>
                    <a:pt x="157" y="10639"/>
                    <a:pt x="313" y="10639"/>
                  </a:cubicBezTo>
                  <a:cubicBezTo>
                    <a:pt x="455" y="10639"/>
                    <a:pt x="597" y="10553"/>
                    <a:pt x="608" y="10371"/>
                  </a:cubicBezTo>
                  <a:cubicBezTo>
                    <a:pt x="810" y="6942"/>
                    <a:pt x="1453" y="3644"/>
                    <a:pt x="2573" y="394"/>
                  </a:cubicBezTo>
                  <a:cubicBezTo>
                    <a:pt x="2647" y="162"/>
                    <a:pt x="2455" y="1"/>
                    <a:pt x="2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46;p58">
              <a:extLst>
                <a:ext uri="{FF2B5EF4-FFF2-40B4-BE49-F238E27FC236}">
                  <a16:creationId xmlns:a16="http://schemas.microsoft.com/office/drawing/2014/main" id="{39F37D42-6A54-469E-8740-239077DAAE67}"/>
                </a:ext>
              </a:extLst>
            </p:cNvPr>
            <p:cNvSpPr/>
            <p:nvPr/>
          </p:nvSpPr>
          <p:spPr>
            <a:xfrm>
              <a:off x="5935625" y="1204375"/>
              <a:ext cx="267800" cy="45850"/>
            </a:xfrm>
            <a:custGeom>
              <a:avLst/>
              <a:gdLst/>
              <a:ahLst/>
              <a:cxnLst/>
              <a:rect l="l" t="t" r="r" b="b"/>
              <a:pathLst>
                <a:path w="10712" h="1834" extrusionOk="0">
                  <a:moveTo>
                    <a:pt x="361" y="1"/>
                  </a:moveTo>
                  <a:cubicBezTo>
                    <a:pt x="30" y="1"/>
                    <a:pt x="0" y="552"/>
                    <a:pt x="367" y="587"/>
                  </a:cubicBezTo>
                  <a:cubicBezTo>
                    <a:pt x="3641" y="992"/>
                    <a:pt x="6927" y="1122"/>
                    <a:pt x="10165" y="1825"/>
                  </a:cubicBezTo>
                  <a:cubicBezTo>
                    <a:pt x="10191" y="1831"/>
                    <a:pt x="10216" y="1833"/>
                    <a:pt x="10239" y="1833"/>
                  </a:cubicBezTo>
                  <a:cubicBezTo>
                    <a:pt x="10560" y="1833"/>
                    <a:pt x="10712" y="1343"/>
                    <a:pt x="10368" y="1265"/>
                  </a:cubicBezTo>
                  <a:cubicBezTo>
                    <a:pt x="7070" y="551"/>
                    <a:pt x="3736" y="396"/>
                    <a:pt x="402" y="3"/>
                  </a:cubicBezTo>
                  <a:cubicBezTo>
                    <a:pt x="388" y="1"/>
                    <a:pt x="374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47;p58">
              <a:extLst>
                <a:ext uri="{FF2B5EF4-FFF2-40B4-BE49-F238E27FC236}">
                  <a16:creationId xmlns:a16="http://schemas.microsoft.com/office/drawing/2014/main" id="{FE9687AF-1EAD-4CCE-A1AD-12A26CC2665D}"/>
                </a:ext>
              </a:extLst>
            </p:cNvPr>
            <p:cNvSpPr/>
            <p:nvPr/>
          </p:nvSpPr>
          <p:spPr>
            <a:xfrm>
              <a:off x="5747125" y="1043000"/>
              <a:ext cx="35525" cy="306325"/>
            </a:xfrm>
            <a:custGeom>
              <a:avLst/>
              <a:gdLst/>
              <a:ahLst/>
              <a:cxnLst/>
              <a:rect l="l" t="t" r="r" b="b"/>
              <a:pathLst>
                <a:path w="1421" h="12253" extrusionOk="0">
                  <a:moveTo>
                    <a:pt x="1109" y="1"/>
                  </a:moveTo>
                  <a:cubicBezTo>
                    <a:pt x="968" y="1"/>
                    <a:pt x="820" y="82"/>
                    <a:pt x="787" y="255"/>
                  </a:cubicBezTo>
                  <a:cubicBezTo>
                    <a:pt x="1" y="4148"/>
                    <a:pt x="358" y="8089"/>
                    <a:pt x="632" y="12018"/>
                  </a:cubicBezTo>
                  <a:cubicBezTo>
                    <a:pt x="642" y="12181"/>
                    <a:pt x="754" y="12252"/>
                    <a:pt x="877" y="12252"/>
                  </a:cubicBezTo>
                  <a:cubicBezTo>
                    <a:pt x="1043" y="12252"/>
                    <a:pt x="1229" y="12123"/>
                    <a:pt x="1215" y="11911"/>
                  </a:cubicBezTo>
                  <a:cubicBezTo>
                    <a:pt x="941" y="8030"/>
                    <a:pt x="608" y="4148"/>
                    <a:pt x="1382" y="303"/>
                  </a:cubicBezTo>
                  <a:cubicBezTo>
                    <a:pt x="1420" y="106"/>
                    <a:pt x="1269" y="1"/>
                    <a:pt x="1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48;p58">
              <a:extLst>
                <a:ext uri="{FF2B5EF4-FFF2-40B4-BE49-F238E27FC236}">
                  <a16:creationId xmlns:a16="http://schemas.microsoft.com/office/drawing/2014/main" id="{D04D925C-A246-4595-B3B7-3D2CC8DF7A8A}"/>
                </a:ext>
              </a:extLst>
            </p:cNvPr>
            <p:cNvSpPr/>
            <p:nvPr/>
          </p:nvSpPr>
          <p:spPr>
            <a:xfrm>
              <a:off x="5704000" y="1378975"/>
              <a:ext cx="303075" cy="45000"/>
            </a:xfrm>
            <a:custGeom>
              <a:avLst/>
              <a:gdLst/>
              <a:ahLst/>
              <a:cxnLst/>
              <a:rect l="l" t="t" r="r" b="b"/>
              <a:pathLst>
                <a:path w="12123" h="1800" extrusionOk="0">
                  <a:moveTo>
                    <a:pt x="406" y="0"/>
                  </a:moveTo>
                  <a:cubicBezTo>
                    <a:pt x="121" y="0"/>
                    <a:pt x="1" y="462"/>
                    <a:pt x="321" y="580"/>
                  </a:cubicBezTo>
                  <a:cubicBezTo>
                    <a:pt x="2589" y="1392"/>
                    <a:pt x="4943" y="1799"/>
                    <a:pt x="7313" y="1799"/>
                  </a:cubicBezTo>
                  <a:cubicBezTo>
                    <a:pt x="8800" y="1799"/>
                    <a:pt x="10292" y="1639"/>
                    <a:pt x="11775" y="1318"/>
                  </a:cubicBezTo>
                  <a:cubicBezTo>
                    <a:pt x="12123" y="1251"/>
                    <a:pt x="12047" y="728"/>
                    <a:pt x="11729" y="728"/>
                  </a:cubicBezTo>
                  <a:cubicBezTo>
                    <a:pt x="11709" y="728"/>
                    <a:pt x="11689" y="730"/>
                    <a:pt x="11668" y="735"/>
                  </a:cubicBezTo>
                  <a:cubicBezTo>
                    <a:pt x="10221" y="1051"/>
                    <a:pt x="8767" y="1209"/>
                    <a:pt x="7319" y="1209"/>
                  </a:cubicBezTo>
                  <a:cubicBezTo>
                    <a:pt x="5015" y="1209"/>
                    <a:pt x="2727" y="810"/>
                    <a:pt x="511" y="20"/>
                  </a:cubicBezTo>
                  <a:cubicBezTo>
                    <a:pt x="474" y="7"/>
                    <a:pt x="439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49;p58">
              <a:extLst>
                <a:ext uri="{FF2B5EF4-FFF2-40B4-BE49-F238E27FC236}">
                  <a16:creationId xmlns:a16="http://schemas.microsoft.com/office/drawing/2014/main" id="{C694E116-61AC-4280-B8C6-67EB28CF383D}"/>
                </a:ext>
              </a:extLst>
            </p:cNvPr>
            <p:cNvSpPr/>
            <p:nvPr/>
          </p:nvSpPr>
          <p:spPr>
            <a:xfrm>
              <a:off x="1735625" y="1098475"/>
              <a:ext cx="977525" cy="857850"/>
            </a:xfrm>
            <a:custGeom>
              <a:avLst/>
              <a:gdLst/>
              <a:ahLst/>
              <a:cxnLst/>
              <a:rect l="l" t="t" r="r" b="b"/>
              <a:pathLst>
                <a:path w="39101" h="34314" extrusionOk="0">
                  <a:moveTo>
                    <a:pt x="11061" y="1"/>
                  </a:moveTo>
                  <a:lnTo>
                    <a:pt x="11061" y="1"/>
                  </a:lnTo>
                  <a:cubicBezTo>
                    <a:pt x="9644" y="5704"/>
                    <a:pt x="10525" y="11716"/>
                    <a:pt x="12883" y="17491"/>
                  </a:cubicBezTo>
                  <a:cubicBezTo>
                    <a:pt x="11883" y="17368"/>
                    <a:pt x="10877" y="17307"/>
                    <a:pt x="9870" y="17307"/>
                  </a:cubicBezTo>
                  <a:cubicBezTo>
                    <a:pt x="6490" y="17307"/>
                    <a:pt x="3111" y="17994"/>
                    <a:pt x="0" y="19324"/>
                  </a:cubicBezTo>
                  <a:cubicBezTo>
                    <a:pt x="4109" y="28244"/>
                    <a:pt x="12283" y="34314"/>
                    <a:pt x="21019" y="34314"/>
                  </a:cubicBezTo>
                  <a:cubicBezTo>
                    <a:pt x="23117" y="34314"/>
                    <a:pt x="25247" y="33964"/>
                    <a:pt x="27361" y="33219"/>
                  </a:cubicBezTo>
                  <a:cubicBezTo>
                    <a:pt x="33397" y="31100"/>
                    <a:pt x="39100" y="19586"/>
                    <a:pt x="37886" y="9359"/>
                  </a:cubicBezTo>
                  <a:cubicBezTo>
                    <a:pt x="37386" y="5192"/>
                    <a:pt x="34957" y="2239"/>
                    <a:pt x="31278" y="227"/>
                  </a:cubicBezTo>
                  <a:cubicBezTo>
                    <a:pt x="28421" y="4346"/>
                    <a:pt x="25611" y="8287"/>
                    <a:pt x="25254" y="12871"/>
                  </a:cubicBezTo>
                  <a:cubicBezTo>
                    <a:pt x="23944" y="9728"/>
                    <a:pt x="19812" y="1513"/>
                    <a:pt x="1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50;p58">
              <a:extLst>
                <a:ext uri="{FF2B5EF4-FFF2-40B4-BE49-F238E27FC236}">
                  <a16:creationId xmlns:a16="http://schemas.microsoft.com/office/drawing/2014/main" id="{F29A0474-7B8C-4710-BDC4-B2444B368CF5}"/>
                </a:ext>
              </a:extLst>
            </p:cNvPr>
            <p:cNvSpPr/>
            <p:nvPr/>
          </p:nvSpPr>
          <p:spPr>
            <a:xfrm>
              <a:off x="1907125" y="1681000"/>
              <a:ext cx="479625" cy="170975"/>
            </a:xfrm>
            <a:custGeom>
              <a:avLst/>
              <a:gdLst/>
              <a:ahLst/>
              <a:cxnLst/>
              <a:rect l="l" t="t" r="r" b="b"/>
              <a:pathLst>
                <a:path w="19185" h="6839" extrusionOk="0">
                  <a:moveTo>
                    <a:pt x="433" y="0"/>
                  </a:moveTo>
                  <a:cubicBezTo>
                    <a:pt x="204" y="0"/>
                    <a:pt x="0" y="297"/>
                    <a:pt x="213" y="500"/>
                  </a:cubicBezTo>
                  <a:cubicBezTo>
                    <a:pt x="4318" y="4360"/>
                    <a:pt x="10336" y="6839"/>
                    <a:pt x="16090" y="6839"/>
                  </a:cubicBezTo>
                  <a:cubicBezTo>
                    <a:pt x="17010" y="6839"/>
                    <a:pt x="17924" y="6775"/>
                    <a:pt x="18822" y="6644"/>
                  </a:cubicBezTo>
                  <a:cubicBezTo>
                    <a:pt x="19184" y="6587"/>
                    <a:pt x="19052" y="6068"/>
                    <a:pt x="18721" y="6068"/>
                  </a:cubicBezTo>
                  <a:cubicBezTo>
                    <a:pt x="18703" y="6068"/>
                    <a:pt x="18686" y="6069"/>
                    <a:pt x="18667" y="6072"/>
                  </a:cubicBezTo>
                  <a:cubicBezTo>
                    <a:pt x="17818" y="6196"/>
                    <a:pt x="16952" y="6256"/>
                    <a:pt x="16078" y="6256"/>
                  </a:cubicBezTo>
                  <a:cubicBezTo>
                    <a:pt x="10490" y="6256"/>
                    <a:pt x="4594" y="3811"/>
                    <a:pt x="629" y="83"/>
                  </a:cubicBezTo>
                  <a:cubicBezTo>
                    <a:pt x="568" y="25"/>
                    <a:pt x="500" y="0"/>
                    <a:pt x="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51;p58">
              <a:extLst>
                <a:ext uri="{FF2B5EF4-FFF2-40B4-BE49-F238E27FC236}">
                  <a16:creationId xmlns:a16="http://schemas.microsoft.com/office/drawing/2014/main" id="{926072E4-F1A3-4CA2-991A-5842E65CECB0}"/>
                </a:ext>
              </a:extLst>
            </p:cNvPr>
            <p:cNvSpPr/>
            <p:nvPr/>
          </p:nvSpPr>
          <p:spPr>
            <a:xfrm>
              <a:off x="2093325" y="1258950"/>
              <a:ext cx="291500" cy="588700"/>
            </a:xfrm>
            <a:custGeom>
              <a:avLst/>
              <a:gdLst/>
              <a:ahLst/>
              <a:cxnLst/>
              <a:rect l="l" t="t" r="r" b="b"/>
              <a:pathLst>
                <a:path w="11660" h="23548" extrusionOk="0">
                  <a:moveTo>
                    <a:pt x="399" y="0"/>
                  </a:moveTo>
                  <a:cubicBezTo>
                    <a:pt x="203" y="0"/>
                    <a:pt x="0" y="215"/>
                    <a:pt x="123" y="452"/>
                  </a:cubicBezTo>
                  <a:cubicBezTo>
                    <a:pt x="3933" y="7988"/>
                    <a:pt x="7671" y="15632"/>
                    <a:pt x="11041" y="23395"/>
                  </a:cubicBezTo>
                  <a:cubicBezTo>
                    <a:pt x="11089" y="23503"/>
                    <a:pt x="11173" y="23548"/>
                    <a:pt x="11260" y="23548"/>
                  </a:cubicBezTo>
                  <a:cubicBezTo>
                    <a:pt x="11451" y="23548"/>
                    <a:pt x="11659" y="23331"/>
                    <a:pt x="11553" y="23085"/>
                  </a:cubicBezTo>
                  <a:cubicBezTo>
                    <a:pt x="8183" y="15334"/>
                    <a:pt x="4445" y="7691"/>
                    <a:pt x="635" y="154"/>
                  </a:cubicBezTo>
                  <a:cubicBezTo>
                    <a:pt x="579" y="45"/>
                    <a:pt x="490" y="0"/>
                    <a:pt x="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2;p58">
              <a:extLst>
                <a:ext uri="{FF2B5EF4-FFF2-40B4-BE49-F238E27FC236}">
                  <a16:creationId xmlns:a16="http://schemas.microsoft.com/office/drawing/2014/main" id="{4DF09A0B-82E2-4F27-9F3D-356DCD951806}"/>
                </a:ext>
              </a:extLst>
            </p:cNvPr>
            <p:cNvSpPr/>
            <p:nvPr/>
          </p:nvSpPr>
          <p:spPr>
            <a:xfrm>
              <a:off x="2364650" y="1329450"/>
              <a:ext cx="211575" cy="517650"/>
            </a:xfrm>
            <a:custGeom>
              <a:avLst/>
              <a:gdLst/>
              <a:ahLst/>
              <a:cxnLst/>
              <a:rect l="l" t="t" r="r" b="b"/>
              <a:pathLst>
                <a:path w="8463" h="20706" extrusionOk="0">
                  <a:moveTo>
                    <a:pt x="7567" y="1"/>
                  </a:moveTo>
                  <a:cubicBezTo>
                    <a:pt x="7418" y="1"/>
                    <a:pt x="7278" y="96"/>
                    <a:pt x="7296" y="287"/>
                  </a:cubicBezTo>
                  <a:cubicBezTo>
                    <a:pt x="7855" y="7288"/>
                    <a:pt x="5819" y="15574"/>
                    <a:pt x="235" y="20206"/>
                  </a:cubicBezTo>
                  <a:cubicBezTo>
                    <a:pt x="0" y="20403"/>
                    <a:pt x="219" y="20705"/>
                    <a:pt x="462" y="20705"/>
                  </a:cubicBezTo>
                  <a:cubicBezTo>
                    <a:pt x="526" y="20705"/>
                    <a:pt x="592" y="20684"/>
                    <a:pt x="652" y="20634"/>
                  </a:cubicBezTo>
                  <a:cubicBezTo>
                    <a:pt x="6343" y="15908"/>
                    <a:pt x="8463" y="7418"/>
                    <a:pt x="7891" y="287"/>
                  </a:cubicBezTo>
                  <a:cubicBezTo>
                    <a:pt x="7873" y="96"/>
                    <a:pt x="7715" y="1"/>
                    <a:pt x="7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53;p58">
              <a:extLst>
                <a:ext uri="{FF2B5EF4-FFF2-40B4-BE49-F238E27FC236}">
                  <a16:creationId xmlns:a16="http://schemas.microsoft.com/office/drawing/2014/main" id="{4AEDCFE8-5CEF-423B-8BB7-A3757F95F69F}"/>
                </a:ext>
              </a:extLst>
            </p:cNvPr>
            <p:cNvSpPr/>
            <p:nvPr/>
          </p:nvSpPr>
          <p:spPr>
            <a:xfrm>
              <a:off x="1882375" y="4584325"/>
              <a:ext cx="115500" cy="415925"/>
            </a:xfrm>
            <a:custGeom>
              <a:avLst/>
              <a:gdLst/>
              <a:ahLst/>
              <a:cxnLst/>
              <a:rect l="l" t="t" r="r" b="b"/>
              <a:pathLst>
                <a:path w="4620" h="16637" extrusionOk="0">
                  <a:moveTo>
                    <a:pt x="1298" y="0"/>
                  </a:moveTo>
                  <a:cubicBezTo>
                    <a:pt x="1453" y="2691"/>
                    <a:pt x="2012" y="1739"/>
                    <a:pt x="1727" y="3882"/>
                  </a:cubicBezTo>
                  <a:cubicBezTo>
                    <a:pt x="1643" y="4572"/>
                    <a:pt x="1119" y="5656"/>
                    <a:pt x="1012" y="6346"/>
                  </a:cubicBezTo>
                  <a:cubicBezTo>
                    <a:pt x="679" y="8525"/>
                    <a:pt x="762" y="13026"/>
                    <a:pt x="119" y="15359"/>
                  </a:cubicBezTo>
                  <a:cubicBezTo>
                    <a:pt x="0" y="15800"/>
                    <a:pt x="131" y="16229"/>
                    <a:pt x="488" y="16514"/>
                  </a:cubicBezTo>
                  <a:cubicBezTo>
                    <a:pt x="596" y="16603"/>
                    <a:pt x="722" y="16637"/>
                    <a:pt x="853" y="16637"/>
                  </a:cubicBezTo>
                  <a:cubicBezTo>
                    <a:pt x="1285" y="16637"/>
                    <a:pt x="1762" y="16264"/>
                    <a:pt x="1762" y="16264"/>
                  </a:cubicBezTo>
                  <a:cubicBezTo>
                    <a:pt x="1298" y="15526"/>
                    <a:pt x="1477" y="14490"/>
                    <a:pt x="1727" y="13550"/>
                  </a:cubicBezTo>
                  <a:cubicBezTo>
                    <a:pt x="2739" y="9847"/>
                    <a:pt x="3262" y="8287"/>
                    <a:pt x="3965" y="5132"/>
                  </a:cubicBezTo>
                  <a:cubicBezTo>
                    <a:pt x="4274" y="3739"/>
                    <a:pt x="4477" y="2715"/>
                    <a:pt x="4620" y="501"/>
                  </a:cubicBezTo>
                  <a:cubicBezTo>
                    <a:pt x="3584" y="501"/>
                    <a:pt x="2334" y="12"/>
                    <a:pt x="12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54;p58">
              <a:extLst>
                <a:ext uri="{FF2B5EF4-FFF2-40B4-BE49-F238E27FC236}">
                  <a16:creationId xmlns:a16="http://schemas.microsoft.com/office/drawing/2014/main" id="{8F87756D-777F-4D72-B051-6D1D6EB77EAC}"/>
                </a:ext>
              </a:extLst>
            </p:cNvPr>
            <p:cNvSpPr/>
            <p:nvPr/>
          </p:nvSpPr>
          <p:spPr>
            <a:xfrm>
              <a:off x="1797525" y="4550225"/>
              <a:ext cx="109925" cy="487300"/>
            </a:xfrm>
            <a:custGeom>
              <a:avLst/>
              <a:gdLst/>
              <a:ahLst/>
              <a:cxnLst/>
              <a:rect l="l" t="t" r="r" b="b"/>
              <a:pathLst>
                <a:path w="4397" h="19492" extrusionOk="0">
                  <a:moveTo>
                    <a:pt x="2675" y="1"/>
                  </a:moveTo>
                  <a:cubicBezTo>
                    <a:pt x="1880" y="1"/>
                    <a:pt x="1095" y="150"/>
                    <a:pt x="1061" y="460"/>
                  </a:cubicBezTo>
                  <a:cubicBezTo>
                    <a:pt x="834" y="2448"/>
                    <a:pt x="1858" y="4103"/>
                    <a:pt x="1370" y="5686"/>
                  </a:cubicBezTo>
                  <a:cubicBezTo>
                    <a:pt x="322" y="9092"/>
                    <a:pt x="1049" y="10782"/>
                    <a:pt x="239" y="16569"/>
                  </a:cubicBezTo>
                  <a:cubicBezTo>
                    <a:pt x="120" y="17497"/>
                    <a:pt x="1" y="18200"/>
                    <a:pt x="549" y="18950"/>
                  </a:cubicBezTo>
                  <a:cubicBezTo>
                    <a:pt x="841" y="19343"/>
                    <a:pt x="1068" y="19492"/>
                    <a:pt x="1245" y="19492"/>
                  </a:cubicBezTo>
                  <a:cubicBezTo>
                    <a:pt x="1803" y="19492"/>
                    <a:pt x="1858" y="18009"/>
                    <a:pt x="1858" y="18009"/>
                  </a:cubicBezTo>
                  <a:cubicBezTo>
                    <a:pt x="1537" y="17247"/>
                    <a:pt x="1465" y="16473"/>
                    <a:pt x="1537" y="15890"/>
                  </a:cubicBezTo>
                  <a:cubicBezTo>
                    <a:pt x="1680" y="14723"/>
                    <a:pt x="2108" y="13187"/>
                    <a:pt x="2775" y="10735"/>
                  </a:cubicBezTo>
                  <a:cubicBezTo>
                    <a:pt x="3061" y="9651"/>
                    <a:pt x="3847" y="6579"/>
                    <a:pt x="3942" y="6032"/>
                  </a:cubicBezTo>
                  <a:cubicBezTo>
                    <a:pt x="4049" y="5413"/>
                    <a:pt x="4097" y="2281"/>
                    <a:pt x="4347" y="507"/>
                  </a:cubicBezTo>
                  <a:cubicBezTo>
                    <a:pt x="4396" y="174"/>
                    <a:pt x="3530" y="1"/>
                    <a:pt x="267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55;p58">
              <a:extLst>
                <a:ext uri="{FF2B5EF4-FFF2-40B4-BE49-F238E27FC236}">
                  <a16:creationId xmlns:a16="http://schemas.microsoft.com/office/drawing/2014/main" id="{CEABD29B-B250-44EC-9FFD-A7C5C7266307}"/>
                </a:ext>
              </a:extLst>
            </p:cNvPr>
            <p:cNvSpPr/>
            <p:nvPr/>
          </p:nvSpPr>
          <p:spPr>
            <a:xfrm>
              <a:off x="1785025" y="4977225"/>
              <a:ext cx="92700" cy="77250"/>
            </a:xfrm>
            <a:custGeom>
              <a:avLst/>
              <a:gdLst/>
              <a:ahLst/>
              <a:cxnLst/>
              <a:rect l="l" t="t" r="r" b="b"/>
              <a:pathLst>
                <a:path w="3708" h="3090" extrusionOk="0">
                  <a:moveTo>
                    <a:pt x="679" y="1"/>
                  </a:moveTo>
                  <a:lnTo>
                    <a:pt x="679" y="1"/>
                  </a:lnTo>
                  <a:cubicBezTo>
                    <a:pt x="1" y="560"/>
                    <a:pt x="406" y="2132"/>
                    <a:pt x="715" y="2799"/>
                  </a:cubicBezTo>
                  <a:cubicBezTo>
                    <a:pt x="747" y="2869"/>
                    <a:pt x="786" y="2891"/>
                    <a:pt x="837" y="2891"/>
                  </a:cubicBezTo>
                  <a:cubicBezTo>
                    <a:pt x="881" y="2891"/>
                    <a:pt x="935" y="2875"/>
                    <a:pt x="1001" y="2858"/>
                  </a:cubicBezTo>
                  <a:cubicBezTo>
                    <a:pt x="941" y="2596"/>
                    <a:pt x="906" y="2227"/>
                    <a:pt x="941" y="1965"/>
                  </a:cubicBezTo>
                  <a:lnTo>
                    <a:pt x="941" y="1965"/>
                  </a:lnTo>
                  <a:cubicBezTo>
                    <a:pt x="1275" y="2334"/>
                    <a:pt x="1632" y="2858"/>
                    <a:pt x="2263" y="3001"/>
                  </a:cubicBezTo>
                  <a:cubicBezTo>
                    <a:pt x="2526" y="3064"/>
                    <a:pt x="2743" y="3090"/>
                    <a:pt x="2922" y="3090"/>
                  </a:cubicBezTo>
                  <a:cubicBezTo>
                    <a:pt x="3583" y="3090"/>
                    <a:pt x="3707" y="2738"/>
                    <a:pt x="3632" y="2644"/>
                  </a:cubicBezTo>
                  <a:cubicBezTo>
                    <a:pt x="3168" y="2072"/>
                    <a:pt x="2656" y="1608"/>
                    <a:pt x="2358" y="929"/>
                  </a:cubicBezTo>
                  <a:cubicBezTo>
                    <a:pt x="2125" y="1024"/>
                    <a:pt x="1950" y="1105"/>
                    <a:pt x="1768" y="1105"/>
                  </a:cubicBezTo>
                  <a:cubicBezTo>
                    <a:pt x="1652" y="1105"/>
                    <a:pt x="1533" y="1072"/>
                    <a:pt x="1394" y="989"/>
                  </a:cubicBezTo>
                  <a:cubicBezTo>
                    <a:pt x="977" y="751"/>
                    <a:pt x="810" y="417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56;p58">
              <a:extLst>
                <a:ext uri="{FF2B5EF4-FFF2-40B4-BE49-F238E27FC236}">
                  <a16:creationId xmlns:a16="http://schemas.microsoft.com/office/drawing/2014/main" id="{28716FC2-D3F5-4F82-9401-BF6F72CD2FD0}"/>
                </a:ext>
              </a:extLst>
            </p:cNvPr>
            <p:cNvSpPr/>
            <p:nvPr/>
          </p:nvSpPr>
          <p:spPr>
            <a:xfrm>
              <a:off x="1868675" y="4968300"/>
              <a:ext cx="90375" cy="75100"/>
            </a:xfrm>
            <a:custGeom>
              <a:avLst/>
              <a:gdLst/>
              <a:ahLst/>
              <a:cxnLst/>
              <a:rect l="l" t="t" r="r" b="b"/>
              <a:pathLst>
                <a:path w="3615" h="3004" extrusionOk="0">
                  <a:moveTo>
                    <a:pt x="667" y="0"/>
                  </a:moveTo>
                  <a:cubicBezTo>
                    <a:pt x="0" y="548"/>
                    <a:pt x="393" y="2072"/>
                    <a:pt x="703" y="2727"/>
                  </a:cubicBezTo>
                  <a:cubicBezTo>
                    <a:pt x="736" y="2794"/>
                    <a:pt x="777" y="2816"/>
                    <a:pt x="830" y="2816"/>
                  </a:cubicBezTo>
                  <a:cubicBezTo>
                    <a:pt x="871" y="2816"/>
                    <a:pt x="919" y="2802"/>
                    <a:pt x="977" y="2787"/>
                  </a:cubicBezTo>
                  <a:cubicBezTo>
                    <a:pt x="929" y="2537"/>
                    <a:pt x="882" y="2167"/>
                    <a:pt x="917" y="1905"/>
                  </a:cubicBezTo>
                  <a:lnTo>
                    <a:pt x="917" y="1905"/>
                  </a:lnTo>
                  <a:cubicBezTo>
                    <a:pt x="1251" y="2275"/>
                    <a:pt x="1596" y="2775"/>
                    <a:pt x="2215" y="2918"/>
                  </a:cubicBezTo>
                  <a:cubicBezTo>
                    <a:pt x="2471" y="2978"/>
                    <a:pt x="2682" y="3003"/>
                    <a:pt x="2855" y="3003"/>
                  </a:cubicBezTo>
                  <a:cubicBezTo>
                    <a:pt x="3495" y="3003"/>
                    <a:pt x="3614" y="2666"/>
                    <a:pt x="3549" y="2572"/>
                  </a:cubicBezTo>
                  <a:cubicBezTo>
                    <a:pt x="3096" y="2013"/>
                    <a:pt x="2584" y="1560"/>
                    <a:pt x="2310" y="905"/>
                  </a:cubicBezTo>
                  <a:cubicBezTo>
                    <a:pt x="2086" y="999"/>
                    <a:pt x="1910" y="1076"/>
                    <a:pt x="1731" y="1076"/>
                  </a:cubicBezTo>
                  <a:cubicBezTo>
                    <a:pt x="1616" y="1076"/>
                    <a:pt x="1500" y="1044"/>
                    <a:pt x="1370" y="965"/>
                  </a:cubicBezTo>
                  <a:cubicBezTo>
                    <a:pt x="953" y="727"/>
                    <a:pt x="798" y="405"/>
                    <a:pt x="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57;p58">
              <a:extLst>
                <a:ext uri="{FF2B5EF4-FFF2-40B4-BE49-F238E27FC236}">
                  <a16:creationId xmlns:a16="http://schemas.microsoft.com/office/drawing/2014/main" id="{0B9608A5-36D1-4351-9F81-9F58A457735E}"/>
                </a:ext>
              </a:extLst>
            </p:cNvPr>
            <p:cNvSpPr/>
            <p:nvPr/>
          </p:nvSpPr>
          <p:spPr>
            <a:xfrm>
              <a:off x="1793075" y="4338725"/>
              <a:ext cx="255400" cy="304500"/>
            </a:xfrm>
            <a:custGeom>
              <a:avLst/>
              <a:gdLst/>
              <a:ahLst/>
              <a:cxnLst/>
              <a:rect l="l" t="t" r="r" b="b"/>
              <a:pathLst>
                <a:path w="10216" h="12180" extrusionOk="0">
                  <a:moveTo>
                    <a:pt x="4322" y="1"/>
                  </a:moveTo>
                  <a:cubicBezTo>
                    <a:pt x="2059" y="1"/>
                    <a:pt x="0" y="370"/>
                    <a:pt x="0" y="1657"/>
                  </a:cubicBezTo>
                  <a:cubicBezTo>
                    <a:pt x="0" y="4455"/>
                    <a:pt x="1322" y="7550"/>
                    <a:pt x="1262" y="11837"/>
                  </a:cubicBezTo>
                  <a:cubicBezTo>
                    <a:pt x="2151" y="11992"/>
                    <a:pt x="3823" y="12180"/>
                    <a:pt x="5322" y="12180"/>
                  </a:cubicBezTo>
                  <a:cubicBezTo>
                    <a:pt x="6694" y="12180"/>
                    <a:pt x="7922" y="12023"/>
                    <a:pt x="8275" y="11539"/>
                  </a:cubicBezTo>
                  <a:cubicBezTo>
                    <a:pt x="8585" y="9658"/>
                    <a:pt x="10216" y="5383"/>
                    <a:pt x="10156" y="657"/>
                  </a:cubicBezTo>
                  <a:cubicBezTo>
                    <a:pt x="10156" y="552"/>
                    <a:pt x="7086" y="1"/>
                    <a:pt x="4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58;p58">
              <a:extLst>
                <a:ext uri="{FF2B5EF4-FFF2-40B4-BE49-F238E27FC236}">
                  <a16:creationId xmlns:a16="http://schemas.microsoft.com/office/drawing/2014/main" id="{E3CA8088-275A-4BA5-825C-5118F3C8751F}"/>
                </a:ext>
              </a:extLst>
            </p:cNvPr>
            <p:cNvSpPr/>
            <p:nvPr/>
          </p:nvSpPr>
          <p:spPr>
            <a:xfrm>
              <a:off x="2011225" y="3782325"/>
              <a:ext cx="275675" cy="253025"/>
            </a:xfrm>
            <a:custGeom>
              <a:avLst/>
              <a:gdLst/>
              <a:ahLst/>
              <a:cxnLst/>
              <a:rect l="l" t="t" r="r" b="b"/>
              <a:pathLst>
                <a:path w="11027" h="10121" extrusionOk="0">
                  <a:moveTo>
                    <a:pt x="10373" y="0"/>
                  </a:moveTo>
                  <a:cubicBezTo>
                    <a:pt x="10243" y="0"/>
                    <a:pt x="10097" y="105"/>
                    <a:pt x="9967" y="291"/>
                  </a:cubicBezTo>
                  <a:cubicBezTo>
                    <a:pt x="8955" y="1791"/>
                    <a:pt x="7681" y="2958"/>
                    <a:pt x="6681" y="4053"/>
                  </a:cubicBezTo>
                  <a:cubicBezTo>
                    <a:pt x="5395" y="5446"/>
                    <a:pt x="3514" y="6375"/>
                    <a:pt x="1728" y="7292"/>
                  </a:cubicBezTo>
                  <a:cubicBezTo>
                    <a:pt x="557" y="7898"/>
                    <a:pt x="1" y="10121"/>
                    <a:pt x="1625" y="10121"/>
                  </a:cubicBezTo>
                  <a:cubicBezTo>
                    <a:pt x="1850" y="10121"/>
                    <a:pt x="2117" y="10078"/>
                    <a:pt x="2430" y="9983"/>
                  </a:cubicBezTo>
                  <a:cubicBezTo>
                    <a:pt x="4645" y="9292"/>
                    <a:pt x="7991" y="5411"/>
                    <a:pt x="9312" y="3327"/>
                  </a:cubicBezTo>
                  <a:cubicBezTo>
                    <a:pt x="9884" y="2434"/>
                    <a:pt x="11027" y="1303"/>
                    <a:pt x="10670" y="291"/>
                  </a:cubicBezTo>
                  <a:cubicBezTo>
                    <a:pt x="10601" y="90"/>
                    <a:pt x="10494" y="0"/>
                    <a:pt x="10373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59;p58">
              <a:extLst>
                <a:ext uri="{FF2B5EF4-FFF2-40B4-BE49-F238E27FC236}">
                  <a16:creationId xmlns:a16="http://schemas.microsoft.com/office/drawing/2014/main" id="{1CAB1591-7BB4-4602-91A8-AEE1A980ECEE}"/>
                </a:ext>
              </a:extLst>
            </p:cNvPr>
            <p:cNvSpPr/>
            <p:nvPr/>
          </p:nvSpPr>
          <p:spPr>
            <a:xfrm>
              <a:off x="1695725" y="3964600"/>
              <a:ext cx="376275" cy="415700"/>
            </a:xfrm>
            <a:custGeom>
              <a:avLst/>
              <a:gdLst/>
              <a:ahLst/>
              <a:cxnLst/>
              <a:rect l="l" t="t" r="r" b="b"/>
              <a:pathLst>
                <a:path w="15051" h="16628" extrusionOk="0">
                  <a:moveTo>
                    <a:pt x="14348" y="1"/>
                  </a:moveTo>
                  <a:lnTo>
                    <a:pt x="14348" y="1"/>
                  </a:lnTo>
                  <a:cubicBezTo>
                    <a:pt x="11931" y="953"/>
                    <a:pt x="9859" y="870"/>
                    <a:pt x="9002" y="1048"/>
                  </a:cubicBezTo>
                  <a:cubicBezTo>
                    <a:pt x="7645" y="1358"/>
                    <a:pt x="5347" y="1989"/>
                    <a:pt x="3870" y="2096"/>
                  </a:cubicBezTo>
                  <a:cubicBezTo>
                    <a:pt x="2823" y="2180"/>
                    <a:pt x="1394" y="3311"/>
                    <a:pt x="822" y="4954"/>
                  </a:cubicBezTo>
                  <a:cubicBezTo>
                    <a:pt x="727" y="5228"/>
                    <a:pt x="1" y="7371"/>
                    <a:pt x="1" y="7371"/>
                  </a:cubicBezTo>
                  <a:cubicBezTo>
                    <a:pt x="846" y="7609"/>
                    <a:pt x="2025" y="7716"/>
                    <a:pt x="2870" y="7954"/>
                  </a:cubicBezTo>
                  <a:cubicBezTo>
                    <a:pt x="3251" y="7287"/>
                    <a:pt x="3418" y="7216"/>
                    <a:pt x="3632" y="6811"/>
                  </a:cubicBezTo>
                  <a:cubicBezTo>
                    <a:pt x="3894" y="9621"/>
                    <a:pt x="5478" y="10181"/>
                    <a:pt x="5406" y="11645"/>
                  </a:cubicBezTo>
                  <a:cubicBezTo>
                    <a:pt x="5311" y="13657"/>
                    <a:pt x="3609" y="14633"/>
                    <a:pt x="3894" y="16622"/>
                  </a:cubicBezTo>
                  <a:cubicBezTo>
                    <a:pt x="4373" y="16593"/>
                    <a:pt x="4872" y="16583"/>
                    <a:pt x="5382" y="16583"/>
                  </a:cubicBezTo>
                  <a:cubicBezTo>
                    <a:pt x="6463" y="16583"/>
                    <a:pt x="7596" y="16627"/>
                    <a:pt x="8701" y="16627"/>
                  </a:cubicBezTo>
                  <a:cubicBezTo>
                    <a:pt x="10747" y="16627"/>
                    <a:pt x="12698" y="16477"/>
                    <a:pt x="14050" y="15622"/>
                  </a:cubicBezTo>
                  <a:cubicBezTo>
                    <a:pt x="14050" y="13931"/>
                    <a:pt x="12062" y="11716"/>
                    <a:pt x="11991" y="10038"/>
                  </a:cubicBezTo>
                  <a:cubicBezTo>
                    <a:pt x="11919" y="8287"/>
                    <a:pt x="13229" y="7764"/>
                    <a:pt x="12931" y="6513"/>
                  </a:cubicBezTo>
                  <a:cubicBezTo>
                    <a:pt x="12788" y="5930"/>
                    <a:pt x="12074" y="5394"/>
                    <a:pt x="11991" y="4989"/>
                  </a:cubicBezTo>
                  <a:cubicBezTo>
                    <a:pt x="11800" y="4061"/>
                    <a:pt x="14265" y="3358"/>
                    <a:pt x="15050" y="2692"/>
                  </a:cubicBezTo>
                  <a:cubicBezTo>
                    <a:pt x="14586" y="2275"/>
                    <a:pt x="13836" y="644"/>
                    <a:pt x="14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60;p58">
              <a:extLst>
                <a:ext uri="{FF2B5EF4-FFF2-40B4-BE49-F238E27FC236}">
                  <a16:creationId xmlns:a16="http://schemas.microsoft.com/office/drawing/2014/main" id="{12F534C9-2DD3-4238-9811-98B300915968}"/>
                </a:ext>
              </a:extLst>
            </p:cNvPr>
            <p:cNvSpPr/>
            <p:nvPr/>
          </p:nvSpPr>
          <p:spPr>
            <a:xfrm>
              <a:off x="1672525" y="4137625"/>
              <a:ext cx="192300" cy="199675"/>
            </a:xfrm>
            <a:custGeom>
              <a:avLst/>
              <a:gdLst/>
              <a:ahLst/>
              <a:cxnLst/>
              <a:rect l="l" t="t" r="r" b="b"/>
              <a:pathLst>
                <a:path w="7692" h="7987" extrusionOk="0">
                  <a:moveTo>
                    <a:pt x="1797" y="0"/>
                  </a:moveTo>
                  <a:cubicBezTo>
                    <a:pt x="1349" y="0"/>
                    <a:pt x="996" y="153"/>
                    <a:pt x="929" y="450"/>
                  </a:cubicBezTo>
                  <a:cubicBezTo>
                    <a:pt x="643" y="1628"/>
                    <a:pt x="0" y="4843"/>
                    <a:pt x="12" y="5653"/>
                  </a:cubicBezTo>
                  <a:cubicBezTo>
                    <a:pt x="12" y="6689"/>
                    <a:pt x="4870" y="7986"/>
                    <a:pt x="5941" y="7986"/>
                  </a:cubicBezTo>
                  <a:cubicBezTo>
                    <a:pt x="7132" y="7986"/>
                    <a:pt x="7692" y="6403"/>
                    <a:pt x="6572" y="6296"/>
                  </a:cubicBezTo>
                  <a:cubicBezTo>
                    <a:pt x="6500" y="6290"/>
                    <a:pt x="6439" y="6287"/>
                    <a:pt x="6386" y="6287"/>
                  </a:cubicBezTo>
                  <a:cubicBezTo>
                    <a:pt x="5898" y="6287"/>
                    <a:pt x="6148" y="6522"/>
                    <a:pt x="5525" y="6748"/>
                  </a:cubicBezTo>
                  <a:cubicBezTo>
                    <a:pt x="5485" y="6762"/>
                    <a:pt x="5438" y="6769"/>
                    <a:pt x="5386" y="6769"/>
                  </a:cubicBezTo>
                  <a:cubicBezTo>
                    <a:pt x="4516" y="6769"/>
                    <a:pt x="2058" y="4917"/>
                    <a:pt x="2215" y="4557"/>
                  </a:cubicBezTo>
                  <a:cubicBezTo>
                    <a:pt x="2691" y="3498"/>
                    <a:pt x="3060" y="2783"/>
                    <a:pt x="3798" y="1033"/>
                  </a:cubicBezTo>
                  <a:cubicBezTo>
                    <a:pt x="3336" y="336"/>
                    <a:pt x="2461" y="0"/>
                    <a:pt x="17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1;p58">
              <a:extLst>
                <a:ext uri="{FF2B5EF4-FFF2-40B4-BE49-F238E27FC236}">
                  <a16:creationId xmlns:a16="http://schemas.microsoft.com/office/drawing/2014/main" id="{C25DA035-79FA-4317-B691-171EDA446A4E}"/>
                </a:ext>
              </a:extLst>
            </p:cNvPr>
            <p:cNvSpPr/>
            <p:nvPr/>
          </p:nvSpPr>
          <p:spPr>
            <a:xfrm>
              <a:off x="1733550" y="3789550"/>
              <a:ext cx="239925" cy="223050"/>
            </a:xfrm>
            <a:custGeom>
              <a:avLst/>
              <a:gdLst/>
              <a:ahLst/>
              <a:cxnLst/>
              <a:rect l="l" t="t" r="r" b="b"/>
              <a:pathLst>
                <a:path w="9597" h="8922" extrusionOk="0">
                  <a:moveTo>
                    <a:pt x="5321" y="0"/>
                  </a:moveTo>
                  <a:cubicBezTo>
                    <a:pt x="4153" y="0"/>
                    <a:pt x="2823" y="527"/>
                    <a:pt x="1881" y="1002"/>
                  </a:cubicBezTo>
                  <a:cubicBezTo>
                    <a:pt x="1357" y="1264"/>
                    <a:pt x="274" y="1824"/>
                    <a:pt x="262" y="3717"/>
                  </a:cubicBezTo>
                  <a:cubicBezTo>
                    <a:pt x="238" y="5753"/>
                    <a:pt x="881" y="6943"/>
                    <a:pt x="0" y="8205"/>
                  </a:cubicBezTo>
                  <a:cubicBezTo>
                    <a:pt x="963" y="8717"/>
                    <a:pt x="1982" y="8921"/>
                    <a:pt x="2970" y="8921"/>
                  </a:cubicBezTo>
                  <a:cubicBezTo>
                    <a:pt x="5658" y="8921"/>
                    <a:pt x="8114" y="7410"/>
                    <a:pt x="8584" y="6479"/>
                  </a:cubicBezTo>
                  <a:cubicBezTo>
                    <a:pt x="9596" y="4455"/>
                    <a:pt x="9037" y="2157"/>
                    <a:pt x="6894" y="478"/>
                  </a:cubicBezTo>
                  <a:cubicBezTo>
                    <a:pt x="6458" y="135"/>
                    <a:pt x="5910" y="0"/>
                    <a:pt x="5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2;p58">
              <a:extLst>
                <a:ext uri="{FF2B5EF4-FFF2-40B4-BE49-F238E27FC236}">
                  <a16:creationId xmlns:a16="http://schemas.microsoft.com/office/drawing/2014/main" id="{3BEE8ED3-BD3E-49CA-8D15-D688D6640530}"/>
                </a:ext>
              </a:extLst>
            </p:cNvPr>
            <p:cNvSpPr/>
            <p:nvPr/>
          </p:nvSpPr>
          <p:spPr>
            <a:xfrm>
              <a:off x="1762400" y="3801350"/>
              <a:ext cx="170900" cy="161900"/>
            </a:xfrm>
            <a:custGeom>
              <a:avLst/>
              <a:gdLst/>
              <a:ahLst/>
              <a:cxnLst/>
              <a:rect l="l" t="t" r="r" b="b"/>
              <a:pathLst>
                <a:path w="6836" h="6476" extrusionOk="0">
                  <a:moveTo>
                    <a:pt x="3553" y="1"/>
                  </a:moveTo>
                  <a:cubicBezTo>
                    <a:pt x="2488" y="1"/>
                    <a:pt x="1007" y="757"/>
                    <a:pt x="668" y="1447"/>
                  </a:cubicBezTo>
                  <a:cubicBezTo>
                    <a:pt x="1" y="2816"/>
                    <a:pt x="1084" y="4590"/>
                    <a:pt x="2180" y="5650"/>
                  </a:cubicBezTo>
                  <a:cubicBezTo>
                    <a:pt x="2741" y="6180"/>
                    <a:pt x="3543" y="6476"/>
                    <a:pt x="4311" y="6476"/>
                  </a:cubicBezTo>
                  <a:cubicBezTo>
                    <a:pt x="5059" y="6476"/>
                    <a:pt x="5775" y="6195"/>
                    <a:pt x="6204" y="5578"/>
                  </a:cubicBezTo>
                  <a:cubicBezTo>
                    <a:pt x="6835" y="4673"/>
                    <a:pt x="6657" y="3423"/>
                    <a:pt x="6216" y="2399"/>
                  </a:cubicBezTo>
                  <a:cubicBezTo>
                    <a:pt x="5787" y="1411"/>
                    <a:pt x="5109" y="470"/>
                    <a:pt x="4109" y="89"/>
                  </a:cubicBezTo>
                  <a:cubicBezTo>
                    <a:pt x="3946" y="28"/>
                    <a:pt x="3757" y="1"/>
                    <a:pt x="355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63;p58">
              <a:extLst>
                <a:ext uri="{FF2B5EF4-FFF2-40B4-BE49-F238E27FC236}">
                  <a16:creationId xmlns:a16="http://schemas.microsoft.com/office/drawing/2014/main" id="{AF5FC54E-B28A-404A-B2AD-04B16C7B8AD6}"/>
                </a:ext>
              </a:extLst>
            </p:cNvPr>
            <p:cNvSpPr/>
            <p:nvPr/>
          </p:nvSpPr>
          <p:spPr>
            <a:xfrm>
              <a:off x="1835625" y="3943100"/>
              <a:ext cx="100950" cy="99300"/>
            </a:xfrm>
            <a:custGeom>
              <a:avLst/>
              <a:gdLst/>
              <a:ahLst/>
              <a:cxnLst/>
              <a:rect l="l" t="t" r="r" b="b"/>
              <a:pathLst>
                <a:path w="4038" h="3972" extrusionOk="0">
                  <a:moveTo>
                    <a:pt x="1839" y="1"/>
                  </a:moveTo>
                  <a:cubicBezTo>
                    <a:pt x="1186" y="1"/>
                    <a:pt x="251" y="337"/>
                    <a:pt x="251" y="337"/>
                  </a:cubicBezTo>
                  <a:cubicBezTo>
                    <a:pt x="608" y="1349"/>
                    <a:pt x="834" y="2135"/>
                    <a:pt x="1" y="2659"/>
                  </a:cubicBezTo>
                  <a:cubicBezTo>
                    <a:pt x="453" y="3468"/>
                    <a:pt x="846" y="3671"/>
                    <a:pt x="1453" y="3861"/>
                  </a:cubicBezTo>
                  <a:cubicBezTo>
                    <a:pt x="1680" y="3932"/>
                    <a:pt x="1922" y="3972"/>
                    <a:pt x="2161" y="3972"/>
                  </a:cubicBezTo>
                  <a:cubicBezTo>
                    <a:pt x="2563" y="3972"/>
                    <a:pt x="2957" y="3860"/>
                    <a:pt x="3263" y="3599"/>
                  </a:cubicBezTo>
                  <a:cubicBezTo>
                    <a:pt x="3751" y="3182"/>
                    <a:pt x="4037" y="2004"/>
                    <a:pt x="3406" y="1908"/>
                  </a:cubicBezTo>
                  <a:cubicBezTo>
                    <a:pt x="2727" y="1813"/>
                    <a:pt x="2715" y="1158"/>
                    <a:pt x="2442" y="277"/>
                  </a:cubicBezTo>
                  <a:cubicBezTo>
                    <a:pt x="2378" y="71"/>
                    <a:pt x="2138" y="1"/>
                    <a:pt x="183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64;p58">
              <a:extLst>
                <a:ext uri="{FF2B5EF4-FFF2-40B4-BE49-F238E27FC236}">
                  <a16:creationId xmlns:a16="http://schemas.microsoft.com/office/drawing/2014/main" id="{580E59A9-7E3B-4708-8AD0-DD388E316302}"/>
                </a:ext>
              </a:extLst>
            </p:cNvPr>
            <p:cNvSpPr/>
            <p:nvPr/>
          </p:nvSpPr>
          <p:spPr>
            <a:xfrm>
              <a:off x="1736525" y="3775800"/>
              <a:ext cx="191700" cy="146925"/>
            </a:xfrm>
            <a:custGeom>
              <a:avLst/>
              <a:gdLst/>
              <a:ahLst/>
              <a:cxnLst/>
              <a:rect l="l" t="t" r="r" b="b"/>
              <a:pathLst>
                <a:path w="7668" h="5877" extrusionOk="0">
                  <a:moveTo>
                    <a:pt x="4145" y="0"/>
                  </a:moveTo>
                  <a:cubicBezTo>
                    <a:pt x="3751" y="0"/>
                    <a:pt x="3338" y="69"/>
                    <a:pt x="2965" y="147"/>
                  </a:cubicBezTo>
                  <a:cubicBezTo>
                    <a:pt x="2072" y="338"/>
                    <a:pt x="1286" y="992"/>
                    <a:pt x="762" y="1742"/>
                  </a:cubicBezTo>
                  <a:cubicBezTo>
                    <a:pt x="48" y="2766"/>
                    <a:pt x="0" y="3862"/>
                    <a:pt x="262" y="5088"/>
                  </a:cubicBezTo>
                  <a:cubicBezTo>
                    <a:pt x="308" y="5295"/>
                    <a:pt x="1337" y="5877"/>
                    <a:pt x="1572" y="5877"/>
                  </a:cubicBezTo>
                  <a:cubicBezTo>
                    <a:pt x="1581" y="5877"/>
                    <a:pt x="1589" y="5876"/>
                    <a:pt x="1596" y="5874"/>
                  </a:cubicBezTo>
                  <a:cubicBezTo>
                    <a:pt x="2750" y="5588"/>
                    <a:pt x="3501" y="4350"/>
                    <a:pt x="3643" y="3159"/>
                  </a:cubicBezTo>
                  <a:cubicBezTo>
                    <a:pt x="3748" y="2194"/>
                    <a:pt x="4725" y="1891"/>
                    <a:pt x="5258" y="1891"/>
                  </a:cubicBezTo>
                  <a:cubicBezTo>
                    <a:pt x="5396" y="1891"/>
                    <a:pt x="5504" y="1911"/>
                    <a:pt x="5560" y="1945"/>
                  </a:cubicBezTo>
                  <a:cubicBezTo>
                    <a:pt x="5560" y="1945"/>
                    <a:pt x="6937" y="4236"/>
                    <a:pt x="7614" y="4236"/>
                  </a:cubicBezTo>
                  <a:cubicBezTo>
                    <a:pt x="7633" y="4236"/>
                    <a:pt x="7650" y="4234"/>
                    <a:pt x="7668" y="4231"/>
                  </a:cubicBezTo>
                  <a:cubicBezTo>
                    <a:pt x="7668" y="969"/>
                    <a:pt x="5787" y="933"/>
                    <a:pt x="5548" y="588"/>
                  </a:cubicBezTo>
                  <a:cubicBezTo>
                    <a:pt x="5233" y="139"/>
                    <a:pt x="4708" y="0"/>
                    <a:pt x="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65;p58">
              <a:extLst>
                <a:ext uri="{FF2B5EF4-FFF2-40B4-BE49-F238E27FC236}">
                  <a16:creationId xmlns:a16="http://schemas.microsoft.com/office/drawing/2014/main" id="{D2A8B206-6342-4DCA-9395-08DE6F1AE1EE}"/>
                </a:ext>
              </a:extLst>
            </p:cNvPr>
            <p:cNvSpPr/>
            <p:nvPr/>
          </p:nvSpPr>
          <p:spPr>
            <a:xfrm>
              <a:off x="2211275" y="1742600"/>
              <a:ext cx="2053250" cy="1683275"/>
            </a:xfrm>
            <a:custGeom>
              <a:avLst/>
              <a:gdLst/>
              <a:ahLst/>
              <a:cxnLst/>
              <a:rect l="l" t="t" r="r" b="b"/>
              <a:pathLst>
                <a:path w="82130" h="67331" extrusionOk="0">
                  <a:moveTo>
                    <a:pt x="5251" y="1"/>
                  </a:moveTo>
                  <a:cubicBezTo>
                    <a:pt x="2346" y="1"/>
                    <a:pt x="1" y="2346"/>
                    <a:pt x="1" y="5251"/>
                  </a:cubicBezTo>
                  <a:lnTo>
                    <a:pt x="1" y="67330"/>
                  </a:lnTo>
                  <a:lnTo>
                    <a:pt x="26361" y="67330"/>
                  </a:lnTo>
                  <a:cubicBezTo>
                    <a:pt x="25218" y="65806"/>
                    <a:pt x="24551" y="63925"/>
                    <a:pt x="24551" y="61877"/>
                  </a:cubicBezTo>
                  <a:cubicBezTo>
                    <a:pt x="24551" y="56846"/>
                    <a:pt x="28629" y="52770"/>
                    <a:pt x="33654" y="52770"/>
                  </a:cubicBezTo>
                  <a:cubicBezTo>
                    <a:pt x="33802" y="52770"/>
                    <a:pt x="33950" y="52774"/>
                    <a:pt x="34100" y="52781"/>
                  </a:cubicBezTo>
                  <a:cubicBezTo>
                    <a:pt x="38863" y="52995"/>
                    <a:pt x="42732" y="57032"/>
                    <a:pt x="42780" y="61794"/>
                  </a:cubicBezTo>
                  <a:cubicBezTo>
                    <a:pt x="42804" y="63878"/>
                    <a:pt x="42125" y="65795"/>
                    <a:pt x="40970" y="67330"/>
                  </a:cubicBezTo>
                  <a:lnTo>
                    <a:pt x="67330" y="67330"/>
                  </a:lnTo>
                  <a:lnTo>
                    <a:pt x="67330" y="40970"/>
                  </a:lnTo>
                  <a:cubicBezTo>
                    <a:pt x="68853" y="42115"/>
                    <a:pt x="70750" y="42780"/>
                    <a:pt x="72812" y="42780"/>
                  </a:cubicBezTo>
                  <a:cubicBezTo>
                    <a:pt x="72830" y="42780"/>
                    <a:pt x="72848" y="42780"/>
                    <a:pt x="72867" y="42780"/>
                  </a:cubicBezTo>
                  <a:cubicBezTo>
                    <a:pt x="77629" y="42732"/>
                    <a:pt x="81666" y="38863"/>
                    <a:pt x="81880" y="34100"/>
                  </a:cubicBezTo>
                  <a:cubicBezTo>
                    <a:pt x="82130" y="28861"/>
                    <a:pt x="77963" y="24551"/>
                    <a:pt x="72783" y="24551"/>
                  </a:cubicBezTo>
                  <a:cubicBezTo>
                    <a:pt x="70736" y="24551"/>
                    <a:pt x="68842" y="25218"/>
                    <a:pt x="67330" y="26349"/>
                  </a:cubicBezTo>
                  <a:lnTo>
                    <a:pt x="6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66;p58">
              <a:extLst>
                <a:ext uri="{FF2B5EF4-FFF2-40B4-BE49-F238E27FC236}">
                  <a16:creationId xmlns:a16="http://schemas.microsoft.com/office/drawing/2014/main" id="{CBC6A686-5333-4176-ADDC-BCE789C2CF86}"/>
                </a:ext>
              </a:extLst>
            </p:cNvPr>
            <p:cNvSpPr/>
            <p:nvPr/>
          </p:nvSpPr>
          <p:spPr>
            <a:xfrm>
              <a:off x="3524525" y="3425850"/>
              <a:ext cx="2053275" cy="1683275"/>
            </a:xfrm>
            <a:custGeom>
              <a:avLst/>
              <a:gdLst/>
              <a:ahLst/>
              <a:cxnLst/>
              <a:rect l="l" t="t" r="r" b="b"/>
              <a:pathLst>
                <a:path w="82131" h="67331" extrusionOk="0">
                  <a:moveTo>
                    <a:pt x="14800" y="0"/>
                  </a:moveTo>
                  <a:lnTo>
                    <a:pt x="14800" y="26349"/>
                  </a:lnTo>
                  <a:cubicBezTo>
                    <a:pt x="13291" y="25225"/>
                    <a:pt x="11413" y="24550"/>
                    <a:pt x="9370" y="24550"/>
                  </a:cubicBezTo>
                  <a:cubicBezTo>
                    <a:pt x="9335" y="24550"/>
                    <a:pt x="9299" y="24551"/>
                    <a:pt x="9264" y="24551"/>
                  </a:cubicBezTo>
                  <a:cubicBezTo>
                    <a:pt x="4501" y="24587"/>
                    <a:pt x="465" y="28456"/>
                    <a:pt x="251" y="33231"/>
                  </a:cubicBezTo>
                  <a:cubicBezTo>
                    <a:pt x="1" y="38458"/>
                    <a:pt x="4168" y="42780"/>
                    <a:pt x="9347" y="42780"/>
                  </a:cubicBezTo>
                  <a:cubicBezTo>
                    <a:pt x="11395" y="42780"/>
                    <a:pt x="13276" y="42113"/>
                    <a:pt x="14800" y="40970"/>
                  </a:cubicBezTo>
                  <a:lnTo>
                    <a:pt x="14800" y="67330"/>
                  </a:lnTo>
                  <a:lnTo>
                    <a:pt x="76880" y="67330"/>
                  </a:lnTo>
                  <a:cubicBezTo>
                    <a:pt x="79773" y="67330"/>
                    <a:pt x="82130" y="64973"/>
                    <a:pt x="82130" y="62079"/>
                  </a:cubicBezTo>
                  <a:lnTo>
                    <a:pt x="82130" y="0"/>
                  </a:lnTo>
                  <a:lnTo>
                    <a:pt x="55770" y="0"/>
                  </a:lnTo>
                  <a:cubicBezTo>
                    <a:pt x="56913" y="1513"/>
                    <a:pt x="57580" y="3406"/>
                    <a:pt x="57580" y="5442"/>
                  </a:cubicBezTo>
                  <a:cubicBezTo>
                    <a:pt x="57580" y="10484"/>
                    <a:pt x="53501" y="14561"/>
                    <a:pt x="48477" y="14561"/>
                  </a:cubicBezTo>
                  <a:cubicBezTo>
                    <a:pt x="48329" y="14561"/>
                    <a:pt x="48180" y="14557"/>
                    <a:pt x="48031" y="14550"/>
                  </a:cubicBezTo>
                  <a:cubicBezTo>
                    <a:pt x="43256" y="14324"/>
                    <a:pt x="39399" y="10299"/>
                    <a:pt x="39351" y="5537"/>
                  </a:cubicBezTo>
                  <a:cubicBezTo>
                    <a:pt x="39327" y="3453"/>
                    <a:pt x="40006" y="1536"/>
                    <a:pt x="4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67;p58">
              <a:extLst>
                <a:ext uri="{FF2B5EF4-FFF2-40B4-BE49-F238E27FC236}">
                  <a16:creationId xmlns:a16="http://schemas.microsoft.com/office/drawing/2014/main" id="{1BFB9FE5-B73A-458F-8744-B2D8BE9C16BB}"/>
                </a:ext>
              </a:extLst>
            </p:cNvPr>
            <p:cNvSpPr/>
            <p:nvPr/>
          </p:nvSpPr>
          <p:spPr>
            <a:xfrm>
              <a:off x="2211275" y="3061850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33654" y="0"/>
                  </a:moveTo>
                  <a:cubicBezTo>
                    <a:pt x="28629" y="0"/>
                    <a:pt x="24551" y="4076"/>
                    <a:pt x="24551" y="9107"/>
                  </a:cubicBezTo>
                  <a:cubicBezTo>
                    <a:pt x="24551" y="11155"/>
                    <a:pt x="25218" y="13036"/>
                    <a:pt x="26361" y="14560"/>
                  </a:cubicBezTo>
                  <a:lnTo>
                    <a:pt x="1" y="14560"/>
                  </a:lnTo>
                  <a:lnTo>
                    <a:pt x="1" y="76639"/>
                  </a:lnTo>
                  <a:cubicBezTo>
                    <a:pt x="1" y="79533"/>
                    <a:pt x="2358" y="81890"/>
                    <a:pt x="5251" y="81890"/>
                  </a:cubicBezTo>
                  <a:lnTo>
                    <a:pt x="67330" y="81890"/>
                  </a:lnTo>
                  <a:lnTo>
                    <a:pt x="67330" y="55530"/>
                  </a:lnTo>
                  <a:cubicBezTo>
                    <a:pt x="65806" y="56673"/>
                    <a:pt x="63925" y="57340"/>
                    <a:pt x="61877" y="57340"/>
                  </a:cubicBezTo>
                  <a:cubicBezTo>
                    <a:pt x="56698" y="57340"/>
                    <a:pt x="52531" y="53018"/>
                    <a:pt x="52781" y="47791"/>
                  </a:cubicBezTo>
                  <a:cubicBezTo>
                    <a:pt x="52995" y="43016"/>
                    <a:pt x="57031" y="39147"/>
                    <a:pt x="61794" y="39111"/>
                  </a:cubicBezTo>
                  <a:cubicBezTo>
                    <a:pt x="61829" y="39111"/>
                    <a:pt x="61865" y="39110"/>
                    <a:pt x="61900" y="39110"/>
                  </a:cubicBezTo>
                  <a:cubicBezTo>
                    <a:pt x="63943" y="39110"/>
                    <a:pt x="65821" y="39785"/>
                    <a:pt x="67330" y="40909"/>
                  </a:cubicBezTo>
                  <a:lnTo>
                    <a:pt x="67330" y="14560"/>
                  </a:lnTo>
                  <a:lnTo>
                    <a:pt x="40970" y="14560"/>
                  </a:lnTo>
                  <a:cubicBezTo>
                    <a:pt x="42125" y="13025"/>
                    <a:pt x="42804" y="11108"/>
                    <a:pt x="42780" y="9024"/>
                  </a:cubicBezTo>
                  <a:cubicBezTo>
                    <a:pt x="42732" y="4262"/>
                    <a:pt x="38863" y="225"/>
                    <a:pt x="34100" y="11"/>
                  </a:cubicBezTo>
                  <a:cubicBezTo>
                    <a:pt x="33950" y="4"/>
                    <a:pt x="33802" y="0"/>
                    <a:pt x="33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68;p58">
              <a:extLst>
                <a:ext uri="{FF2B5EF4-FFF2-40B4-BE49-F238E27FC236}">
                  <a16:creationId xmlns:a16="http://schemas.microsoft.com/office/drawing/2014/main" id="{100166C7-7F13-4AA0-B57A-958C44DD52E8}"/>
                </a:ext>
              </a:extLst>
            </p:cNvPr>
            <p:cNvSpPr/>
            <p:nvPr/>
          </p:nvSpPr>
          <p:spPr>
            <a:xfrm>
              <a:off x="4215700" y="3355900"/>
              <a:ext cx="105400" cy="90100"/>
            </a:xfrm>
            <a:custGeom>
              <a:avLst/>
              <a:gdLst/>
              <a:ahLst/>
              <a:cxnLst/>
              <a:rect l="l" t="t" r="r" b="b"/>
              <a:pathLst>
                <a:path w="4216" h="3604" extrusionOk="0">
                  <a:moveTo>
                    <a:pt x="869" y="0"/>
                  </a:moveTo>
                  <a:cubicBezTo>
                    <a:pt x="476" y="1060"/>
                    <a:pt x="0" y="1798"/>
                    <a:pt x="191" y="2465"/>
                  </a:cubicBezTo>
                  <a:cubicBezTo>
                    <a:pt x="1154" y="3151"/>
                    <a:pt x="2193" y="3604"/>
                    <a:pt x="3312" y="3604"/>
                  </a:cubicBezTo>
                  <a:cubicBezTo>
                    <a:pt x="3535" y="3604"/>
                    <a:pt x="3760" y="3586"/>
                    <a:pt x="3989" y="3549"/>
                  </a:cubicBezTo>
                  <a:cubicBezTo>
                    <a:pt x="4215" y="3072"/>
                    <a:pt x="2512" y="1453"/>
                    <a:pt x="2465" y="1334"/>
                  </a:cubicBezTo>
                  <a:cubicBezTo>
                    <a:pt x="2239" y="786"/>
                    <a:pt x="2358" y="215"/>
                    <a:pt x="2346" y="48"/>
                  </a:cubicBezTo>
                  <a:cubicBezTo>
                    <a:pt x="1655" y="48"/>
                    <a:pt x="1131" y="12"/>
                    <a:pt x="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69;p58">
              <a:extLst>
                <a:ext uri="{FF2B5EF4-FFF2-40B4-BE49-F238E27FC236}">
                  <a16:creationId xmlns:a16="http://schemas.microsoft.com/office/drawing/2014/main" id="{F2144010-2AF7-4038-B118-943FF271C1E0}"/>
                </a:ext>
              </a:extLst>
            </p:cNvPr>
            <p:cNvSpPr/>
            <p:nvPr/>
          </p:nvSpPr>
          <p:spPr>
            <a:xfrm>
              <a:off x="4379700" y="3326275"/>
              <a:ext cx="92600" cy="107225"/>
            </a:xfrm>
            <a:custGeom>
              <a:avLst/>
              <a:gdLst/>
              <a:ahLst/>
              <a:cxnLst/>
              <a:rect l="l" t="t" r="r" b="b"/>
              <a:pathLst>
                <a:path w="3704" h="4289" extrusionOk="0">
                  <a:moveTo>
                    <a:pt x="1757" y="1"/>
                  </a:moveTo>
                  <a:cubicBezTo>
                    <a:pt x="1655" y="1"/>
                    <a:pt x="1555" y="18"/>
                    <a:pt x="1465" y="54"/>
                  </a:cubicBezTo>
                  <a:cubicBezTo>
                    <a:pt x="1465" y="54"/>
                    <a:pt x="1" y="1674"/>
                    <a:pt x="191" y="1912"/>
                  </a:cubicBezTo>
                  <a:cubicBezTo>
                    <a:pt x="1022" y="2911"/>
                    <a:pt x="2552" y="4288"/>
                    <a:pt x="3230" y="4288"/>
                  </a:cubicBezTo>
                  <a:cubicBezTo>
                    <a:pt x="3368" y="4288"/>
                    <a:pt x="3470" y="4231"/>
                    <a:pt x="3525" y="4103"/>
                  </a:cubicBezTo>
                  <a:cubicBezTo>
                    <a:pt x="3703" y="3662"/>
                    <a:pt x="2668" y="2519"/>
                    <a:pt x="2775" y="1638"/>
                  </a:cubicBezTo>
                  <a:cubicBezTo>
                    <a:pt x="2834" y="1162"/>
                    <a:pt x="2739" y="614"/>
                    <a:pt x="2406" y="269"/>
                  </a:cubicBezTo>
                  <a:cubicBezTo>
                    <a:pt x="2239" y="94"/>
                    <a:pt x="1992" y="1"/>
                    <a:pt x="1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70;p58">
              <a:extLst>
                <a:ext uri="{FF2B5EF4-FFF2-40B4-BE49-F238E27FC236}">
                  <a16:creationId xmlns:a16="http://schemas.microsoft.com/office/drawing/2014/main" id="{50D38FE2-722E-4615-ACFF-92FE442EA994}"/>
                </a:ext>
              </a:extLst>
            </p:cNvPr>
            <p:cNvSpPr/>
            <p:nvPr/>
          </p:nvSpPr>
          <p:spPr>
            <a:xfrm>
              <a:off x="4220750" y="2732625"/>
              <a:ext cx="320300" cy="637825"/>
            </a:xfrm>
            <a:custGeom>
              <a:avLst/>
              <a:gdLst/>
              <a:ahLst/>
              <a:cxnLst/>
              <a:rect l="l" t="t" r="r" b="b"/>
              <a:pathLst>
                <a:path w="12812" h="25513" extrusionOk="0">
                  <a:moveTo>
                    <a:pt x="4029" y="0"/>
                  </a:moveTo>
                  <a:cubicBezTo>
                    <a:pt x="2522" y="0"/>
                    <a:pt x="1230" y="97"/>
                    <a:pt x="1048" y="464"/>
                  </a:cubicBezTo>
                  <a:cubicBezTo>
                    <a:pt x="1" y="2643"/>
                    <a:pt x="1120" y="5691"/>
                    <a:pt x="1453" y="7072"/>
                  </a:cubicBezTo>
                  <a:cubicBezTo>
                    <a:pt x="2144" y="9894"/>
                    <a:pt x="2358" y="12239"/>
                    <a:pt x="2299" y="14335"/>
                  </a:cubicBezTo>
                  <a:cubicBezTo>
                    <a:pt x="2215" y="17395"/>
                    <a:pt x="1060" y="21491"/>
                    <a:pt x="667" y="24931"/>
                  </a:cubicBezTo>
                  <a:cubicBezTo>
                    <a:pt x="866" y="25363"/>
                    <a:pt x="1109" y="25512"/>
                    <a:pt x="1343" y="25512"/>
                  </a:cubicBezTo>
                  <a:cubicBezTo>
                    <a:pt x="1682" y="25512"/>
                    <a:pt x="2003" y="25198"/>
                    <a:pt x="2144" y="24979"/>
                  </a:cubicBezTo>
                  <a:cubicBezTo>
                    <a:pt x="2727" y="22836"/>
                    <a:pt x="5227" y="15716"/>
                    <a:pt x="5597" y="14561"/>
                  </a:cubicBezTo>
                  <a:cubicBezTo>
                    <a:pt x="6240" y="12501"/>
                    <a:pt x="6442" y="10168"/>
                    <a:pt x="6716" y="7048"/>
                  </a:cubicBezTo>
                  <a:cubicBezTo>
                    <a:pt x="8514" y="10584"/>
                    <a:pt x="9347" y="12609"/>
                    <a:pt x="9549" y="14180"/>
                  </a:cubicBezTo>
                  <a:cubicBezTo>
                    <a:pt x="9680" y="15216"/>
                    <a:pt x="7811" y="23372"/>
                    <a:pt x="7764" y="24146"/>
                  </a:cubicBezTo>
                  <a:cubicBezTo>
                    <a:pt x="7722" y="24679"/>
                    <a:pt x="8217" y="25073"/>
                    <a:pt x="8596" y="25073"/>
                  </a:cubicBezTo>
                  <a:cubicBezTo>
                    <a:pt x="8758" y="25073"/>
                    <a:pt x="8898" y="25000"/>
                    <a:pt x="8966" y="24836"/>
                  </a:cubicBezTo>
                  <a:cubicBezTo>
                    <a:pt x="10300" y="21741"/>
                    <a:pt x="12800" y="15811"/>
                    <a:pt x="12812" y="13240"/>
                  </a:cubicBezTo>
                  <a:cubicBezTo>
                    <a:pt x="12812" y="9322"/>
                    <a:pt x="10681" y="4750"/>
                    <a:pt x="9264" y="47"/>
                  </a:cubicBezTo>
                  <a:cubicBezTo>
                    <a:pt x="9264" y="101"/>
                    <a:pt x="9029" y="121"/>
                    <a:pt x="8638" y="121"/>
                  </a:cubicBezTo>
                  <a:cubicBezTo>
                    <a:pt x="7661" y="121"/>
                    <a:pt x="5711" y="0"/>
                    <a:pt x="4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71;p58">
              <a:extLst>
                <a:ext uri="{FF2B5EF4-FFF2-40B4-BE49-F238E27FC236}">
                  <a16:creationId xmlns:a16="http://schemas.microsoft.com/office/drawing/2014/main" id="{16EF61CF-E073-4E79-AADA-C4B4AC42F6DC}"/>
                </a:ext>
              </a:extLst>
            </p:cNvPr>
            <p:cNvSpPr/>
            <p:nvPr/>
          </p:nvSpPr>
          <p:spPr>
            <a:xfrm>
              <a:off x="4149025" y="2589350"/>
              <a:ext cx="93175" cy="314400"/>
            </a:xfrm>
            <a:custGeom>
              <a:avLst/>
              <a:gdLst/>
              <a:ahLst/>
              <a:cxnLst/>
              <a:rect l="l" t="t" r="r" b="b"/>
              <a:pathLst>
                <a:path w="3727" h="12576" extrusionOk="0">
                  <a:moveTo>
                    <a:pt x="1386" y="1"/>
                  </a:moveTo>
                  <a:cubicBezTo>
                    <a:pt x="1205" y="1"/>
                    <a:pt x="1089" y="35"/>
                    <a:pt x="1084" y="123"/>
                  </a:cubicBezTo>
                  <a:cubicBezTo>
                    <a:pt x="917" y="3159"/>
                    <a:pt x="750" y="4397"/>
                    <a:pt x="750" y="5743"/>
                  </a:cubicBezTo>
                  <a:cubicBezTo>
                    <a:pt x="750" y="7481"/>
                    <a:pt x="691" y="8005"/>
                    <a:pt x="393" y="10089"/>
                  </a:cubicBezTo>
                  <a:cubicBezTo>
                    <a:pt x="346" y="10470"/>
                    <a:pt x="0" y="11624"/>
                    <a:pt x="119" y="11982"/>
                  </a:cubicBezTo>
                  <a:cubicBezTo>
                    <a:pt x="259" y="12352"/>
                    <a:pt x="765" y="12575"/>
                    <a:pt x="1219" y="12575"/>
                  </a:cubicBezTo>
                  <a:cubicBezTo>
                    <a:pt x="1537" y="12575"/>
                    <a:pt x="1830" y="12465"/>
                    <a:pt x="1953" y="12220"/>
                  </a:cubicBezTo>
                  <a:cubicBezTo>
                    <a:pt x="2429" y="11267"/>
                    <a:pt x="1643" y="10839"/>
                    <a:pt x="1786" y="9779"/>
                  </a:cubicBezTo>
                  <a:cubicBezTo>
                    <a:pt x="2322" y="6052"/>
                    <a:pt x="3227" y="3397"/>
                    <a:pt x="3727" y="528"/>
                  </a:cubicBezTo>
                  <a:cubicBezTo>
                    <a:pt x="3440" y="426"/>
                    <a:pt x="2017" y="1"/>
                    <a:pt x="138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72;p58">
              <a:extLst>
                <a:ext uri="{FF2B5EF4-FFF2-40B4-BE49-F238E27FC236}">
                  <a16:creationId xmlns:a16="http://schemas.microsoft.com/office/drawing/2014/main" id="{83C53D70-48C5-410B-8C61-40EA8792BD4C}"/>
                </a:ext>
              </a:extLst>
            </p:cNvPr>
            <p:cNvSpPr/>
            <p:nvPr/>
          </p:nvSpPr>
          <p:spPr>
            <a:xfrm>
              <a:off x="4176100" y="2281075"/>
              <a:ext cx="353950" cy="477275"/>
            </a:xfrm>
            <a:custGeom>
              <a:avLst/>
              <a:gdLst/>
              <a:ahLst/>
              <a:cxnLst/>
              <a:rect l="l" t="t" r="r" b="b"/>
              <a:pathLst>
                <a:path w="14158" h="19091" extrusionOk="0">
                  <a:moveTo>
                    <a:pt x="11443" y="0"/>
                  </a:moveTo>
                  <a:cubicBezTo>
                    <a:pt x="10776" y="1000"/>
                    <a:pt x="10169" y="2489"/>
                    <a:pt x="9371" y="3239"/>
                  </a:cubicBezTo>
                  <a:cubicBezTo>
                    <a:pt x="7918" y="4608"/>
                    <a:pt x="6632" y="4251"/>
                    <a:pt x="4835" y="4679"/>
                  </a:cubicBezTo>
                  <a:cubicBezTo>
                    <a:pt x="3263" y="5048"/>
                    <a:pt x="1620" y="5679"/>
                    <a:pt x="1132" y="7144"/>
                  </a:cubicBezTo>
                  <a:cubicBezTo>
                    <a:pt x="560" y="8882"/>
                    <a:pt x="84" y="10430"/>
                    <a:pt x="1" y="12454"/>
                  </a:cubicBezTo>
                  <a:cubicBezTo>
                    <a:pt x="490" y="12657"/>
                    <a:pt x="1487" y="12939"/>
                    <a:pt x="2160" y="12939"/>
                  </a:cubicBezTo>
                  <a:cubicBezTo>
                    <a:pt x="2355" y="12939"/>
                    <a:pt x="2523" y="12915"/>
                    <a:pt x="2644" y="12859"/>
                  </a:cubicBezTo>
                  <a:lnTo>
                    <a:pt x="3046" y="10743"/>
                  </a:lnTo>
                  <a:lnTo>
                    <a:pt x="3046" y="10743"/>
                  </a:lnTo>
                  <a:cubicBezTo>
                    <a:pt x="2758" y="12609"/>
                    <a:pt x="2723" y="18091"/>
                    <a:pt x="2834" y="18526"/>
                  </a:cubicBezTo>
                  <a:cubicBezTo>
                    <a:pt x="2917" y="18835"/>
                    <a:pt x="4687" y="19090"/>
                    <a:pt x="6577" y="19090"/>
                  </a:cubicBezTo>
                  <a:cubicBezTo>
                    <a:pt x="8478" y="19090"/>
                    <a:pt x="10500" y="18832"/>
                    <a:pt x="11050" y="18109"/>
                  </a:cubicBezTo>
                  <a:cubicBezTo>
                    <a:pt x="11324" y="17764"/>
                    <a:pt x="11169" y="11109"/>
                    <a:pt x="11157" y="9608"/>
                  </a:cubicBezTo>
                  <a:cubicBezTo>
                    <a:pt x="11157" y="7275"/>
                    <a:pt x="13252" y="4798"/>
                    <a:pt x="14157" y="1500"/>
                  </a:cubicBezTo>
                  <a:cubicBezTo>
                    <a:pt x="13181" y="548"/>
                    <a:pt x="11443" y="0"/>
                    <a:pt x="11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73;p58">
              <a:extLst>
                <a:ext uri="{FF2B5EF4-FFF2-40B4-BE49-F238E27FC236}">
                  <a16:creationId xmlns:a16="http://schemas.microsoft.com/office/drawing/2014/main" id="{2B282AFF-8024-46C6-9FAC-0223D0C30619}"/>
                </a:ext>
              </a:extLst>
            </p:cNvPr>
            <p:cNvSpPr/>
            <p:nvPr/>
          </p:nvSpPr>
          <p:spPr>
            <a:xfrm>
              <a:off x="4453275" y="1979475"/>
              <a:ext cx="110700" cy="342125"/>
            </a:xfrm>
            <a:custGeom>
              <a:avLst/>
              <a:gdLst/>
              <a:ahLst/>
              <a:cxnLst/>
              <a:rect l="l" t="t" r="r" b="b"/>
              <a:pathLst>
                <a:path w="4428" h="13685" extrusionOk="0">
                  <a:moveTo>
                    <a:pt x="669" y="1"/>
                  </a:moveTo>
                  <a:cubicBezTo>
                    <a:pt x="600" y="1"/>
                    <a:pt x="531" y="20"/>
                    <a:pt x="463" y="63"/>
                  </a:cubicBezTo>
                  <a:cubicBezTo>
                    <a:pt x="237" y="206"/>
                    <a:pt x="201" y="539"/>
                    <a:pt x="260" y="813"/>
                  </a:cubicBezTo>
                  <a:cubicBezTo>
                    <a:pt x="1058" y="4504"/>
                    <a:pt x="1546" y="6504"/>
                    <a:pt x="1903" y="8504"/>
                  </a:cubicBezTo>
                  <a:cubicBezTo>
                    <a:pt x="2070" y="9433"/>
                    <a:pt x="844" y="11064"/>
                    <a:pt x="356" y="12064"/>
                  </a:cubicBezTo>
                  <a:cubicBezTo>
                    <a:pt x="0" y="12805"/>
                    <a:pt x="1815" y="13685"/>
                    <a:pt x="2683" y="13685"/>
                  </a:cubicBezTo>
                  <a:cubicBezTo>
                    <a:pt x="2861" y="13685"/>
                    <a:pt x="2999" y="13648"/>
                    <a:pt x="3070" y="13564"/>
                  </a:cubicBezTo>
                  <a:cubicBezTo>
                    <a:pt x="3558" y="12993"/>
                    <a:pt x="4332" y="9457"/>
                    <a:pt x="4392" y="8695"/>
                  </a:cubicBezTo>
                  <a:cubicBezTo>
                    <a:pt x="4428" y="8123"/>
                    <a:pt x="4213" y="7575"/>
                    <a:pt x="3987" y="7040"/>
                  </a:cubicBezTo>
                  <a:lnTo>
                    <a:pt x="1415" y="729"/>
                  </a:lnTo>
                  <a:cubicBezTo>
                    <a:pt x="1278" y="397"/>
                    <a:pt x="981" y="1"/>
                    <a:pt x="66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74;p58">
              <a:extLst>
                <a:ext uri="{FF2B5EF4-FFF2-40B4-BE49-F238E27FC236}">
                  <a16:creationId xmlns:a16="http://schemas.microsoft.com/office/drawing/2014/main" id="{8E6A0F9E-86BC-4891-A0A8-A7B2BF89C144}"/>
                </a:ext>
              </a:extLst>
            </p:cNvPr>
            <p:cNvSpPr/>
            <p:nvPr/>
          </p:nvSpPr>
          <p:spPr>
            <a:xfrm>
              <a:off x="4307975" y="2323700"/>
              <a:ext cx="69075" cy="101875"/>
            </a:xfrm>
            <a:custGeom>
              <a:avLst/>
              <a:gdLst/>
              <a:ahLst/>
              <a:cxnLst/>
              <a:rect l="l" t="t" r="r" b="b"/>
              <a:pathLst>
                <a:path w="2763" h="4075" extrusionOk="0">
                  <a:moveTo>
                    <a:pt x="1468" y="1"/>
                  </a:moveTo>
                  <a:cubicBezTo>
                    <a:pt x="871" y="1"/>
                    <a:pt x="0" y="212"/>
                    <a:pt x="0" y="212"/>
                  </a:cubicBezTo>
                  <a:cubicBezTo>
                    <a:pt x="214" y="1450"/>
                    <a:pt x="298" y="3010"/>
                    <a:pt x="334" y="3141"/>
                  </a:cubicBezTo>
                  <a:cubicBezTo>
                    <a:pt x="501" y="3714"/>
                    <a:pt x="1197" y="4074"/>
                    <a:pt x="1801" y="4074"/>
                  </a:cubicBezTo>
                  <a:cubicBezTo>
                    <a:pt x="2315" y="4074"/>
                    <a:pt x="2762" y="3813"/>
                    <a:pt x="2762" y="3200"/>
                  </a:cubicBezTo>
                  <a:cubicBezTo>
                    <a:pt x="2667" y="2474"/>
                    <a:pt x="2310" y="355"/>
                    <a:pt x="1941" y="93"/>
                  </a:cubicBezTo>
                  <a:cubicBezTo>
                    <a:pt x="1846" y="26"/>
                    <a:pt x="1673" y="1"/>
                    <a:pt x="146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75;p58">
              <a:extLst>
                <a:ext uri="{FF2B5EF4-FFF2-40B4-BE49-F238E27FC236}">
                  <a16:creationId xmlns:a16="http://schemas.microsoft.com/office/drawing/2014/main" id="{3B36B514-06A1-45BE-99DA-1671AA827D5A}"/>
                </a:ext>
              </a:extLst>
            </p:cNvPr>
            <p:cNvSpPr/>
            <p:nvPr/>
          </p:nvSpPr>
          <p:spPr>
            <a:xfrm>
              <a:off x="4232650" y="2185050"/>
              <a:ext cx="175650" cy="181175"/>
            </a:xfrm>
            <a:custGeom>
              <a:avLst/>
              <a:gdLst/>
              <a:ahLst/>
              <a:cxnLst/>
              <a:rect l="l" t="t" r="r" b="b"/>
              <a:pathLst>
                <a:path w="7026" h="7247" extrusionOk="0">
                  <a:moveTo>
                    <a:pt x="3655" y="1"/>
                  </a:moveTo>
                  <a:cubicBezTo>
                    <a:pt x="2623" y="1"/>
                    <a:pt x="843" y="1084"/>
                    <a:pt x="477" y="2115"/>
                  </a:cubicBezTo>
                  <a:cubicBezTo>
                    <a:pt x="1" y="3412"/>
                    <a:pt x="1322" y="5722"/>
                    <a:pt x="2335" y="5877"/>
                  </a:cubicBezTo>
                  <a:cubicBezTo>
                    <a:pt x="2335" y="5877"/>
                    <a:pt x="3216" y="6925"/>
                    <a:pt x="4728" y="7187"/>
                  </a:cubicBezTo>
                  <a:cubicBezTo>
                    <a:pt x="4930" y="7222"/>
                    <a:pt x="5148" y="7246"/>
                    <a:pt x="5365" y="7246"/>
                  </a:cubicBezTo>
                  <a:cubicBezTo>
                    <a:pt x="5876" y="7246"/>
                    <a:pt x="6375" y="7113"/>
                    <a:pt x="6609" y="6687"/>
                  </a:cubicBezTo>
                  <a:cubicBezTo>
                    <a:pt x="6930" y="6079"/>
                    <a:pt x="7002" y="5365"/>
                    <a:pt x="7014" y="4675"/>
                  </a:cubicBezTo>
                  <a:cubicBezTo>
                    <a:pt x="7026" y="3972"/>
                    <a:pt x="5978" y="2103"/>
                    <a:pt x="5704" y="1448"/>
                  </a:cubicBezTo>
                  <a:cubicBezTo>
                    <a:pt x="5299" y="472"/>
                    <a:pt x="4918" y="210"/>
                    <a:pt x="3870" y="19"/>
                  </a:cubicBezTo>
                  <a:cubicBezTo>
                    <a:pt x="3803" y="7"/>
                    <a:pt x="3731" y="1"/>
                    <a:pt x="3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76;p58">
              <a:extLst>
                <a:ext uri="{FF2B5EF4-FFF2-40B4-BE49-F238E27FC236}">
                  <a16:creationId xmlns:a16="http://schemas.microsoft.com/office/drawing/2014/main" id="{CBCF5980-C64D-4CAC-AA82-D103C2DD6C1D}"/>
                </a:ext>
              </a:extLst>
            </p:cNvPr>
            <p:cNvSpPr/>
            <p:nvPr/>
          </p:nvSpPr>
          <p:spPr>
            <a:xfrm>
              <a:off x="4224025" y="2144850"/>
              <a:ext cx="158675" cy="187825"/>
            </a:xfrm>
            <a:custGeom>
              <a:avLst/>
              <a:gdLst/>
              <a:ahLst/>
              <a:cxnLst/>
              <a:rect l="l" t="t" r="r" b="b"/>
              <a:pathLst>
                <a:path w="6347" h="7513" extrusionOk="0">
                  <a:moveTo>
                    <a:pt x="5084" y="1"/>
                  </a:moveTo>
                  <a:cubicBezTo>
                    <a:pt x="5033" y="1"/>
                    <a:pt x="4985" y="21"/>
                    <a:pt x="4942" y="67"/>
                  </a:cubicBezTo>
                  <a:cubicBezTo>
                    <a:pt x="4037" y="1068"/>
                    <a:pt x="2132" y="1675"/>
                    <a:pt x="1239" y="2389"/>
                  </a:cubicBezTo>
                  <a:cubicBezTo>
                    <a:pt x="346" y="3104"/>
                    <a:pt x="1" y="4128"/>
                    <a:pt x="322" y="5223"/>
                  </a:cubicBezTo>
                  <a:cubicBezTo>
                    <a:pt x="465" y="5699"/>
                    <a:pt x="1072" y="6473"/>
                    <a:pt x="1132" y="6556"/>
                  </a:cubicBezTo>
                  <a:cubicBezTo>
                    <a:pt x="1261" y="6707"/>
                    <a:pt x="2025" y="7513"/>
                    <a:pt x="2531" y="7513"/>
                  </a:cubicBezTo>
                  <a:cubicBezTo>
                    <a:pt x="2584" y="7513"/>
                    <a:pt x="2634" y="7504"/>
                    <a:pt x="2680" y="7485"/>
                  </a:cubicBezTo>
                  <a:cubicBezTo>
                    <a:pt x="2680" y="7485"/>
                    <a:pt x="1483" y="6105"/>
                    <a:pt x="2290" y="6105"/>
                  </a:cubicBezTo>
                  <a:cubicBezTo>
                    <a:pt x="2331" y="6105"/>
                    <a:pt x="2378" y="6108"/>
                    <a:pt x="2429" y="6116"/>
                  </a:cubicBezTo>
                  <a:cubicBezTo>
                    <a:pt x="1941" y="5425"/>
                    <a:pt x="1858" y="4782"/>
                    <a:pt x="1906" y="4651"/>
                  </a:cubicBezTo>
                  <a:cubicBezTo>
                    <a:pt x="2144" y="4056"/>
                    <a:pt x="2977" y="3532"/>
                    <a:pt x="3537" y="3175"/>
                  </a:cubicBezTo>
                  <a:cubicBezTo>
                    <a:pt x="3836" y="2983"/>
                    <a:pt x="4507" y="2548"/>
                    <a:pt x="5131" y="2548"/>
                  </a:cubicBezTo>
                  <a:cubicBezTo>
                    <a:pt x="5475" y="2548"/>
                    <a:pt x="5804" y="2680"/>
                    <a:pt x="6049" y="3056"/>
                  </a:cubicBezTo>
                  <a:cubicBezTo>
                    <a:pt x="6216" y="2544"/>
                    <a:pt x="6347" y="1818"/>
                    <a:pt x="5942" y="972"/>
                  </a:cubicBezTo>
                  <a:cubicBezTo>
                    <a:pt x="5780" y="659"/>
                    <a:pt x="5377" y="1"/>
                    <a:pt x="5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77;p58">
              <a:extLst>
                <a:ext uri="{FF2B5EF4-FFF2-40B4-BE49-F238E27FC236}">
                  <a16:creationId xmlns:a16="http://schemas.microsoft.com/office/drawing/2014/main" id="{649EA4E8-A115-44FF-9EB3-B7DFFCBE862C}"/>
                </a:ext>
              </a:extLst>
            </p:cNvPr>
            <p:cNvSpPr/>
            <p:nvPr/>
          </p:nvSpPr>
          <p:spPr>
            <a:xfrm>
              <a:off x="5173850" y="2211275"/>
              <a:ext cx="347100" cy="481275"/>
            </a:xfrm>
            <a:custGeom>
              <a:avLst/>
              <a:gdLst/>
              <a:ahLst/>
              <a:cxnLst/>
              <a:rect l="l" t="t" r="r" b="b"/>
              <a:pathLst>
                <a:path w="13884" h="19251" extrusionOk="0">
                  <a:moveTo>
                    <a:pt x="8667" y="1"/>
                  </a:moveTo>
                  <a:cubicBezTo>
                    <a:pt x="6535" y="1"/>
                    <a:pt x="4586" y="2026"/>
                    <a:pt x="4680" y="5090"/>
                  </a:cubicBezTo>
                  <a:cubicBezTo>
                    <a:pt x="4703" y="5769"/>
                    <a:pt x="4203" y="6638"/>
                    <a:pt x="3906" y="7245"/>
                  </a:cubicBezTo>
                  <a:cubicBezTo>
                    <a:pt x="3656" y="7721"/>
                    <a:pt x="3179" y="8043"/>
                    <a:pt x="2834" y="8459"/>
                  </a:cubicBezTo>
                  <a:cubicBezTo>
                    <a:pt x="1667" y="9912"/>
                    <a:pt x="3620" y="13186"/>
                    <a:pt x="1894" y="13889"/>
                  </a:cubicBezTo>
                  <a:cubicBezTo>
                    <a:pt x="0" y="14651"/>
                    <a:pt x="334" y="16770"/>
                    <a:pt x="739" y="17782"/>
                  </a:cubicBezTo>
                  <a:cubicBezTo>
                    <a:pt x="1253" y="18876"/>
                    <a:pt x="1697" y="19251"/>
                    <a:pt x="2109" y="19251"/>
                  </a:cubicBezTo>
                  <a:cubicBezTo>
                    <a:pt x="3007" y="19251"/>
                    <a:pt x="3756" y="17475"/>
                    <a:pt x="4758" y="17475"/>
                  </a:cubicBezTo>
                  <a:cubicBezTo>
                    <a:pt x="4799" y="17475"/>
                    <a:pt x="4840" y="17478"/>
                    <a:pt x="4882" y="17484"/>
                  </a:cubicBezTo>
                  <a:cubicBezTo>
                    <a:pt x="5007" y="17501"/>
                    <a:pt x="5132" y="17510"/>
                    <a:pt x="5255" y="17510"/>
                  </a:cubicBezTo>
                  <a:cubicBezTo>
                    <a:pt x="6679" y="17510"/>
                    <a:pt x="7981" y="16434"/>
                    <a:pt x="9252" y="15722"/>
                  </a:cubicBezTo>
                  <a:cubicBezTo>
                    <a:pt x="10811" y="14841"/>
                    <a:pt x="12478" y="13853"/>
                    <a:pt x="13240" y="12222"/>
                  </a:cubicBezTo>
                  <a:cubicBezTo>
                    <a:pt x="13728" y="11162"/>
                    <a:pt x="13776" y="9960"/>
                    <a:pt x="13812" y="8805"/>
                  </a:cubicBezTo>
                  <a:cubicBezTo>
                    <a:pt x="13883" y="6590"/>
                    <a:pt x="13574" y="4816"/>
                    <a:pt x="12550" y="2852"/>
                  </a:cubicBezTo>
                  <a:cubicBezTo>
                    <a:pt x="11521" y="860"/>
                    <a:pt x="10055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78;p58">
              <a:extLst>
                <a:ext uri="{FF2B5EF4-FFF2-40B4-BE49-F238E27FC236}">
                  <a16:creationId xmlns:a16="http://schemas.microsoft.com/office/drawing/2014/main" id="{0F724368-B97A-480F-95BA-6443F5A7571E}"/>
                </a:ext>
              </a:extLst>
            </p:cNvPr>
            <p:cNvSpPr/>
            <p:nvPr/>
          </p:nvSpPr>
          <p:spPr>
            <a:xfrm>
              <a:off x="5292000" y="2923550"/>
              <a:ext cx="145425" cy="492375"/>
            </a:xfrm>
            <a:custGeom>
              <a:avLst/>
              <a:gdLst/>
              <a:ahLst/>
              <a:cxnLst/>
              <a:rect l="l" t="t" r="r" b="b"/>
              <a:pathLst>
                <a:path w="5817" h="19695" extrusionOk="0">
                  <a:moveTo>
                    <a:pt x="3079" y="1"/>
                  </a:moveTo>
                  <a:cubicBezTo>
                    <a:pt x="2980" y="1"/>
                    <a:pt x="2875" y="6"/>
                    <a:pt x="2763" y="19"/>
                  </a:cubicBezTo>
                  <a:cubicBezTo>
                    <a:pt x="775" y="233"/>
                    <a:pt x="1275" y="1852"/>
                    <a:pt x="1239" y="3352"/>
                  </a:cubicBezTo>
                  <a:cubicBezTo>
                    <a:pt x="1180" y="5829"/>
                    <a:pt x="728" y="7996"/>
                    <a:pt x="751" y="10532"/>
                  </a:cubicBezTo>
                  <a:cubicBezTo>
                    <a:pt x="811" y="15782"/>
                    <a:pt x="180" y="17044"/>
                    <a:pt x="120" y="17747"/>
                  </a:cubicBezTo>
                  <a:cubicBezTo>
                    <a:pt x="0" y="19005"/>
                    <a:pt x="1338" y="19695"/>
                    <a:pt x="2003" y="19695"/>
                  </a:cubicBezTo>
                  <a:cubicBezTo>
                    <a:pt x="2194" y="19695"/>
                    <a:pt x="2329" y="19638"/>
                    <a:pt x="2359" y="19521"/>
                  </a:cubicBezTo>
                  <a:cubicBezTo>
                    <a:pt x="2132" y="19128"/>
                    <a:pt x="2073" y="18926"/>
                    <a:pt x="1823" y="18449"/>
                  </a:cubicBezTo>
                  <a:cubicBezTo>
                    <a:pt x="1335" y="17521"/>
                    <a:pt x="1680" y="16080"/>
                    <a:pt x="2037" y="14556"/>
                  </a:cubicBezTo>
                  <a:cubicBezTo>
                    <a:pt x="2680" y="11746"/>
                    <a:pt x="3275" y="8924"/>
                    <a:pt x="3811" y="6079"/>
                  </a:cubicBezTo>
                  <a:cubicBezTo>
                    <a:pt x="4110" y="4459"/>
                    <a:pt x="5817" y="1"/>
                    <a:pt x="307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79;p58">
              <a:extLst>
                <a:ext uri="{FF2B5EF4-FFF2-40B4-BE49-F238E27FC236}">
                  <a16:creationId xmlns:a16="http://schemas.microsoft.com/office/drawing/2014/main" id="{107DAA2A-952E-43C1-8930-1791F3507E36}"/>
                </a:ext>
              </a:extLst>
            </p:cNvPr>
            <p:cNvSpPr/>
            <p:nvPr/>
          </p:nvSpPr>
          <p:spPr>
            <a:xfrm>
              <a:off x="5399175" y="2941575"/>
              <a:ext cx="89325" cy="463925"/>
            </a:xfrm>
            <a:custGeom>
              <a:avLst/>
              <a:gdLst/>
              <a:ahLst/>
              <a:cxnLst/>
              <a:rect l="l" t="t" r="r" b="b"/>
              <a:pathLst>
                <a:path w="3573" h="18557" extrusionOk="0">
                  <a:moveTo>
                    <a:pt x="2156" y="1"/>
                  </a:moveTo>
                  <a:cubicBezTo>
                    <a:pt x="1852" y="1"/>
                    <a:pt x="1546" y="111"/>
                    <a:pt x="1322" y="321"/>
                  </a:cubicBezTo>
                  <a:cubicBezTo>
                    <a:pt x="0" y="1572"/>
                    <a:pt x="1298" y="10168"/>
                    <a:pt x="1394" y="11835"/>
                  </a:cubicBezTo>
                  <a:cubicBezTo>
                    <a:pt x="1489" y="13680"/>
                    <a:pt x="1655" y="15359"/>
                    <a:pt x="1513" y="17359"/>
                  </a:cubicBezTo>
                  <a:cubicBezTo>
                    <a:pt x="1501" y="17574"/>
                    <a:pt x="1786" y="18240"/>
                    <a:pt x="1977" y="18336"/>
                  </a:cubicBezTo>
                  <a:cubicBezTo>
                    <a:pt x="2273" y="18487"/>
                    <a:pt x="2512" y="18557"/>
                    <a:pt x="2701" y="18557"/>
                  </a:cubicBezTo>
                  <a:cubicBezTo>
                    <a:pt x="3103" y="18557"/>
                    <a:pt x="3275" y="18239"/>
                    <a:pt x="3275" y="17728"/>
                  </a:cubicBezTo>
                  <a:cubicBezTo>
                    <a:pt x="3156" y="17502"/>
                    <a:pt x="2715" y="16895"/>
                    <a:pt x="2751" y="15466"/>
                  </a:cubicBezTo>
                  <a:cubicBezTo>
                    <a:pt x="2810" y="11894"/>
                    <a:pt x="3572" y="7334"/>
                    <a:pt x="3525" y="3750"/>
                  </a:cubicBezTo>
                  <a:cubicBezTo>
                    <a:pt x="3513" y="2977"/>
                    <a:pt x="3441" y="619"/>
                    <a:pt x="2798" y="191"/>
                  </a:cubicBezTo>
                  <a:cubicBezTo>
                    <a:pt x="2609" y="63"/>
                    <a:pt x="2383" y="1"/>
                    <a:pt x="215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80;p58">
              <a:extLst>
                <a:ext uri="{FF2B5EF4-FFF2-40B4-BE49-F238E27FC236}">
                  <a16:creationId xmlns:a16="http://schemas.microsoft.com/office/drawing/2014/main" id="{F9CB0A53-3AE0-483E-8E52-0DB04E45B079}"/>
                </a:ext>
              </a:extLst>
            </p:cNvPr>
            <p:cNvSpPr/>
            <p:nvPr/>
          </p:nvSpPr>
          <p:spPr>
            <a:xfrm>
              <a:off x="5283100" y="3367200"/>
              <a:ext cx="88725" cy="59200"/>
            </a:xfrm>
            <a:custGeom>
              <a:avLst/>
              <a:gdLst/>
              <a:ahLst/>
              <a:cxnLst/>
              <a:rect l="l" t="t" r="r" b="b"/>
              <a:pathLst>
                <a:path w="3549" h="2368" extrusionOk="0">
                  <a:moveTo>
                    <a:pt x="480" y="1"/>
                  </a:moveTo>
                  <a:cubicBezTo>
                    <a:pt x="479" y="1"/>
                    <a:pt x="477" y="1"/>
                    <a:pt x="476" y="1"/>
                  </a:cubicBezTo>
                  <a:cubicBezTo>
                    <a:pt x="214" y="25"/>
                    <a:pt x="83" y="608"/>
                    <a:pt x="48" y="882"/>
                  </a:cubicBezTo>
                  <a:cubicBezTo>
                    <a:pt x="0" y="1275"/>
                    <a:pt x="488" y="1942"/>
                    <a:pt x="512" y="2346"/>
                  </a:cubicBezTo>
                  <a:cubicBezTo>
                    <a:pt x="568" y="2362"/>
                    <a:pt x="613" y="2368"/>
                    <a:pt x="650" y="2368"/>
                  </a:cubicBezTo>
                  <a:cubicBezTo>
                    <a:pt x="726" y="2368"/>
                    <a:pt x="774" y="2346"/>
                    <a:pt x="822" y="2346"/>
                  </a:cubicBezTo>
                  <a:cubicBezTo>
                    <a:pt x="822" y="2013"/>
                    <a:pt x="718" y="1505"/>
                    <a:pt x="791" y="1505"/>
                  </a:cubicBezTo>
                  <a:cubicBezTo>
                    <a:pt x="796" y="1505"/>
                    <a:pt x="802" y="1507"/>
                    <a:pt x="810" y="1513"/>
                  </a:cubicBezTo>
                  <a:cubicBezTo>
                    <a:pt x="1214" y="1823"/>
                    <a:pt x="1417" y="2287"/>
                    <a:pt x="1560" y="2311"/>
                  </a:cubicBezTo>
                  <a:cubicBezTo>
                    <a:pt x="1708" y="2336"/>
                    <a:pt x="1947" y="2343"/>
                    <a:pt x="2214" y="2343"/>
                  </a:cubicBezTo>
                  <a:cubicBezTo>
                    <a:pt x="2582" y="2343"/>
                    <a:pt x="3001" y="2329"/>
                    <a:pt x="3303" y="2329"/>
                  </a:cubicBezTo>
                  <a:cubicBezTo>
                    <a:pt x="3398" y="2329"/>
                    <a:pt x="3482" y="2331"/>
                    <a:pt x="3548" y="2335"/>
                  </a:cubicBezTo>
                  <a:cubicBezTo>
                    <a:pt x="3525" y="1974"/>
                    <a:pt x="2249" y="701"/>
                    <a:pt x="2182" y="701"/>
                  </a:cubicBezTo>
                  <a:cubicBezTo>
                    <a:pt x="2180" y="701"/>
                    <a:pt x="2179" y="702"/>
                    <a:pt x="2179" y="703"/>
                  </a:cubicBezTo>
                  <a:cubicBezTo>
                    <a:pt x="2150" y="988"/>
                    <a:pt x="1918" y="1076"/>
                    <a:pt x="1722" y="1076"/>
                  </a:cubicBezTo>
                  <a:cubicBezTo>
                    <a:pt x="1672" y="1076"/>
                    <a:pt x="1625" y="1070"/>
                    <a:pt x="1584" y="1061"/>
                  </a:cubicBezTo>
                  <a:cubicBezTo>
                    <a:pt x="933" y="883"/>
                    <a:pt x="647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81;p58">
              <a:extLst>
                <a:ext uri="{FF2B5EF4-FFF2-40B4-BE49-F238E27FC236}">
                  <a16:creationId xmlns:a16="http://schemas.microsoft.com/office/drawing/2014/main" id="{A3A1E548-2F6B-4B66-9175-4F3B55CD2251}"/>
                </a:ext>
              </a:extLst>
            </p:cNvPr>
            <p:cNvSpPr/>
            <p:nvPr/>
          </p:nvSpPr>
          <p:spPr>
            <a:xfrm>
              <a:off x="5426250" y="3367200"/>
              <a:ext cx="89025" cy="59300"/>
            </a:xfrm>
            <a:custGeom>
              <a:avLst/>
              <a:gdLst/>
              <a:ahLst/>
              <a:cxnLst/>
              <a:rect l="l" t="t" r="r" b="b"/>
              <a:pathLst>
                <a:path w="3561" h="2372" extrusionOk="0">
                  <a:moveTo>
                    <a:pt x="481" y="1"/>
                  </a:moveTo>
                  <a:cubicBezTo>
                    <a:pt x="480" y="1"/>
                    <a:pt x="478" y="1"/>
                    <a:pt x="477" y="1"/>
                  </a:cubicBezTo>
                  <a:cubicBezTo>
                    <a:pt x="215" y="25"/>
                    <a:pt x="84" y="608"/>
                    <a:pt x="49" y="882"/>
                  </a:cubicBezTo>
                  <a:cubicBezTo>
                    <a:pt x="1" y="1275"/>
                    <a:pt x="489" y="1930"/>
                    <a:pt x="513" y="2323"/>
                  </a:cubicBezTo>
                  <a:cubicBezTo>
                    <a:pt x="605" y="2349"/>
                    <a:pt x="668" y="2357"/>
                    <a:pt x="722" y="2357"/>
                  </a:cubicBezTo>
                  <a:cubicBezTo>
                    <a:pt x="766" y="2357"/>
                    <a:pt x="804" y="2352"/>
                    <a:pt x="846" y="2346"/>
                  </a:cubicBezTo>
                  <a:cubicBezTo>
                    <a:pt x="835" y="2013"/>
                    <a:pt x="731" y="1505"/>
                    <a:pt x="804" y="1505"/>
                  </a:cubicBezTo>
                  <a:cubicBezTo>
                    <a:pt x="809" y="1505"/>
                    <a:pt x="815" y="1507"/>
                    <a:pt x="822" y="1513"/>
                  </a:cubicBezTo>
                  <a:cubicBezTo>
                    <a:pt x="1215" y="1823"/>
                    <a:pt x="1513" y="2323"/>
                    <a:pt x="1656" y="2346"/>
                  </a:cubicBezTo>
                  <a:cubicBezTo>
                    <a:pt x="1763" y="2365"/>
                    <a:pt x="1913" y="2371"/>
                    <a:pt x="2084" y="2371"/>
                  </a:cubicBezTo>
                  <a:cubicBezTo>
                    <a:pt x="2508" y="2371"/>
                    <a:pt x="3060" y="2331"/>
                    <a:pt x="3409" y="2331"/>
                  </a:cubicBezTo>
                  <a:cubicBezTo>
                    <a:pt x="3465" y="2331"/>
                    <a:pt x="3517" y="2332"/>
                    <a:pt x="3561" y="2335"/>
                  </a:cubicBezTo>
                  <a:cubicBezTo>
                    <a:pt x="3526" y="1974"/>
                    <a:pt x="2250" y="701"/>
                    <a:pt x="2182" y="701"/>
                  </a:cubicBezTo>
                  <a:cubicBezTo>
                    <a:pt x="2181" y="701"/>
                    <a:pt x="2180" y="702"/>
                    <a:pt x="2180" y="703"/>
                  </a:cubicBezTo>
                  <a:cubicBezTo>
                    <a:pt x="2151" y="988"/>
                    <a:pt x="1919" y="1076"/>
                    <a:pt x="1723" y="1076"/>
                  </a:cubicBezTo>
                  <a:cubicBezTo>
                    <a:pt x="1673" y="1076"/>
                    <a:pt x="1626" y="1070"/>
                    <a:pt x="1584" y="1061"/>
                  </a:cubicBezTo>
                  <a:cubicBezTo>
                    <a:pt x="934" y="883"/>
                    <a:pt x="659" y="1"/>
                    <a:pt x="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82;p58">
              <a:extLst>
                <a:ext uri="{FF2B5EF4-FFF2-40B4-BE49-F238E27FC236}">
                  <a16:creationId xmlns:a16="http://schemas.microsoft.com/office/drawing/2014/main" id="{E7D72B05-5DE8-4203-8079-C256771E27DF}"/>
                </a:ext>
              </a:extLst>
            </p:cNvPr>
            <p:cNvSpPr/>
            <p:nvPr/>
          </p:nvSpPr>
          <p:spPr>
            <a:xfrm>
              <a:off x="5265825" y="2610900"/>
              <a:ext cx="264050" cy="388450"/>
            </a:xfrm>
            <a:custGeom>
              <a:avLst/>
              <a:gdLst/>
              <a:ahLst/>
              <a:cxnLst/>
              <a:rect l="l" t="t" r="r" b="b"/>
              <a:pathLst>
                <a:path w="10562" h="15538" extrusionOk="0">
                  <a:moveTo>
                    <a:pt x="4289" y="1"/>
                  </a:moveTo>
                  <a:cubicBezTo>
                    <a:pt x="2888" y="1"/>
                    <a:pt x="1630" y="259"/>
                    <a:pt x="1263" y="1083"/>
                  </a:cubicBezTo>
                  <a:cubicBezTo>
                    <a:pt x="286" y="3262"/>
                    <a:pt x="0" y="7191"/>
                    <a:pt x="620" y="9250"/>
                  </a:cubicBezTo>
                  <a:cubicBezTo>
                    <a:pt x="1286" y="11262"/>
                    <a:pt x="1572" y="13394"/>
                    <a:pt x="1453" y="15501"/>
                  </a:cubicBezTo>
                  <a:cubicBezTo>
                    <a:pt x="2016" y="15526"/>
                    <a:pt x="2967" y="15538"/>
                    <a:pt x="4029" y="15538"/>
                  </a:cubicBezTo>
                  <a:cubicBezTo>
                    <a:pt x="6563" y="15538"/>
                    <a:pt x="9721" y="15469"/>
                    <a:pt x="9704" y="15334"/>
                  </a:cubicBezTo>
                  <a:cubicBezTo>
                    <a:pt x="9502" y="13322"/>
                    <a:pt x="9954" y="10822"/>
                    <a:pt x="10145" y="8953"/>
                  </a:cubicBezTo>
                  <a:cubicBezTo>
                    <a:pt x="10454" y="5833"/>
                    <a:pt x="10561" y="3035"/>
                    <a:pt x="9061" y="714"/>
                  </a:cubicBezTo>
                  <a:cubicBezTo>
                    <a:pt x="9003" y="627"/>
                    <a:pt x="6472" y="1"/>
                    <a:pt x="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83;p58">
              <a:extLst>
                <a:ext uri="{FF2B5EF4-FFF2-40B4-BE49-F238E27FC236}">
                  <a16:creationId xmlns:a16="http://schemas.microsoft.com/office/drawing/2014/main" id="{202FBCE5-D640-4E3F-B18C-7EC020B13939}"/>
                </a:ext>
              </a:extLst>
            </p:cNvPr>
            <p:cNvSpPr/>
            <p:nvPr/>
          </p:nvSpPr>
          <p:spPr>
            <a:xfrm>
              <a:off x="5170275" y="2161775"/>
              <a:ext cx="435200" cy="507075"/>
            </a:xfrm>
            <a:custGeom>
              <a:avLst/>
              <a:gdLst/>
              <a:ahLst/>
              <a:cxnLst/>
              <a:rect l="l" t="t" r="r" b="b"/>
              <a:pathLst>
                <a:path w="17408" h="20283" extrusionOk="0">
                  <a:moveTo>
                    <a:pt x="17145" y="1"/>
                  </a:moveTo>
                  <a:cubicBezTo>
                    <a:pt x="16591" y="1"/>
                    <a:pt x="15941" y="98"/>
                    <a:pt x="15395" y="98"/>
                  </a:cubicBezTo>
                  <a:cubicBezTo>
                    <a:pt x="15326" y="98"/>
                    <a:pt x="15258" y="96"/>
                    <a:pt x="15193" y="93"/>
                  </a:cubicBezTo>
                  <a:cubicBezTo>
                    <a:pt x="14538" y="1974"/>
                    <a:pt x="14038" y="3308"/>
                    <a:pt x="13157" y="5117"/>
                  </a:cubicBezTo>
                  <a:cubicBezTo>
                    <a:pt x="12669" y="6129"/>
                    <a:pt x="11978" y="7558"/>
                    <a:pt x="11466" y="8142"/>
                  </a:cubicBezTo>
                  <a:cubicBezTo>
                    <a:pt x="10861" y="8832"/>
                    <a:pt x="9864" y="9199"/>
                    <a:pt x="8886" y="9199"/>
                  </a:cubicBezTo>
                  <a:cubicBezTo>
                    <a:pt x="8093" y="9199"/>
                    <a:pt x="7312" y="8958"/>
                    <a:pt x="6763" y="8451"/>
                  </a:cubicBezTo>
                  <a:cubicBezTo>
                    <a:pt x="5073" y="6903"/>
                    <a:pt x="3358" y="3046"/>
                    <a:pt x="2727" y="462"/>
                  </a:cubicBezTo>
                  <a:cubicBezTo>
                    <a:pt x="1858" y="748"/>
                    <a:pt x="1167" y="938"/>
                    <a:pt x="298" y="1224"/>
                  </a:cubicBezTo>
                  <a:cubicBezTo>
                    <a:pt x="1" y="2474"/>
                    <a:pt x="691" y="4463"/>
                    <a:pt x="977" y="5332"/>
                  </a:cubicBezTo>
                  <a:cubicBezTo>
                    <a:pt x="2239" y="9261"/>
                    <a:pt x="5275" y="11416"/>
                    <a:pt x="5632" y="15523"/>
                  </a:cubicBezTo>
                  <a:cubicBezTo>
                    <a:pt x="5727" y="16714"/>
                    <a:pt x="5537" y="17940"/>
                    <a:pt x="5085" y="19048"/>
                  </a:cubicBezTo>
                  <a:cubicBezTo>
                    <a:pt x="6689" y="19978"/>
                    <a:pt x="8210" y="20283"/>
                    <a:pt x="9493" y="20283"/>
                  </a:cubicBezTo>
                  <a:cubicBezTo>
                    <a:pt x="11723" y="20283"/>
                    <a:pt x="13230" y="19361"/>
                    <a:pt x="13193" y="19202"/>
                  </a:cubicBezTo>
                  <a:cubicBezTo>
                    <a:pt x="12693" y="17345"/>
                    <a:pt x="12824" y="15119"/>
                    <a:pt x="13609" y="13607"/>
                  </a:cubicBezTo>
                  <a:cubicBezTo>
                    <a:pt x="13931" y="12964"/>
                    <a:pt x="13014" y="11821"/>
                    <a:pt x="13407" y="11213"/>
                  </a:cubicBezTo>
                  <a:cubicBezTo>
                    <a:pt x="14193" y="9975"/>
                    <a:pt x="17408" y="5367"/>
                    <a:pt x="17408" y="10"/>
                  </a:cubicBezTo>
                  <a:cubicBezTo>
                    <a:pt x="17323" y="4"/>
                    <a:pt x="17235" y="1"/>
                    <a:pt x="17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84;p58">
              <a:extLst>
                <a:ext uri="{FF2B5EF4-FFF2-40B4-BE49-F238E27FC236}">
                  <a16:creationId xmlns:a16="http://schemas.microsoft.com/office/drawing/2014/main" id="{18CB60DC-7BFD-4E54-92B2-9BA88DE1A9D3}"/>
                </a:ext>
              </a:extLst>
            </p:cNvPr>
            <p:cNvSpPr/>
            <p:nvPr/>
          </p:nvSpPr>
          <p:spPr>
            <a:xfrm>
              <a:off x="5148850" y="1922850"/>
              <a:ext cx="127125" cy="304375"/>
            </a:xfrm>
            <a:custGeom>
              <a:avLst/>
              <a:gdLst/>
              <a:ahLst/>
              <a:cxnLst/>
              <a:rect l="l" t="t" r="r" b="b"/>
              <a:pathLst>
                <a:path w="5085" h="12175" extrusionOk="0">
                  <a:moveTo>
                    <a:pt x="4380" y="0"/>
                  </a:moveTo>
                  <a:cubicBezTo>
                    <a:pt x="4184" y="0"/>
                    <a:pt x="3985" y="37"/>
                    <a:pt x="3787" y="65"/>
                  </a:cubicBezTo>
                  <a:cubicBezTo>
                    <a:pt x="3215" y="149"/>
                    <a:pt x="0" y="10019"/>
                    <a:pt x="1596" y="11757"/>
                  </a:cubicBezTo>
                  <a:cubicBezTo>
                    <a:pt x="1816" y="12005"/>
                    <a:pt x="2148" y="12175"/>
                    <a:pt x="2475" y="12175"/>
                  </a:cubicBezTo>
                  <a:cubicBezTo>
                    <a:pt x="2572" y="12175"/>
                    <a:pt x="2669" y="12159"/>
                    <a:pt x="2763" y="12126"/>
                  </a:cubicBezTo>
                  <a:cubicBezTo>
                    <a:pt x="3453" y="11900"/>
                    <a:pt x="3560" y="10983"/>
                    <a:pt x="3525" y="10257"/>
                  </a:cubicBezTo>
                  <a:cubicBezTo>
                    <a:pt x="3429" y="8221"/>
                    <a:pt x="3382" y="6816"/>
                    <a:pt x="3679" y="4804"/>
                  </a:cubicBezTo>
                  <a:cubicBezTo>
                    <a:pt x="4072" y="2185"/>
                    <a:pt x="5084" y="185"/>
                    <a:pt x="4775" y="65"/>
                  </a:cubicBezTo>
                  <a:cubicBezTo>
                    <a:pt x="4645" y="17"/>
                    <a:pt x="4513" y="0"/>
                    <a:pt x="438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85;p58">
              <a:extLst>
                <a:ext uri="{FF2B5EF4-FFF2-40B4-BE49-F238E27FC236}">
                  <a16:creationId xmlns:a16="http://schemas.microsoft.com/office/drawing/2014/main" id="{63549B78-3CC6-4FA3-A645-CA84C1A9BAE7}"/>
                </a:ext>
              </a:extLst>
            </p:cNvPr>
            <p:cNvSpPr/>
            <p:nvPr/>
          </p:nvSpPr>
          <p:spPr>
            <a:xfrm>
              <a:off x="5514150" y="1925725"/>
              <a:ext cx="91325" cy="296850"/>
            </a:xfrm>
            <a:custGeom>
              <a:avLst/>
              <a:gdLst/>
              <a:ahLst/>
              <a:cxnLst/>
              <a:rect l="l" t="t" r="r" b="b"/>
              <a:pathLst>
                <a:path w="3653" h="11874" extrusionOk="0">
                  <a:moveTo>
                    <a:pt x="295" y="1"/>
                  </a:moveTo>
                  <a:cubicBezTo>
                    <a:pt x="58" y="1"/>
                    <a:pt x="1" y="43"/>
                    <a:pt x="224" y="117"/>
                  </a:cubicBezTo>
                  <a:cubicBezTo>
                    <a:pt x="1093" y="2486"/>
                    <a:pt x="1450" y="7594"/>
                    <a:pt x="1343" y="9821"/>
                  </a:cubicBezTo>
                  <a:cubicBezTo>
                    <a:pt x="1269" y="11198"/>
                    <a:pt x="1789" y="11874"/>
                    <a:pt x="2354" y="11874"/>
                  </a:cubicBezTo>
                  <a:cubicBezTo>
                    <a:pt x="2976" y="11874"/>
                    <a:pt x="3653" y="11055"/>
                    <a:pt x="3653" y="9452"/>
                  </a:cubicBezTo>
                  <a:cubicBezTo>
                    <a:pt x="3653" y="8678"/>
                    <a:pt x="2676" y="2439"/>
                    <a:pt x="1343" y="117"/>
                  </a:cubicBezTo>
                  <a:cubicBezTo>
                    <a:pt x="890" y="37"/>
                    <a:pt x="515" y="1"/>
                    <a:pt x="29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86;p58">
              <a:extLst>
                <a:ext uri="{FF2B5EF4-FFF2-40B4-BE49-F238E27FC236}">
                  <a16:creationId xmlns:a16="http://schemas.microsoft.com/office/drawing/2014/main" id="{7E8CE035-21A3-4287-A0FA-F99A86CB8D5C}"/>
                </a:ext>
              </a:extLst>
            </p:cNvPr>
            <p:cNvSpPr/>
            <p:nvPr/>
          </p:nvSpPr>
          <p:spPr>
            <a:xfrm>
              <a:off x="5364950" y="2337950"/>
              <a:ext cx="68175" cy="82775"/>
            </a:xfrm>
            <a:custGeom>
              <a:avLst/>
              <a:gdLst/>
              <a:ahLst/>
              <a:cxnLst/>
              <a:rect l="l" t="t" r="r" b="b"/>
              <a:pathLst>
                <a:path w="2727" h="3311" extrusionOk="0">
                  <a:moveTo>
                    <a:pt x="1082" y="1"/>
                  </a:moveTo>
                  <a:cubicBezTo>
                    <a:pt x="604" y="1"/>
                    <a:pt x="144" y="179"/>
                    <a:pt x="84" y="523"/>
                  </a:cubicBezTo>
                  <a:cubicBezTo>
                    <a:pt x="36" y="785"/>
                    <a:pt x="131" y="1035"/>
                    <a:pt x="143" y="1285"/>
                  </a:cubicBezTo>
                  <a:cubicBezTo>
                    <a:pt x="179" y="1654"/>
                    <a:pt x="72" y="1880"/>
                    <a:pt x="36" y="2238"/>
                  </a:cubicBezTo>
                  <a:cubicBezTo>
                    <a:pt x="0" y="2464"/>
                    <a:pt x="143" y="2678"/>
                    <a:pt x="298" y="2821"/>
                  </a:cubicBezTo>
                  <a:cubicBezTo>
                    <a:pt x="615" y="3145"/>
                    <a:pt x="1032" y="3311"/>
                    <a:pt x="1450" y="3311"/>
                  </a:cubicBezTo>
                  <a:cubicBezTo>
                    <a:pt x="1739" y="3311"/>
                    <a:pt x="2028" y="3232"/>
                    <a:pt x="2286" y="3071"/>
                  </a:cubicBezTo>
                  <a:cubicBezTo>
                    <a:pt x="2512" y="2928"/>
                    <a:pt x="2727" y="2678"/>
                    <a:pt x="2703" y="2369"/>
                  </a:cubicBezTo>
                  <a:cubicBezTo>
                    <a:pt x="2679" y="2023"/>
                    <a:pt x="2346" y="1809"/>
                    <a:pt x="2274" y="1464"/>
                  </a:cubicBezTo>
                  <a:cubicBezTo>
                    <a:pt x="2227" y="1237"/>
                    <a:pt x="2215" y="999"/>
                    <a:pt x="2227" y="773"/>
                  </a:cubicBezTo>
                  <a:cubicBezTo>
                    <a:pt x="2240" y="251"/>
                    <a:pt x="1648" y="1"/>
                    <a:pt x="1082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87;p58">
              <a:extLst>
                <a:ext uri="{FF2B5EF4-FFF2-40B4-BE49-F238E27FC236}">
                  <a16:creationId xmlns:a16="http://schemas.microsoft.com/office/drawing/2014/main" id="{48423B72-5DF7-4CD9-A7FF-4BF1BBA30B09}"/>
                </a:ext>
              </a:extLst>
            </p:cNvPr>
            <p:cNvSpPr/>
            <p:nvPr/>
          </p:nvSpPr>
          <p:spPr>
            <a:xfrm>
              <a:off x="5325650" y="2211625"/>
              <a:ext cx="132175" cy="169125"/>
            </a:xfrm>
            <a:custGeom>
              <a:avLst/>
              <a:gdLst/>
              <a:ahLst/>
              <a:cxnLst/>
              <a:rect l="l" t="t" r="r" b="b"/>
              <a:pathLst>
                <a:path w="5287" h="6765" extrusionOk="0">
                  <a:moveTo>
                    <a:pt x="3150" y="0"/>
                  </a:moveTo>
                  <a:cubicBezTo>
                    <a:pt x="2406" y="0"/>
                    <a:pt x="626" y="1654"/>
                    <a:pt x="525" y="1992"/>
                  </a:cubicBezTo>
                  <a:cubicBezTo>
                    <a:pt x="179" y="3135"/>
                    <a:pt x="1" y="4159"/>
                    <a:pt x="548" y="5219"/>
                  </a:cubicBezTo>
                  <a:cubicBezTo>
                    <a:pt x="1026" y="6162"/>
                    <a:pt x="2031" y="6764"/>
                    <a:pt x="3043" y="6764"/>
                  </a:cubicBezTo>
                  <a:cubicBezTo>
                    <a:pt x="3116" y="6764"/>
                    <a:pt x="3190" y="6761"/>
                    <a:pt x="3263" y="6755"/>
                  </a:cubicBezTo>
                  <a:cubicBezTo>
                    <a:pt x="4025" y="6695"/>
                    <a:pt x="5287" y="5552"/>
                    <a:pt x="5251" y="4231"/>
                  </a:cubicBezTo>
                  <a:cubicBezTo>
                    <a:pt x="5156" y="1064"/>
                    <a:pt x="3930" y="218"/>
                    <a:pt x="3263" y="16"/>
                  </a:cubicBezTo>
                  <a:cubicBezTo>
                    <a:pt x="3229" y="5"/>
                    <a:pt x="3191" y="0"/>
                    <a:pt x="315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88;p58">
              <a:extLst>
                <a:ext uri="{FF2B5EF4-FFF2-40B4-BE49-F238E27FC236}">
                  <a16:creationId xmlns:a16="http://schemas.microsoft.com/office/drawing/2014/main" id="{03887D72-5056-4968-9795-F9E872E19FDE}"/>
                </a:ext>
              </a:extLst>
            </p:cNvPr>
            <p:cNvSpPr/>
            <p:nvPr/>
          </p:nvSpPr>
          <p:spPr>
            <a:xfrm>
              <a:off x="5297050" y="2192250"/>
              <a:ext cx="190550" cy="103000"/>
            </a:xfrm>
            <a:custGeom>
              <a:avLst/>
              <a:gdLst/>
              <a:ahLst/>
              <a:cxnLst/>
              <a:rect l="l" t="t" r="r" b="b"/>
              <a:pathLst>
                <a:path w="7622" h="4120" extrusionOk="0">
                  <a:moveTo>
                    <a:pt x="4025" y="1"/>
                  </a:moveTo>
                  <a:cubicBezTo>
                    <a:pt x="3974" y="1"/>
                    <a:pt x="3923" y="2"/>
                    <a:pt x="3871" y="5"/>
                  </a:cubicBezTo>
                  <a:cubicBezTo>
                    <a:pt x="2097" y="100"/>
                    <a:pt x="204" y="1255"/>
                    <a:pt x="14" y="3875"/>
                  </a:cubicBezTo>
                  <a:cubicBezTo>
                    <a:pt x="1" y="4045"/>
                    <a:pt x="149" y="4119"/>
                    <a:pt x="405" y="4119"/>
                  </a:cubicBezTo>
                  <a:cubicBezTo>
                    <a:pt x="1350" y="4119"/>
                    <a:pt x="3768" y="3100"/>
                    <a:pt x="5014" y="2089"/>
                  </a:cubicBezTo>
                  <a:cubicBezTo>
                    <a:pt x="5124" y="1998"/>
                    <a:pt x="5237" y="1958"/>
                    <a:pt x="5353" y="1958"/>
                  </a:cubicBezTo>
                  <a:cubicBezTo>
                    <a:pt x="6041" y="1958"/>
                    <a:pt x="6827" y="3348"/>
                    <a:pt x="7622" y="3613"/>
                  </a:cubicBezTo>
                  <a:cubicBezTo>
                    <a:pt x="7125" y="1532"/>
                    <a:pt x="5729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89;p58">
              <a:extLst>
                <a:ext uri="{FF2B5EF4-FFF2-40B4-BE49-F238E27FC236}">
                  <a16:creationId xmlns:a16="http://schemas.microsoft.com/office/drawing/2014/main" id="{5214471D-B902-4C4C-AFA2-67DFB5FD9525}"/>
                </a:ext>
              </a:extLst>
            </p:cNvPr>
            <p:cNvSpPr/>
            <p:nvPr/>
          </p:nvSpPr>
          <p:spPr>
            <a:xfrm>
              <a:off x="4909875" y="3359725"/>
              <a:ext cx="674650" cy="1877275"/>
            </a:xfrm>
            <a:custGeom>
              <a:avLst/>
              <a:gdLst/>
              <a:ahLst/>
              <a:cxnLst/>
              <a:rect l="l" t="t" r="r" b="b"/>
              <a:pathLst>
                <a:path w="26986" h="75091" extrusionOk="0">
                  <a:moveTo>
                    <a:pt x="13536" y="11897"/>
                  </a:moveTo>
                  <a:cubicBezTo>
                    <a:pt x="14108" y="14635"/>
                    <a:pt x="14679" y="17385"/>
                    <a:pt x="15251" y="20124"/>
                  </a:cubicBezTo>
                  <a:cubicBezTo>
                    <a:pt x="12083" y="20540"/>
                    <a:pt x="8904" y="20814"/>
                    <a:pt x="5726" y="21052"/>
                  </a:cubicBezTo>
                  <a:cubicBezTo>
                    <a:pt x="5190" y="18255"/>
                    <a:pt x="4654" y="15468"/>
                    <a:pt x="4106" y="12682"/>
                  </a:cubicBezTo>
                  <a:cubicBezTo>
                    <a:pt x="7250" y="12456"/>
                    <a:pt x="10405" y="12242"/>
                    <a:pt x="13536" y="11897"/>
                  </a:cubicBezTo>
                  <a:close/>
                  <a:moveTo>
                    <a:pt x="15596" y="21862"/>
                  </a:moveTo>
                  <a:cubicBezTo>
                    <a:pt x="16143" y="24493"/>
                    <a:pt x="16679" y="27137"/>
                    <a:pt x="17203" y="29780"/>
                  </a:cubicBezTo>
                  <a:lnTo>
                    <a:pt x="7654" y="31328"/>
                  </a:lnTo>
                  <a:cubicBezTo>
                    <a:pt x="7119" y="28482"/>
                    <a:pt x="6595" y="25636"/>
                    <a:pt x="6047" y="22803"/>
                  </a:cubicBezTo>
                  <a:cubicBezTo>
                    <a:pt x="9238" y="22553"/>
                    <a:pt x="12429" y="22267"/>
                    <a:pt x="15596" y="21862"/>
                  </a:cubicBezTo>
                  <a:close/>
                  <a:moveTo>
                    <a:pt x="17548" y="31518"/>
                  </a:moveTo>
                  <a:cubicBezTo>
                    <a:pt x="18108" y="34340"/>
                    <a:pt x="18668" y="37162"/>
                    <a:pt x="19215" y="39995"/>
                  </a:cubicBezTo>
                  <a:cubicBezTo>
                    <a:pt x="19159" y="39981"/>
                    <a:pt x="19100" y="39976"/>
                    <a:pt x="19038" y="39976"/>
                  </a:cubicBezTo>
                  <a:cubicBezTo>
                    <a:pt x="18994" y="39976"/>
                    <a:pt x="18950" y="39978"/>
                    <a:pt x="18906" y="39983"/>
                  </a:cubicBezTo>
                  <a:cubicBezTo>
                    <a:pt x="15762" y="40436"/>
                    <a:pt x="12631" y="40900"/>
                    <a:pt x="9488" y="41353"/>
                  </a:cubicBezTo>
                  <a:cubicBezTo>
                    <a:pt x="8988" y="38590"/>
                    <a:pt x="8476" y="35828"/>
                    <a:pt x="7976" y="33066"/>
                  </a:cubicBezTo>
                  <a:cubicBezTo>
                    <a:pt x="11167" y="32554"/>
                    <a:pt x="14358" y="32030"/>
                    <a:pt x="17548" y="31518"/>
                  </a:cubicBezTo>
                  <a:close/>
                  <a:moveTo>
                    <a:pt x="19537" y="41662"/>
                  </a:moveTo>
                  <a:cubicBezTo>
                    <a:pt x="20084" y="44520"/>
                    <a:pt x="20632" y="47389"/>
                    <a:pt x="21168" y="50247"/>
                  </a:cubicBezTo>
                  <a:cubicBezTo>
                    <a:pt x="17882" y="50711"/>
                    <a:pt x="14619" y="51282"/>
                    <a:pt x="11381" y="51985"/>
                  </a:cubicBezTo>
                  <a:cubicBezTo>
                    <a:pt x="10857" y="49008"/>
                    <a:pt x="10333" y="46044"/>
                    <a:pt x="9797" y="43079"/>
                  </a:cubicBezTo>
                  <a:cubicBezTo>
                    <a:pt x="9821" y="43079"/>
                    <a:pt x="9857" y="43079"/>
                    <a:pt x="9893" y="43067"/>
                  </a:cubicBezTo>
                  <a:cubicBezTo>
                    <a:pt x="13048" y="42615"/>
                    <a:pt x="16215" y="42150"/>
                    <a:pt x="19382" y="41698"/>
                  </a:cubicBezTo>
                  <a:cubicBezTo>
                    <a:pt x="19442" y="41686"/>
                    <a:pt x="19489" y="41674"/>
                    <a:pt x="19537" y="41662"/>
                  </a:cubicBezTo>
                  <a:close/>
                  <a:moveTo>
                    <a:pt x="21489" y="51985"/>
                  </a:moveTo>
                  <a:cubicBezTo>
                    <a:pt x="22001" y="54783"/>
                    <a:pt x="22513" y="57569"/>
                    <a:pt x="23013" y="60379"/>
                  </a:cubicBezTo>
                  <a:cubicBezTo>
                    <a:pt x="19739" y="61010"/>
                    <a:pt x="16417" y="61510"/>
                    <a:pt x="13095" y="61879"/>
                  </a:cubicBezTo>
                  <a:cubicBezTo>
                    <a:pt x="12631" y="59164"/>
                    <a:pt x="12167" y="56438"/>
                    <a:pt x="11691" y="53723"/>
                  </a:cubicBezTo>
                  <a:cubicBezTo>
                    <a:pt x="14929" y="53033"/>
                    <a:pt x="18203" y="52449"/>
                    <a:pt x="21489" y="51985"/>
                  </a:cubicBezTo>
                  <a:close/>
                  <a:moveTo>
                    <a:pt x="12181" y="0"/>
                  </a:moveTo>
                  <a:cubicBezTo>
                    <a:pt x="11658" y="0"/>
                    <a:pt x="11095" y="436"/>
                    <a:pt x="11238" y="1110"/>
                  </a:cubicBezTo>
                  <a:cubicBezTo>
                    <a:pt x="11893" y="4122"/>
                    <a:pt x="12536" y="7134"/>
                    <a:pt x="13167" y="10158"/>
                  </a:cubicBezTo>
                  <a:cubicBezTo>
                    <a:pt x="10047" y="10492"/>
                    <a:pt x="6904" y="10706"/>
                    <a:pt x="3773" y="10932"/>
                  </a:cubicBezTo>
                  <a:cubicBezTo>
                    <a:pt x="3142" y="7682"/>
                    <a:pt x="2499" y="4431"/>
                    <a:pt x="1844" y="1181"/>
                  </a:cubicBezTo>
                  <a:cubicBezTo>
                    <a:pt x="1754" y="735"/>
                    <a:pt x="1430" y="543"/>
                    <a:pt x="1086" y="543"/>
                  </a:cubicBezTo>
                  <a:cubicBezTo>
                    <a:pt x="566" y="543"/>
                    <a:pt x="1" y="984"/>
                    <a:pt x="130" y="1657"/>
                  </a:cubicBezTo>
                  <a:cubicBezTo>
                    <a:pt x="1487" y="8408"/>
                    <a:pt x="2797" y="15171"/>
                    <a:pt x="4082" y="21934"/>
                  </a:cubicBezTo>
                  <a:cubicBezTo>
                    <a:pt x="4059" y="22148"/>
                    <a:pt x="4094" y="22362"/>
                    <a:pt x="4202" y="22541"/>
                  </a:cubicBezTo>
                  <a:cubicBezTo>
                    <a:pt x="7476" y="39805"/>
                    <a:pt x="10548" y="57116"/>
                    <a:pt x="13441" y="74452"/>
                  </a:cubicBezTo>
                  <a:cubicBezTo>
                    <a:pt x="13517" y="74897"/>
                    <a:pt x="13832" y="75090"/>
                    <a:pt x="14173" y="75090"/>
                  </a:cubicBezTo>
                  <a:cubicBezTo>
                    <a:pt x="14689" y="75090"/>
                    <a:pt x="15263" y="74649"/>
                    <a:pt x="15155" y="73976"/>
                  </a:cubicBezTo>
                  <a:cubicBezTo>
                    <a:pt x="14572" y="70523"/>
                    <a:pt x="13988" y="67070"/>
                    <a:pt x="13393" y="63617"/>
                  </a:cubicBezTo>
                  <a:cubicBezTo>
                    <a:pt x="16727" y="63248"/>
                    <a:pt x="20037" y="62748"/>
                    <a:pt x="23323" y="62117"/>
                  </a:cubicBezTo>
                  <a:cubicBezTo>
                    <a:pt x="23954" y="65629"/>
                    <a:pt x="24561" y="69154"/>
                    <a:pt x="25157" y="72678"/>
                  </a:cubicBezTo>
                  <a:cubicBezTo>
                    <a:pt x="25232" y="73123"/>
                    <a:pt x="25550" y="73316"/>
                    <a:pt x="25892" y="73316"/>
                  </a:cubicBezTo>
                  <a:cubicBezTo>
                    <a:pt x="26410" y="73316"/>
                    <a:pt x="26986" y="72875"/>
                    <a:pt x="26871" y="72202"/>
                  </a:cubicBezTo>
                  <a:cubicBezTo>
                    <a:pt x="22835" y="48246"/>
                    <a:pt x="18060" y="24398"/>
                    <a:pt x="12953" y="633"/>
                  </a:cubicBezTo>
                  <a:cubicBezTo>
                    <a:pt x="12858" y="192"/>
                    <a:pt x="12528" y="0"/>
                    <a:pt x="1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90;p58">
              <a:extLst>
                <a:ext uri="{FF2B5EF4-FFF2-40B4-BE49-F238E27FC236}">
                  <a16:creationId xmlns:a16="http://schemas.microsoft.com/office/drawing/2014/main" id="{BB284F51-B23D-402C-91FD-CC166A765CAF}"/>
                </a:ext>
              </a:extLst>
            </p:cNvPr>
            <p:cNvSpPr/>
            <p:nvPr/>
          </p:nvSpPr>
          <p:spPr>
            <a:xfrm>
              <a:off x="2203875" y="1554725"/>
              <a:ext cx="1213000" cy="3796275"/>
            </a:xfrm>
            <a:custGeom>
              <a:avLst/>
              <a:gdLst/>
              <a:ahLst/>
              <a:cxnLst/>
              <a:rect l="l" t="t" r="r" b="b"/>
              <a:pathLst>
                <a:path w="48520" h="151851" extrusionOk="0">
                  <a:moveTo>
                    <a:pt x="32682" y="12564"/>
                  </a:moveTo>
                  <a:cubicBezTo>
                    <a:pt x="36325" y="13016"/>
                    <a:pt x="39956" y="13362"/>
                    <a:pt x="43623" y="13362"/>
                  </a:cubicBezTo>
                  <a:cubicBezTo>
                    <a:pt x="42957" y="16136"/>
                    <a:pt x="42302" y="18922"/>
                    <a:pt x="41635" y="21696"/>
                  </a:cubicBezTo>
                  <a:cubicBezTo>
                    <a:pt x="37944" y="21410"/>
                    <a:pt x="34253" y="21256"/>
                    <a:pt x="30550" y="21053"/>
                  </a:cubicBezTo>
                  <a:cubicBezTo>
                    <a:pt x="31265" y="18219"/>
                    <a:pt x="31967" y="15398"/>
                    <a:pt x="32682" y="12564"/>
                  </a:cubicBezTo>
                  <a:close/>
                  <a:moveTo>
                    <a:pt x="30122" y="22803"/>
                  </a:moveTo>
                  <a:cubicBezTo>
                    <a:pt x="33825" y="23006"/>
                    <a:pt x="37527" y="23161"/>
                    <a:pt x="41218" y="23446"/>
                  </a:cubicBezTo>
                  <a:cubicBezTo>
                    <a:pt x="40552" y="26256"/>
                    <a:pt x="39885" y="29054"/>
                    <a:pt x="39218" y="31864"/>
                  </a:cubicBezTo>
                  <a:cubicBezTo>
                    <a:pt x="38677" y="31974"/>
                    <a:pt x="38098" y="32014"/>
                    <a:pt x="37507" y="32014"/>
                  </a:cubicBezTo>
                  <a:cubicBezTo>
                    <a:pt x="36240" y="32014"/>
                    <a:pt x="34918" y="31830"/>
                    <a:pt x="33789" y="31757"/>
                  </a:cubicBezTo>
                  <a:cubicBezTo>
                    <a:pt x="31872" y="31626"/>
                    <a:pt x="29955" y="31447"/>
                    <a:pt x="28038" y="31269"/>
                  </a:cubicBezTo>
                  <a:cubicBezTo>
                    <a:pt x="28729" y="28447"/>
                    <a:pt x="29419" y="25625"/>
                    <a:pt x="30122" y="22803"/>
                  </a:cubicBezTo>
                  <a:close/>
                  <a:moveTo>
                    <a:pt x="27609" y="32995"/>
                  </a:moveTo>
                  <a:cubicBezTo>
                    <a:pt x="29860" y="33221"/>
                    <a:pt x="32122" y="33436"/>
                    <a:pt x="34396" y="33567"/>
                  </a:cubicBezTo>
                  <a:cubicBezTo>
                    <a:pt x="35435" y="33639"/>
                    <a:pt x="36583" y="33766"/>
                    <a:pt x="37711" y="33766"/>
                  </a:cubicBezTo>
                  <a:cubicBezTo>
                    <a:pt x="38070" y="33766"/>
                    <a:pt x="38427" y="33753"/>
                    <a:pt x="38778" y="33721"/>
                  </a:cubicBezTo>
                  <a:lnTo>
                    <a:pt x="38778" y="33721"/>
                  </a:lnTo>
                  <a:cubicBezTo>
                    <a:pt x="38063" y="36686"/>
                    <a:pt x="37361" y="39651"/>
                    <a:pt x="36658" y="42615"/>
                  </a:cubicBezTo>
                  <a:cubicBezTo>
                    <a:pt x="32896" y="42520"/>
                    <a:pt x="29122" y="42591"/>
                    <a:pt x="25371" y="42246"/>
                  </a:cubicBezTo>
                  <a:cubicBezTo>
                    <a:pt x="25943" y="39865"/>
                    <a:pt x="26502" y="37484"/>
                    <a:pt x="27086" y="35102"/>
                  </a:cubicBezTo>
                  <a:cubicBezTo>
                    <a:pt x="27252" y="34400"/>
                    <a:pt x="27431" y="33698"/>
                    <a:pt x="27609" y="32995"/>
                  </a:cubicBezTo>
                  <a:close/>
                  <a:moveTo>
                    <a:pt x="24954" y="43985"/>
                  </a:moveTo>
                  <a:cubicBezTo>
                    <a:pt x="28705" y="44354"/>
                    <a:pt x="32479" y="44306"/>
                    <a:pt x="36242" y="44377"/>
                  </a:cubicBezTo>
                  <a:cubicBezTo>
                    <a:pt x="35575" y="47175"/>
                    <a:pt x="34920" y="49961"/>
                    <a:pt x="34253" y="52759"/>
                  </a:cubicBezTo>
                  <a:cubicBezTo>
                    <a:pt x="31297" y="52554"/>
                    <a:pt x="28334" y="52451"/>
                    <a:pt x="25363" y="52451"/>
                  </a:cubicBezTo>
                  <a:cubicBezTo>
                    <a:pt x="24552" y="52451"/>
                    <a:pt x="23742" y="52458"/>
                    <a:pt x="22930" y="52474"/>
                  </a:cubicBezTo>
                  <a:cubicBezTo>
                    <a:pt x="23597" y="49640"/>
                    <a:pt x="24276" y="46806"/>
                    <a:pt x="24954" y="43985"/>
                  </a:cubicBezTo>
                  <a:close/>
                  <a:moveTo>
                    <a:pt x="25110" y="54223"/>
                  </a:moveTo>
                  <a:cubicBezTo>
                    <a:pt x="28027" y="54223"/>
                    <a:pt x="30937" y="54317"/>
                    <a:pt x="33848" y="54510"/>
                  </a:cubicBezTo>
                  <a:cubicBezTo>
                    <a:pt x="33182" y="57319"/>
                    <a:pt x="32515" y="60141"/>
                    <a:pt x="31860" y="62951"/>
                  </a:cubicBezTo>
                  <a:cubicBezTo>
                    <a:pt x="28074" y="62892"/>
                    <a:pt x="24300" y="62832"/>
                    <a:pt x="20513" y="62773"/>
                  </a:cubicBezTo>
                  <a:cubicBezTo>
                    <a:pt x="21180" y="59927"/>
                    <a:pt x="21847" y="57093"/>
                    <a:pt x="22514" y="54248"/>
                  </a:cubicBezTo>
                  <a:cubicBezTo>
                    <a:pt x="23380" y="54231"/>
                    <a:pt x="24245" y="54223"/>
                    <a:pt x="25110" y="54223"/>
                  </a:cubicBezTo>
                  <a:close/>
                  <a:moveTo>
                    <a:pt x="20109" y="64547"/>
                  </a:moveTo>
                  <a:cubicBezTo>
                    <a:pt x="23883" y="64606"/>
                    <a:pt x="27669" y="64666"/>
                    <a:pt x="31443" y="64725"/>
                  </a:cubicBezTo>
                  <a:cubicBezTo>
                    <a:pt x="30693" y="67928"/>
                    <a:pt x="29943" y="71131"/>
                    <a:pt x="29193" y="74333"/>
                  </a:cubicBezTo>
                  <a:cubicBezTo>
                    <a:pt x="25982" y="73922"/>
                    <a:pt x="22770" y="73724"/>
                    <a:pt x="19536" y="73724"/>
                  </a:cubicBezTo>
                  <a:cubicBezTo>
                    <a:pt x="19029" y="73724"/>
                    <a:pt x="18521" y="73728"/>
                    <a:pt x="18013" y="73738"/>
                  </a:cubicBezTo>
                  <a:cubicBezTo>
                    <a:pt x="18704" y="70678"/>
                    <a:pt x="19406" y="67606"/>
                    <a:pt x="20109" y="64547"/>
                  </a:cubicBezTo>
                  <a:close/>
                  <a:moveTo>
                    <a:pt x="19379" y="75493"/>
                  </a:moveTo>
                  <a:cubicBezTo>
                    <a:pt x="22529" y="75493"/>
                    <a:pt x="25665" y="75687"/>
                    <a:pt x="28800" y="76060"/>
                  </a:cubicBezTo>
                  <a:cubicBezTo>
                    <a:pt x="28062" y="79239"/>
                    <a:pt x="27336" y="82418"/>
                    <a:pt x="26609" y="85597"/>
                  </a:cubicBezTo>
                  <a:cubicBezTo>
                    <a:pt x="24216" y="85144"/>
                    <a:pt x="21752" y="85013"/>
                    <a:pt x="19323" y="84942"/>
                  </a:cubicBezTo>
                  <a:cubicBezTo>
                    <a:pt x="18371" y="84914"/>
                    <a:pt x="17329" y="84826"/>
                    <a:pt x="16311" y="84826"/>
                  </a:cubicBezTo>
                  <a:cubicBezTo>
                    <a:pt x="16042" y="84826"/>
                    <a:pt x="15776" y="84832"/>
                    <a:pt x="15513" y="84847"/>
                  </a:cubicBezTo>
                  <a:cubicBezTo>
                    <a:pt x="16203" y="81739"/>
                    <a:pt x="16906" y="78620"/>
                    <a:pt x="17608" y="75512"/>
                  </a:cubicBezTo>
                  <a:cubicBezTo>
                    <a:pt x="17624" y="75512"/>
                    <a:pt x="17635" y="75517"/>
                    <a:pt x="17647" y="75517"/>
                  </a:cubicBezTo>
                  <a:cubicBezTo>
                    <a:pt x="17653" y="75517"/>
                    <a:pt x="17660" y="75516"/>
                    <a:pt x="17668" y="75512"/>
                  </a:cubicBezTo>
                  <a:cubicBezTo>
                    <a:pt x="18239" y="75499"/>
                    <a:pt x="18809" y="75493"/>
                    <a:pt x="19379" y="75493"/>
                  </a:cubicBezTo>
                  <a:close/>
                  <a:moveTo>
                    <a:pt x="16338" y="86599"/>
                  </a:moveTo>
                  <a:cubicBezTo>
                    <a:pt x="17341" y="86599"/>
                    <a:pt x="18455" y="86695"/>
                    <a:pt x="19323" y="86728"/>
                  </a:cubicBezTo>
                  <a:cubicBezTo>
                    <a:pt x="21621" y="86787"/>
                    <a:pt x="23942" y="86895"/>
                    <a:pt x="26205" y="87323"/>
                  </a:cubicBezTo>
                  <a:cubicBezTo>
                    <a:pt x="25478" y="90490"/>
                    <a:pt x="24776" y="93657"/>
                    <a:pt x="24061" y="96824"/>
                  </a:cubicBezTo>
                  <a:cubicBezTo>
                    <a:pt x="21071" y="96453"/>
                    <a:pt x="17860" y="95811"/>
                    <a:pt x="14786" y="95811"/>
                  </a:cubicBezTo>
                  <a:cubicBezTo>
                    <a:pt x="14213" y="95811"/>
                    <a:pt x="13645" y="95833"/>
                    <a:pt x="13084" y="95884"/>
                  </a:cubicBezTo>
                  <a:cubicBezTo>
                    <a:pt x="13751" y="92812"/>
                    <a:pt x="14429" y="89740"/>
                    <a:pt x="15108" y="86668"/>
                  </a:cubicBezTo>
                  <a:cubicBezTo>
                    <a:pt x="15476" y="86617"/>
                    <a:pt x="15896" y="86599"/>
                    <a:pt x="16338" y="86599"/>
                  </a:cubicBezTo>
                  <a:close/>
                  <a:moveTo>
                    <a:pt x="14947" y="97543"/>
                  </a:moveTo>
                  <a:cubicBezTo>
                    <a:pt x="17814" y="97543"/>
                    <a:pt x="20860" y="98166"/>
                    <a:pt x="23669" y="98551"/>
                  </a:cubicBezTo>
                  <a:cubicBezTo>
                    <a:pt x="22942" y="101765"/>
                    <a:pt x="22228" y="104992"/>
                    <a:pt x="21513" y="108207"/>
                  </a:cubicBezTo>
                  <a:cubicBezTo>
                    <a:pt x="21063" y="108223"/>
                    <a:pt x="20614" y="108231"/>
                    <a:pt x="20166" y="108231"/>
                  </a:cubicBezTo>
                  <a:cubicBezTo>
                    <a:pt x="16952" y="108231"/>
                    <a:pt x="13791" y="107819"/>
                    <a:pt x="10667" y="107004"/>
                  </a:cubicBezTo>
                  <a:cubicBezTo>
                    <a:pt x="11334" y="103897"/>
                    <a:pt x="12012" y="100789"/>
                    <a:pt x="12691" y="97693"/>
                  </a:cubicBezTo>
                  <a:cubicBezTo>
                    <a:pt x="13425" y="97588"/>
                    <a:pt x="14179" y="97543"/>
                    <a:pt x="14947" y="97543"/>
                  </a:cubicBezTo>
                  <a:close/>
                  <a:moveTo>
                    <a:pt x="10298" y="108742"/>
                  </a:moveTo>
                  <a:cubicBezTo>
                    <a:pt x="13561" y="109583"/>
                    <a:pt x="16854" y="110003"/>
                    <a:pt x="20205" y="110003"/>
                  </a:cubicBezTo>
                  <a:cubicBezTo>
                    <a:pt x="20510" y="110003"/>
                    <a:pt x="20815" y="110000"/>
                    <a:pt x="21121" y="109993"/>
                  </a:cubicBezTo>
                  <a:lnTo>
                    <a:pt x="21121" y="109993"/>
                  </a:lnTo>
                  <a:cubicBezTo>
                    <a:pt x="20525" y="112695"/>
                    <a:pt x="19930" y="115398"/>
                    <a:pt x="19335" y="118101"/>
                  </a:cubicBezTo>
                  <a:cubicBezTo>
                    <a:pt x="19251" y="118506"/>
                    <a:pt x="19168" y="118898"/>
                    <a:pt x="19085" y="119303"/>
                  </a:cubicBezTo>
                  <a:cubicBezTo>
                    <a:pt x="15632" y="118434"/>
                    <a:pt x="11846" y="118387"/>
                    <a:pt x="8309" y="118101"/>
                  </a:cubicBezTo>
                  <a:cubicBezTo>
                    <a:pt x="8964" y="114981"/>
                    <a:pt x="9631" y="111862"/>
                    <a:pt x="10298" y="108742"/>
                  </a:cubicBezTo>
                  <a:close/>
                  <a:moveTo>
                    <a:pt x="7940" y="119839"/>
                  </a:moveTo>
                  <a:cubicBezTo>
                    <a:pt x="11465" y="120161"/>
                    <a:pt x="15263" y="120161"/>
                    <a:pt x="18704" y="121042"/>
                  </a:cubicBezTo>
                  <a:cubicBezTo>
                    <a:pt x="18037" y="124161"/>
                    <a:pt x="17370" y="127269"/>
                    <a:pt x="16715" y="130388"/>
                  </a:cubicBezTo>
                  <a:cubicBezTo>
                    <a:pt x="13274" y="129400"/>
                    <a:pt x="9607" y="129340"/>
                    <a:pt x="6083" y="128769"/>
                  </a:cubicBezTo>
                  <a:cubicBezTo>
                    <a:pt x="6702" y="125792"/>
                    <a:pt x="7321" y="122816"/>
                    <a:pt x="7940" y="119839"/>
                  </a:cubicBezTo>
                  <a:close/>
                  <a:moveTo>
                    <a:pt x="5726" y="130495"/>
                  </a:moveTo>
                  <a:cubicBezTo>
                    <a:pt x="9250" y="131055"/>
                    <a:pt x="12929" y="131126"/>
                    <a:pt x="16346" y="132126"/>
                  </a:cubicBezTo>
                  <a:cubicBezTo>
                    <a:pt x="15822" y="134662"/>
                    <a:pt x="15287" y="137198"/>
                    <a:pt x="14775" y="139722"/>
                  </a:cubicBezTo>
                  <a:cubicBezTo>
                    <a:pt x="11226" y="139199"/>
                    <a:pt x="7678" y="138734"/>
                    <a:pt x="4118" y="138341"/>
                  </a:cubicBezTo>
                  <a:cubicBezTo>
                    <a:pt x="4654" y="135722"/>
                    <a:pt x="5190" y="133115"/>
                    <a:pt x="5726" y="130495"/>
                  </a:cubicBezTo>
                  <a:close/>
                  <a:moveTo>
                    <a:pt x="47436" y="1"/>
                  </a:moveTo>
                  <a:cubicBezTo>
                    <a:pt x="47087" y="1"/>
                    <a:pt x="46752" y="193"/>
                    <a:pt x="46648" y="634"/>
                  </a:cubicBezTo>
                  <a:cubicBezTo>
                    <a:pt x="45778" y="4289"/>
                    <a:pt x="44909" y="7932"/>
                    <a:pt x="44040" y="11576"/>
                  </a:cubicBezTo>
                  <a:cubicBezTo>
                    <a:pt x="43854" y="11578"/>
                    <a:pt x="43668" y="11578"/>
                    <a:pt x="43483" y="11578"/>
                  </a:cubicBezTo>
                  <a:cubicBezTo>
                    <a:pt x="40015" y="11578"/>
                    <a:pt x="36569" y="11268"/>
                    <a:pt x="33122" y="10849"/>
                  </a:cubicBezTo>
                  <a:cubicBezTo>
                    <a:pt x="33944" y="7599"/>
                    <a:pt x="34753" y="4349"/>
                    <a:pt x="35587" y="1110"/>
                  </a:cubicBezTo>
                  <a:cubicBezTo>
                    <a:pt x="35759" y="443"/>
                    <a:pt x="35204" y="4"/>
                    <a:pt x="34674" y="4"/>
                  </a:cubicBezTo>
                  <a:cubicBezTo>
                    <a:pt x="34324" y="4"/>
                    <a:pt x="33986" y="194"/>
                    <a:pt x="33872" y="634"/>
                  </a:cubicBezTo>
                  <a:cubicBezTo>
                    <a:pt x="24050" y="38984"/>
                    <a:pt x="15025" y="77536"/>
                    <a:pt x="6869" y="116279"/>
                  </a:cubicBezTo>
                  <a:cubicBezTo>
                    <a:pt x="4559" y="127197"/>
                    <a:pt x="2333" y="138127"/>
                    <a:pt x="130" y="149069"/>
                  </a:cubicBezTo>
                  <a:cubicBezTo>
                    <a:pt x="1" y="149735"/>
                    <a:pt x="566" y="150177"/>
                    <a:pt x="1086" y="150177"/>
                  </a:cubicBezTo>
                  <a:cubicBezTo>
                    <a:pt x="1430" y="150177"/>
                    <a:pt x="1754" y="149984"/>
                    <a:pt x="1844" y="149533"/>
                  </a:cubicBezTo>
                  <a:cubicBezTo>
                    <a:pt x="2475" y="146378"/>
                    <a:pt x="3118" y="143235"/>
                    <a:pt x="3761" y="140080"/>
                  </a:cubicBezTo>
                  <a:cubicBezTo>
                    <a:pt x="7321" y="140473"/>
                    <a:pt x="10869" y="140925"/>
                    <a:pt x="14405" y="141461"/>
                  </a:cubicBezTo>
                  <a:cubicBezTo>
                    <a:pt x="13774" y="144544"/>
                    <a:pt x="13143" y="147640"/>
                    <a:pt x="12524" y="150736"/>
                  </a:cubicBezTo>
                  <a:cubicBezTo>
                    <a:pt x="12388" y="151409"/>
                    <a:pt x="12955" y="151850"/>
                    <a:pt x="13477" y="151850"/>
                  </a:cubicBezTo>
                  <a:cubicBezTo>
                    <a:pt x="13823" y="151850"/>
                    <a:pt x="14149" y="151657"/>
                    <a:pt x="14239" y="151212"/>
                  </a:cubicBezTo>
                  <a:cubicBezTo>
                    <a:pt x="17799" y="133484"/>
                    <a:pt x="21621" y="115815"/>
                    <a:pt x="25585" y="98182"/>
                  </a:cubicBezTo>
                  <a:cubicBezTo>
                    <a:pt x="25597" y="98134"/>
                    <a:pt x="25609" y="98086"/>
                    <a:pt x="25621" y="98039"/>
                  </a:cubicBezTo>
                  <a:cubicBezTo>
                    <a:pt x="28157" y="86775"/>
                    <a:pt x="30741" y="75524"/>
                    <a:pt x="33372" y="64285"/>
                  </a:cubicBezTo>
                  <a:cubicBezTo>
                    <a:pt x="33432" y="64166"/>
                    <a:pt x="33467" y="64023"/>
                    <a:pt x="33467" y="63880"/>
                  </a:cubicBezTo>
                  <a:cubicBezTo>
                    <a:pt x="35682" y="54462"/>
                    <a:pt x="37908" y="45044"/>
                    <a:pt x="40147" y="35638"/>
                  </a:cubicBezTo>
                  <a:cubicBezTo>
                    <a:pt x="42885" y="24125"/>
                    <a:pt x="45636" y="12624"/>
                    <a:pt x="48362" y="1110"/>
                  </a:cubicBezTo>
                  <a:cubicBezTo>
                    <a:pt x="48520" y="437"/>
                    <a:pt x="47962" y="1"/>
                    <a:pt x="47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91;p58">
              <a:extLst>
                <a:ext uri="{FF2B5EF4-FFF2-40B4-BE49-F238E27FC236}">
                  <a16:creationId xmlns:a16="http://schemas.microsoft.com/office/drawing/2014/main" id="{5423CAAD-1990-41F0-ADD7-FDAC5E73A89B}"/>
                </a:ext>
              </a:extLst>
            </p:cNvPr>
            <p:cNvSpPr/>
            <p:nvPr/>
          </p:nvSpPr>
          <p:spPr>
            <a:xfrm>
              <a:off x="3812800" y="736375"/>
              <a:ext cx="394275" cy="143250"/>
            </a:xfrm>
            <a:custGeom>
              <a:avLst/>
              <a:gdLst/>
              <a:ahLst/>
              <a:cxnLst/>
              <a:rect l="l" t="t" r="r" b="b"/>
              <a:pathLst>
                <a:path w="15771" h="5730" extrusionOk="0">
                  <a:moveTo>
                    <a:pt x="15066" y="1"/>
                  </a:moveTo>
                  <a:cubicBezTo>
                    <a:pt x="14916" y="1"/>
                    <a:pt x="14734" y="46"/>
                    <a:pt x="14509" y="102"/>
                  </a:cubicBezTo>
                  <a:cubicBezTo>
                    <a:pt x="13616" y="340"/>
                    <a:pt x="9985" y="2186"/>
                    <a:pt x="8377" y="2590"/>
                  </a:cubicBezTo>
                  <a:cubicBezTo>
                    <a:pt x="7557" y="2795"/>
                    <a:pt x="6401" y="2915"/>
                    <a:pt x="5256" y="2915"/>
                  </a:cubicBezTo>
                  <a:cubicBezTo>
                    <a:pt x="4140" y="2915"/>
                    <a:pt x="3033" y="2801"/>
                    <a:pt x="2257" y="2543"/>
                  </a:cubicBezTo>
                  <a:cubicBezTo>
                    <a:pt x="1495" y="2578"/>
                    <a:pt x="686" y="2793"/>
                    <a:pt x="471" y="3519"/>
                  </a:cubicBezTo>
                  <a:cubicBezTo>
                    <a:pt x="0" y="5120"/>
                    <a:pt x="1931" y="5711"/>
                    <a:pt x="2993" y="5711"/>
                  </a:cubicBezTo>
                  <a:cubicBezTo>
                    <a:pt x="3084" y="5711"/>
                    <a:pt x="3169" y="5706"/>
                    <a:pt x="3246" y="5698"/>
                  </a:cubicBezTo>
                  <a:cubicBezTo>
                    <a:pt x="3779" y="5708"/>
                    <a:pt x="4175" y="5729"/>
                    <a:pt x="4550" y="5729"/>
                  </a:cubicBezTo>
                  <a:cubicBezTo>
                    <a:pt x="5045" y="5729"/>
                    <a:pt x="5502" y="5692"/>
                    <a:pt x="6186" y="5543"/>
                  </a:cubicBezTo>
                  <a:cubicBezTo>
                    <a:pt x="8282" y="5079"/>
                    <a:pt x="9782" y="4472"/>
                    <a:pt x="11116" y="3769"/>
                  </a:cubicBezTo>
                  <a:cubicBezTo>
                    <a:pt x="11949" y="3329"/>
                    <a:pt x="15771" y="1007"/>
                    <a:pt x="15569" y="447"/>
                  </a:cubicBezTo>
                  <a:cubicBezTo>
                    <a:pt x="15453" y="108"/>
                    <a:pt x="15298" y="1"/>
                    <a:pt x="15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92;p58">
              <a:extLst>
                <a:ext uri="{FF2B5EF4-FFF2-40B4-BE49-F238E27FC236}">
                  <a16:creationId xmlns:a16="http://schemas.microsoft.com/office/drawing/2014/main" id="{4A4B1F60-928D-44FA-A6D7-57C5F6CD8BAA}"/>
                </a:ext>
              </a:extLst>
            </p:cNvPr>
            <p:cNvSpPr/>
            <p:nvPr/>
          </p:nvSpPr>
          <p:spPr>
            <a:xfrm>
              <a:off x="4030850" y="351650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0" y="1"/>
                  </a:moveTo>
                  <a:lnTo>
                    <a:pt x="0" y="26349"/>
                  </a:lnTo>
                  <a:cubicBezTo>
                    <a:pt x="1524" y="25218"/>
                    <a:pt x="3406" y="24552"/>
                    <a:pt x="5454" y="24552"/>
                  </a:cubicBezTo>
                  <a:cubicBezTo>
                    <a:pt x="10633" y="24552"/>
                    <a:pt x="14800" y="28862"/>
                    <a:pt x="14550" y="34100"/>
                  </a:cubicBezTo>
                  <a:cubicBezTo>
                    <a:pt x="14336" y="38863"/>
                    <a:pt x="10299" y="42732"/>
                    <a:pt x="5537" y="42780"/>
                  </a:cubicBezTo>
                  <a:cubicBezTo>
                    <a:pt x="5519" y="42780"/>
                    <a:pt x="5500" y="42780"/>
                    <a:pt x="5482" y="42780"/>
                  </a:cubicBezTo>
                  <a:cubicBezTo>
                    <a:pt x="3420" y="42780"/>
                    <a:pt x="1523" y="42115"/>
                    <a:pt x="0" y="40970"/>
                  </a:cubicBezTo>
                  <a:lnTo>
                    <a:pt x="0" y="67331"/>
                  </a:lnTo>
                  <a:lnTo>
                    <a:pt x="26361" y="67331"/>
                  </a:lnTo>
                  <a:cubicBezTo>
                    <a:pt x="25206" y="68867"/>
                    <a:pt x="24539" y="70783"/>
                    <a:pt x="24551" y="72855"/>
                  </a:cubicBezTo>
                  <a:cubicBezTo>
                    <a:pt x="24599" y="77630"/>
                    <a:pt x="28468" y="81654"/>
                    <a:pt x="33231" y="81880"/>
                  </a:cubicBezTo>
                  <a:cubicBezTo>
                    <a:pt x="33381" y="81887"/>
                    <a:pt x="33530" y="81891"/>
                    <a:pt x="33678" y="81891"/>
                  </a:cubicBezTo>
                  <a:cubicBezTo>
                    <a:pt x="38713" y="81891"/>
                    <a:pt x="42780" y="77814"/>
                    <a:pt x="42780" y="72772"/>
                  </a:cubicBezTo>
                  <a:cubicBezTo>
                    <a:pt x="42780" y="70724"/>
                    <a:pt x="42113" y="68843"/>
                    <a:pt x="40982" y="67331"/>
                  </a:cubicBezTo>
                  <a:lnTo>
                    <a:pt x="67330" y="67331"/>
                  </a:lnTo>
                  <a:lnTo>
                    <a:pt x="67330" y="5252"/>
                  </a:lnTo>
                  <a:cubicBezTo>
                    <a:pt x="67330" y="2346"/>
                    <a:pt x="64985" y="1"/>
                    <a:pt x="6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93;p58">
              <a:extLst>
                <a:ext uri="{FF2B5EF4-FFF2-40B4-BE49-F238E27FC236}">
                  <a16:creationId xmlns:a16="http://schemas.microsoft.com/office/drawing/2014/main" id="{9D84823D-2007-4B36-857B-177EABCDABB1}"/>
                </a:ext>
              </a:extLst>
            </p:cNvPr>
            <p:cNvSpPr/>
            <p:nvPr/>
          </p:nvSpPr>
          <p:spPr>
            <a:xfrm>
              <a:off x="3794500" y="701525"/>
              <a:ext cx="96175" cy="127300"/>
            </a:xfrm>
            <a:custGeom>
              <a:avLst/>
              <a:gdLst/>
              <a:ahLst/>
              <a:cxnLst/>
              <a:rect l="l" t="t" r="r" b="b"/>
              <a:pathLst>
                <a:path w="3847" h="5092" extrusionOk="0">
                  <a:moveTo>
                    <a:pt x="2437" y="1"/>
                  </a:moveTo>
                  <a:cubicBezTo>
                    <a:pt x="2164" y="1"/>
                    <a:pt x="1872" y="126"/>
                    <a:pt x="1703" y="329"/>
                  </a:cubicBezTo>
                  <a:cubicBezTo>
                    <a:pt x="1215" y="913"/>
                    <a:pt x="727" y="1484"/>
                    <a:pt x="251" y="2067"/>
                  </a:cubicBezTo>
                  <a:cubicBezTo>
                    <a:pt x="132" y="2198"/>
                    <a:pt x="13" y="2353"/>
                    <a:pt x="1" y="2532"/>
                  </a:cubicBezTo>
                  <a:cubicBezTo>
                    <a:pt x="1" y="2675"/>
                    <a:pt x="72" y="2818"/>
                    <a:pt x="156" y="2949"/>
                  </a:cubicBezTo>
                  <a:cubicBezTo>
                    <a:pt x="620" y="3746"/>
                    <a:pt x="1203" y="4473"/>
                    <a:pt x="1882" y="5092"/>
                  </a:cubicBezTo>
                  <a:cubicBezTo>
                    <a:pt x="2192" y="3996"/>
                    <a:pt x="2906" y="3008"/>
                    <a:pt x="3847" y="2377"/>
                  </a:cubicBezTo>
                  <a:cubicBezTo>
                    <a:pt x="3716" y="1591"/>
                    <a:pt x="3466" y="793"/>
                    <a:pt x="2930" y="198"/>
                  </a:cubicBezTo>
                  <a:cubicBezTo>
                    <a:pt x="2808" y="61"/>
                    <a:pt x="2627" y="1"/>
                    <a:pt x="243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94;p58">
              <a:extLst>
                <a:ext uri="{FF2B5EF4-FFF2-40B4-BE49-F238E27FC236}">
                  <a16:creationId xmlns:a16="http://schemas.microsoft.com/office/drawing/2014/main" id="{87805C98-53C7-44A4-8983-7943BF1F4387}"/>
                </a:ext>
              </a:extLst>
            </p:cNvPr>
            <p:cNvSpPr/>
            <p:nvPr/>
          </p:nvSpPr>
          <p:spPr>
            <a:xfrm>
              <a:off x="3809100" y="591050"/>
              <a:ext cx="185450" cy="183650"/>
            </a:xfrm>
            <a:custGeom>
              <a:avLst/>
              <a:gdLst/>
              <a:ahLst/>
              <a:cxnLst/>
              <a:rect l="l" t="t" r="r" b="b"/>
              <a:pathLst>
                <a:path w="7418" h="7346" extrusionOk="0">
                  <a:moveTo>
                    <a:pt x="4681" y="0"/>
                  </a:moveTo>
                  <a:cubicBezTo>
                    <a:pt x="4258" y="0"/>
                    <a:pt x="3819" y="40"/>
                    <a:pt x="3405" y="57"/>
                  </a:cubicBezTo>
                  <a:cubicBezTo>
                    <a:pt x="1346" y="129"/>
                    <a:pt x="715" y="2248"/>
                    <a:pt x="715" y="2248"/>
                  </a:cubicBezTo>
                  <a:cubicBezTo>
                    <a:pt x="0" y="4200"/>
                    <a:pt x="1262" y="6201"/>
                    <a:pt x="3108" y="7153"/>
                  </a:cubicBezTo>
                  <a:cubicBezTo>
                    <a:pt x="3366" y="7287"/>
                    <a:pt x="3618" y="7346"/>
                    <a:pt x="3861" y="7346"/>
                  </a:cubicBezTo>
                  <a:cubicBezTo>
                    <a:pt x="5081" y="7346"/>
                    <a:pt x="6052" y="5866"/>
                    <a:pt x="6311" y="5141"/>
                  </a:cubicBezTo>
                  <a:cubicBezTo>
                    <a:pt x="6561" y="4427"/>
                    <a:pt x="7418" y="2105"/>
                    <a:pt x="6537" y="748"/>
                  </a:cubicBezTo>
                  <a:cubicBezTo>
                    <a:pt x="6139" y="129"/>
                    <a:pt x="5438" y="0"/>
                    <a:pt x="468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95;p58">
              <a:extLst>
                <a:ext uri="{FF2B5EF4-FFF2-40B4-BE49-F238E27FC236}">
                  <a16:creationId xmlns:a16="http://schemas.microsoft.com/office/drawing/2014/main" id="{514C625C-739A-4403-809D-5E4CB2C288AE}"/>
                </a:ext>
              </a:extLst>
            </p:cNvPr>
            <p:cNvSpPr/>
            <p:nvPr/>
          </p:nvSpPr>
          <p:spPr>
            <a:xfrm>
              <a:off x="3797025" y="562825"/>
              <a:ext cx="221650" cy="142175"/>
            </a:xfrm>
            <a:custGeom>
              <a:avLst/>
              <a:gdLst/>
              <a:ahLst/>
              <a:cxnLst/>
              <a:rect l="l" t="t" r="r" b="b"/>
              <a:pathLst>
                <a:path w="8866" h="5687" extrusionOk="0">
                  <a:moveTo>
                    <a:pt x="7122" y="0"/>
                  </a:moveTo>
                  <a:cubicBezTo>
                    <a:pt x="6806" y="0"/>
                    <a:pt x="6698" y="271"/>
                    <a:pt x="6258" y="555"/>
                  </a:cubicBezTo>
                  <a:cubicBezTo>
                    <a:pt x="5983" y="732"/>
                    <a:pt x="5587" y="789"/>
                    <a:pt x="5156" y="789"/>
                  </a:cubicBezTo>
                  <a:cubicBezTo>
                    <a:pt x="4484" y="789"/>
                    <a:pt x="3729" y="651"/>
                    <a:pt x="3222" y="615"/>
                  </a:cubicBezTo>
                  <a:cubicBezTo>
                    <a:pt x="3097" y="606"/>
                    <a:pt x="2969" y="600"/>
                    <a:pt x="2840" y="600"/>
                  </a:cubicBezTo>
                  <a:cubicBezTo>
                    <a:pt x="2108" y="600"/>
                    <a:pt x="1344" y="767"/>
                    <a:pt x="960" y="1365"/>
                  </a:cubicBezTo>
                  <a:cubicBezTo>
                    <a:pt x="840" y="1543"/>
                    <a:pt x="769" y="1758"/>
                    <a:pt x="626" y="1912"/>
                  </a:cubicBezTo>
                  <a:cubicBezTo>
                    <a:pt x="507" y="2043"/>
                    <a:pt x="340" y="2139"/>
                    <a:pt x="233" y="2293"/>
                  </a:cubicBezTo>
                  <a:cubicBezTo>
                    <a:pt x="126" y="2436"/>
                    <a:pt x="90" y="2627"/>
                    <a:pt x="78" y="2805"/>
                  </a:cubicBezTo>
                  <a:cubicBezTo>
                    <a:pt x="0" y="3746"/>
                    <a:pt x="459" y="5687"/>
                    <a:pt x="1286" y="5687"/>
                  </a:cubicBezTo>
                  <a:cubicBezTo>
                    <a:pt x="1339" y="5687"/>
                    <a:pt x="1392" y="5679"/>
                    <a:pt x="1448" y="5663"/>
                  </a:cubicBezTo>
                  <a:cubicBezTo>
                    <a:pt x="1055" y="5270"/>
                    <a:pt x="1079" y="4853"/>
                    <a:pt x="1079" y="4698"/>
                  </a:cubicBezTo>
                  <a:cubicBezTo>
                    <a:pt x="1079" y="4390"/>
                    <a:pt x="1372" y="4192"/>
                    <a:pt x="1669" y="4192"/>
                  </a:cubicBezTo>
                  <a:cubicBezTo>
                    <a:pt x="1807" y="4192"/>
                    <a:pt x="1945" y="4235"/>
                    <a:pt x="2055" y="4329"/>
                  </a:cubicBezTo>
                  <a:cubicBezTo>
                    <a:pt x="2007" y="3424"/>
                    <a:pt x="2757" y="2710"/>
                    <a:pt x="3662" y="2674"/>
                  </a:cubicBezTo>
                  <a:cubicBezTo>
                    <a:pt x="3682" y="2674"/>
                    <a:pt x="3701" y="2673"/>
                    <a:pt x="3721" y="2673"/>
                  </a:cubicBezTo>
                  <a:cubicBezTo>
                    <a:pt x="4353" y="2673"/>
                    <a:pt x="5174" y="3048"/>
                    <a:pt x="6098" y="3048"/>
                  </a:cubicBezTo>
                  <a:cubicBezTo>
                    <a:pt x="6510" y="3048"/>
                    <a:pt x="6943" y="2973"/>
                    <a:pt x="7389" y="2758"/>
                  </a:cubicBezTo>
                  <a:cubicBezTo>
                    <a:pt x="8865" y="2031"/>
                    <a:pt x="7925" y="245"/>
                    <a:pt x="7472" y="79"/>
                  </a:cubicBezTo>
                  <a:cubicBezTo>
                    <a:pt x="7328" y="24"/>
                    <a:pt x="721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96;p58">
              <a:extLst>
                <a:ext uri="{FF2B5EF4-FFF2-40B4-BE49-F238E27FC236}">
                  <a16:creationId xmlns:a16="http://schemas.microsoft.com/office/drawing/2014/main" id="{26A149C0-824E-45E6-997A-C500C7F6D0D3}"/>
                </a:ext>
              </a:extLst>
            </p:cNvPr>
            <p:cNvSpPr/>
            <p:nvPr/>
          </p:nvSpPr>
          <p:spPr>
            <a:xfrm>
              <a:off x="3789750" y="1658375"/>
              <a:ext cx="71050" cy="94150"/>
            </a:xfrm>
            <a:custGeom>
              <a:avLst/>
              <a:gdLst/>
              <a:ahLst/>
              <a:cxnLst/>
              <a:rect l="l" t="t" r="r" b="b"/>
              <a:pathLst>
                <a:path w="2842" h="3766" extrusionOk="0">
                  <a:moveTo>
                    <a:pt x="1301" y="1"/>
                  </a:moveTo>
                  <a:cubicBezTo>
                    <a:pt x="1181" y="1"/>
                    <a:pt x="1079" y="53"/>
                    <a:pt x="1012" y="119"/>
                  </a:cubicBezTo>
                  <a:cubicBezTo>
                    <a:pt x="1012" y="119"/>
                    <a:pt x="0" y="1250"/>
                    <a:pt x="36" y="1405"/>
                  </a:cubicBezTo>
                  <a:cubicBezTo>
                    <a:pt x="60" y="1536"/>
                    <a:pt x="1751" y="3560"/>
                    <a:pt x="2346" y="3739"/>
                  </a:cubicBezTo>
                  <a:cubicBezTo>
                    <a:pt x="2407" y="3757"/>
                    <a:pt x="2456" y="3766"/>
                    <a:pt x="2495" y="3766"/>
                  </a:cubicBezTo>
                  <a:cubicBezTo>
                    <a:pt x="2842" y="3766"/>
                    <a:pt x="2414" y="3092"/>
                    <a:pt x="2179" y="2322"/>
                  </a:cubicBezTo>
                  <a:cubicBezTo>
                    <a:pt x="1953" y="1620"/>
                    <a:pt x="2286" y="1262"/>
                    <a:pt x="1965" y="607"/>
                  </a:cubicBezTo>
                  <a:cubicBezTo>
                    <a:pt x="1749" y="146"/>
                    <a:pt x="1500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97;p58">
              <a:extLst>
                <a:ext uri="{FF2B5EF4-FFF2-40B4-BE49-F238E27FC236}">
                  <a16:creationId xmlns:a16="http://schemas.microsoft.com/office/drawing/2014/main" id="{335F6208-78F7-465A-8B2E-71C2ABC4BB66}"/>
                </a:ext>
              </a:extLst>
            </p:cNvPr>
            <p:cNvSpPr/>
            <p:nvPr/>
          </p:nvSpPr>
          <p:spPr>
            <a:xfrm>
              <a:off x="3634075" y="1702775"/>
              <a:ext cx="112525" cy="80375"/>
            </a:xfrm>
            <a:custGeom>
              <a:avLst/>
              <a:gdLst/>
              <a:ahLst/>
              <a:cxnLst/>
              <a:rect l="l" t="t" r="r" b="b"/>
              <a:pathLst>
                <a:path w="4501" h="3215" extrusionOk="0">
                  <a:moveTo>
                    <a:pt x="1612" y="1"/>
                  </a:moveTo>
                  <a:cubicBezTo>
                    <a:pt x="1509" y="1"/>
                    <a:pt x="1399" y="42"/>
                    <a:pt x="1274" y="141"/>
                  </a:cubicBezTo>
                  <a:cubicBezTo>
                    <a:pt x="1203" y="320"/>
                    <a:pt x="0" y="1665"/>
                    <a:pt x="572" y="2296"/>
                  </a:cubicBezTo>
                  <a:cubicBezTo>
                    <a:pt x="814" y="2572"/>
                    <a:pt x="2464" y="3214"/>
                    <a:pt x="3624" y="3214"/>
                  </a:cubicBezTo>
                  <a:cubicBezTo>
                    <a:pt x="3717" y="3214"/>
                    <a:pt x="3808" y="3210"/>
                    <a:pt x="3894" y="3201"/>
                  </a:cubicBezTo>
                  <a:cubicBezTo>
                    <a:pt x="4501" y="2987"/>
                    <a:pt x="3025" y="2368"/>
                    <a:pt x="2560" y="1570"/>
                  </a:cubicBezTo>
                  <a:cubicBezTo>
                    <a:pt x="2286" y="1117"/>
                    <a:pt x="2703" y="808"/>
                    <a:pt x="2322" y="451"/>
                  </a:cubicBezTo>
                  <a:cubicBezTo>
                    <a:pt x="2050" y="212"/>
                    <a:pt x="1846" y="1"/>
                    <a:pt x="1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98;p58">
              <a:extLst>
                <a:ext uri="{FF2B5EF4-FFF2-40B4-BE49-F238E27FC236}">
                  <a16:creationId xmlns:a16="http://schemas.microsoft.com/office/drawing/2014/main" id="{125786E0-7412-4C60-84AF-53A86334D991}"/>
                </a:ext>
              </a:extLst>
            </p:cNvPr>
            <p:cNvSpPr/>
            <p:nvPr/>
          </p:nvSpPr>
          <p:spPr>
            <a:xfrm>
              <a:off x="3723675" y="1143675"/>
              <a:ext cx="245875" cy="537925"/>
            </a:xfrm>
            <a:custGeom>
              <a:avLst/>
              <a:gdLst/>
              <a:ahLst/>
              <a:cxnLst/>
              <a:rect l="l" t="t" r="r" b="b"/>
              <a:pathLst>
                <a:path w="9835" h="21517" extrusionOk="0">
                  <a:moveTo>
                    <a:pt x="2360" y="1"/>
                  </a:moveTo>
                  <a:cubicBezTo>
                    <a:pt x="1442" y="1"/>
                    <a:pt x="497" y="1016"/>
                    <a:pt x="179" y="2550"/>
                  </a:cubicBezTo>
                  <a:cubicBezTo>
                    <a:pt x="0" y="3408"/>
                    <a:pt x="512" y="4253"/>
                    <a:pt x="1024" y="4979"/>
                  </a:cubicBezTo>
                  <a:cubicBezTo>
                    <a:pt x="2334" y="6801"/>
                    <a:pt x="6394" y="10944"/>
                    <a:pt x="6501" y="11337"/>
                  </a:cubicBezTo>
                  <a:cubicBezTo>
                    <a:pt x="6608" y="11706"/>
                    <a:pt x="3060" y="20314"/>
                    <a:pt x="3727" y="21184"/>
                  </a:cubicBezTo>
                  <a:cubicBezTo>
                    <a:pt x="3915" y="21422"/>
                    <a:pt x="4067" y="21516"/>
                    <a:pt x="4199" y="21516"/>
                  </a:cubicBezTo>
                  <a:cubicBezTo>
                    <a:pt x="4434" y="21516"/>
                    <a:pt x="4603" y="21215"/>
                    <a:pt x="4787" y="20910"/>
                  </a:cubicBezTo>
                  <a:cubicBezTo>
                    <a:pt x="5572" y="19624"/>
                    <a:pt x="9835" y="12242"/>
                    <a:pt x="9835" y="10754"/>
                  </a:cubicBezTo>
                  <a:cubicBezTo>
                    <a:pt x="9835" y="9980"/>
                    <a:pt x="5060" y="2503"/>
                    <a:pt x="3453" y="574"/>
                  </a:cubicBezTo>
                  <a:cubicBezTo>
                    <a:pt x="3126" y="180"/>
                    <a:pt x="2745" y="1"/>
                    <a:pt x="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99;p58">
              <a:extLst>
                <a:ext uri="{FF2B5EF4-FFF2-40B4-BE49-F238E27FC236}">
                  <a16:creationId xmlns:a16="http://schemas.microsoft.com/office/drawing/2014/main" id="{4E8F8530-8C07-44F1-8EA6-FC7BC2A1C1B5}"/>
                </a:ext>
              </a:extLst>
            </p:cNvPr>
            <p:cNvSpPr/>
            <p:nvPr/>
          </p:nvSpPr>
          <p:spPr>
            <a:xfrm>
              <a:off x="3587925" y="1078675"/>
              <a:ext cx="261075" cy="643450"/>
            </a:xfrm>
            <a:custGeom>
              <a:avLst/>
              <a:gdLst/>
              <a:ahLst/>
              <a:cxnLst/>
              <a:rect l="l" t="t" r="r" b="b"/>
              <a:pathLst>
                <a:path w="10443" h="25738" extrusionOk="0">
                  <a:moveTo>
                    <a:pt x="1787" y="1"/>
                  </a:moveTo>
                  <a:cubicBezTo>
                    <a:pt x="1614" y="1"/>
                    <a:pt x="1505" y="36"/>
                    <a:pt x="1477" y="114"/>
                  </a:cubicBezTo>
                  <a:cubicBezTo>
                    <a:pt x="1" y="4353"/>
                    <a:pt x="3644" y="10222"/>
                    <a:pt x="4585" y="12032"/>
                  </a:cubicBezTo>
                  <a:cubicBezTo>
                    <a:pt x="5002" y="12818"/>
                    <a:pt x="6323" y="14961"/>
                    <a:pt x="6371" y="15854"/>
                  </a:cubicBezTo>
                  <a:cubicBezTo>
                    <a:pt x="6418" y="16735"/>
                    <a:pt x="3037" y="23962"/>
                    <a:pt x="3120" y="25105"/>
                  </a:cubicBezTo>
                  <a:cubicBezTo>
                    <a:pt x="3151" y="25574"/>
                    <a:pt x="3375" y="25738"/>
                    <a:pt x="3611" y="25738"/>
                  </a:cubicBezTo>
                  <a:cubicBezTo>
                    <a:pt x="3837" y="25738"/>
                    <a:pt x="4075" y="25589"/>
                    <a:pt x="4168" y="25415"/>
                  </a:cubicBezTo>
                  <a:cubicBezTo>
                    <a:pt x="4454" y="24891"/>
                    <a:pt x="9026" y="18485"/>
                    <a:pt x="9645" y="15854"/>
                  </a:cubicBezTo>
                  <a:cubicBezTo>
                    <a:pt x="10443" y="12485"/>
                    <a:pt x="7550" y="8282"/>
                    <a:pt x="7538" y="5912"/>
                  </a:cubicBezTo>
                  <a:cubicBezTo>
                    <a:pt x="8359" y="5258"/>
                    <a:pt x="8442" y="5222"/>
                    <a:pt x="8990" y="4329"/>
                  </a:cubicBezTo>
                  <a:cubicBezTo>
                    <a:pt x="9359" y="3698"/>
                    <a:pt x="9633" y="2412"/>
                    <a:pt x="9335" y="2329"/>
                  </a:cubicBezTo>
                  <a:cubicBezTo>
                    <a:pt x="8219" y="2055"/>
                    <a:pt x="3114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00;p58">
              <a:extLst>
                <a:ext uri="{FF2B5EF4-FFF2-40B4-BE49-F238E27FC236}">
                  <a16:creationId xmlns:a16="http://schemas.microsoft.com/office/drawing/2014/main" id="{266064EB-8063-4D0A-86AC-2C93F5565A39}"/>
                </a:ext>
              </a:extLst>
            </p:cNvPr>
            <p:cNvSpPr/>
            <p:nvPr/>
          </p:nvSpPr>
          <p:spPr>
            <a:xfrm>
              <a:off x="4170975" y="838850"/>
              <a:ext cx="126300" cy="61800"/>
            </a:xfrm>
            <a:custGeom>
              <a:avLst/>
              <a:gdLst/>
              <a:ahLst/>
              <a:cxnLst/>
              <a:rect l="l" t="t" r="r" b="b"/>
              <a:pathLst>
                <a:path w="5052" h="2472" extrusionOk="0">
                  <a:moveTo>
                    <a:pt x="2289" y="0"/>
                  </a:moveTo>
                  <a:cubicBezTo>
                    <a:pt x="1682" y="0"/>
                    <a:pt x="15" y="1492"/>
                    <a:pt x="15" y="1492"/>
                  </a:cubicBezTo>
                  <a:cubicBezTo>
                    <a:pt x="118" y="1733"/>
                    <a:pt x="1" y="2471"/>
                    <a:pt x="237" y="2471"/>
                  </a:cubicBezTo>
                  <a:cubicBezTo>
                    <a:pt x="246" y="2471"/>
                    <a:pt x="255" y="2470"/>
                    <a:pt x="265" y="2468"/>
                  </a:cubicBezTo>
                  <a:cubicBezTo>
                    <a:pt x="1277" y="2266"/>
                    <a:pt x="3539" y="2194"/>
                    <a:pt x="4016" y="2016"/>
                  </a:cubicBezTo>
                  <a:cubicBezTo>
                    <a:pt x="5052" y="1635"/>
                    <a:pt x="4897" y="873"/>
                    <a:pt x="4742" y="765"/>
                  </a:cubicBezTo>
                  <a:cubicBezTo>
                    <a:pt x="4705" y="742"/>
                    <a:pt x="4514" y="734"/>
                    <a:pt x="4242" y="734"/>
                  </a:cubicBezTo>
                  <a:cubicBezTo>
                    <a:pt x="3543" y="734"/>
                    <a:pt x="2314" y="789"/>
                    <a:pt x="1825" y="789"/>
                  </a:cubicBezTo>
                  <a:cubicBezTo>
                    <a:pt x="2087" y="492"/>
                    <a:pt x="2420" y="420"/>
                    <a:pt x="2408" y="27"/>
                  </a:cubicBezTo>
                  <a:cubicBezTo>
                    <a:pt x="2376" y="9"/>
                    <a:pt x="2336" y="0"/>
                    <a:pt x="228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01;p58">
              <a:extLst>
                <a:ext uri="{FF2B5EF4-FFF2-40B4-BE49-F238E27FC236}">
                  <a16:creationId xmlns:a16="http://schemas.microsoft.com/office/drawing/2014/main" id="{F0381C5D-0EE7-4900-8609-1B593591BD00}"/>
                </a:ext>
              </a:extLst>
            </p:cNvPr>
            <p:cNvSpPr/>
            <p:nvPr/>
          </p:nvSpPr>
          <p:spPr>
            <a:xfrm>
              <a:off x="3620675" y="750475"/>
              <a:ext cx="292625" cy="388225"/>
            </a:xfrm>
            <a:custGeom>
              <a:avLst/>
              <a:gdLst/>
              <a:ahLst/>
              <a:cxnLst/>
              <a:rect l="l" t="t" r="r" b="b"/>
              <a:pathLst>
                <a:path w="11705" h="15529" extrusionOk="0">
                  <a:moveTo>
                    <a:pt x="7336" y="0"/>
                  </a:moveTo>
                  <a:cubicBezTo>
                    <a:pt x="4898" y="0"/>
                    <a:pt x="2480" y="3072"/>
                    <a:pt x="1477" y="6015"/>
                  </a:cubicBezTo>
                  <a:cubicBezTo>
                    <a:pt x="763" y="8110"/>
                    <a:pt x="1" y="11599"/>
                    <a:pt x="24" y="13814"/>
                  </a:cubicBezTo>
                  <a:cubicBezTo>
                    <a:pt x="2608" y="14516"/>
                    <a:pt x="6156" y="15349"/>
                    <a:pt x="8025" y="15528"/>
                  </a:cubicBezTo>
                  <a:cubicBezTo>
                    <a:pt x="8799" y="12968"/>
                    <a:pt x="9240" y="11182"/>
                    <a:pt x="10014" y="8622"/>
                  </a:cubicBezTo>
                  <a:cubicBezTo>
                    <a:pt x="10812" y="5991"/>
                    <a:pt x="11704" y="2574"/>
                    <a:pt x="9204" y="669"/>
                  </a:cubicBezTo>
                  <a:cubicBezTo>
                    <a:pt x="8596" y="205"/>
                    <a:pt x="7965" y="0"/>
                    <a:pt x="7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02;p58">
              <a:extLst>
                <a:ext uri="{FF2B5EF4-FFF2-40B4-BE49-F238E27FC236}">
                  <a16:creationId xmlns:a16="http://schemas.microsoft.com/office/drawing/2014/main" id="{A7341FAF-900E-4219-BAF1-70FD46DA394D}"/>
                </a:ext>
              </a:extLst>
            </p:cNvPr>
            <p:cNvSpPr/>
            <p:nvPr/>
          </p:nvSpPr>
          <p:spPr>
            <a:xfrm>
              <a:off x="3764150" y="759925"/>
              <a:ext cx="427350" cy="194125"/>
            </a:xfrm>
            <a:custGeom>
              <a:avLst/>
              <a:gdLst/>
              <a:ahLst/>
              <a:cxnLst/>
              <a:rect l="l" t="t" r="r" b="b"/>
              <a:pathLst>
                <a:path w="17094" h="7765" extrusionOk="0">
                  <a:moveTo>
                    <a:pt x="2269" y="0"/>
                  </a:moveTo>
                  <a:cubicBezTo>
                    <a:pt x="1526" y="0"/>
                    <a:pt x="785" y="334"/>
                    <a:pt x="536" y="1232"/>
                  </a:cubicBezTo>
                  <a:cubicBezTo>
                    <a:pt x="0" y="3172"/>
                    <a:pt x="4739" y="6518"/>
                    <a:pt x="6870" y="7363"/>
                  </a:cubicBezTo>
                  <a:cubicBezTo>
                    <a:pt x="7585" y="7648"/>
                    <a:pt x="8389" y="7765"/>
                    <a:pt x="9223" y="7765"/>
                  </a:cubicBezTo>
                  <a:cubicBezTo>
                    <a:pt x="12154" y="7765"/>
                    <a:pt x="15470" y="6327"/>
                    <a:pt x="16693" y="5696"/>
                  </a:cubicBezTo>
                  <a:cubicBezTo>
                    <a:pt x="17094" y="5484"/>
                    <a:pt x="16818" y="4386"/>
                    <a:pt x="16489" y="4386"/>
                  </a:cubicBezTo>
                  <a:cubicBezTo>
                    <a:pt x="16486" y="4386"/>
                    <a:pt x="16482" y="4387"/>
                    <a:pt x="16479" y="4387"/>
                  </a:cubicBezTo>
                  <a:cubicBezTo>
                    <a:pt x="16361" y="4396"/>
                    <a:pt x="13107" y="5198"/>
                    <a:pt x="10492" y="5198"/>
                  </a:cubicBezTo>
                  <a:cubicBezTo>
                    <a:pt x="9671" y="5198"/>
                    <a:pt x="8913" y="5118"/>
                    <a:pt x="8335" y="4911"/>
                  </a:cubicBezTo>
                  <a:cubicBezTo>
                    <a:pt x="7108" y="4470"/>
                    <a:pt x="4311" y="755"/>
                    <a:pt x="3465" y="291"/>
                  </a:cubicBezTo>
                  <a:cubicBezTo>
                    <a:pt x="3129" y="112"/>
                    <a:pt x="2699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865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3AE7-F34C-40B6-9470-6F9E656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dirty="0"/>
              <a:t>Méthodologie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2A55F7-0654-4782-BB6E-455983521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Pré-traitement des données : </a:t>
            </a:r>
          </a:p>
          <a:p>
            <a:pPr lvl="1"/>
            <a:r>
              <a:rPr lang="fr-FR" dirty="0"/>
              <a:t>Séparation des variables catégorielles et numériques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Variables catégorielles : Imputer =&gt; Mode ; </a:t>
            </a:r>
            <a:r>
              <a:rPr lang="fr-FR" dirty="0" err="1"/>
              <a:t>OneHotEncoding</a:t>
            </a:r>
            <a:endParaRPr lang="fr-F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Variables numériques : Imputer =&gt; Médiane ; </a:t>
            </a:r>
            <a:r>
              <a:rPr lang="fr-FR" dirty="0" err="1"/>
              <a:t>StandardScaler</a:t>
            </a:r>
            <a:endParaRPr lang="fr-FR" dirty="0"/>
          </a:p>
          <a:p>
            <a:pPr lvl="1"/>
            <a:r>
              <a:rPr lang="fr-FR" dirty="0"/>
              <a:t>Création d’un pipeline de pré-traitement</a:t>
            </a:r>
          </a:p>
          <a:p>
            <a:endParaRPr lang="fr-FR" dirty="0"/>
          </a:p>
          <a:p>
            <a:r>
              <a:rPr lang="fr-FR" dirty="0"/>
              <a:t>Tests de plusieurs modèles de machine </a:t>
            </a:r>
            <a:r>
              <a:rPr lang="fr-FR" dirty="0" err="1"/>
              <a:t>learning</a:t>
            </a:r>
            <a:r>
              <a:rPr lang="fr-FR" dirty="0"/>
              <a:t> : Linéaire (Régression linéaire, Lasso, Ridge, SVM), non-linéaire (Ridge Kernel) et ensembliste (</a:t>
            </a:r>
            <a:r>
              <a:rPr lang="fr-FR" dirty="0" err="1"/>
              <a:t>Random</a:t>
            </a:r>
            <a:r>
              <a:rPr lang="fr-FR" dirty="0"/>
              <a:t> Forest, </a:t>
            </a:r>
            <a:r>
              <a:rPr lang="fr-FR" dirty="0" err="1"/>
              <a:t>XGBoost</a:t>
            </a:r>
            <a:r>
              <a:rPr lang="fr-FR" dirty="0"/>
              <a:t>, </a:t>
            </a:r>
            <a:r>
              <a:rPr lang="fr-FR" dirty="0" err="1"/>
              <a:t>Adaboost</a:t>
            </a:r>
            <a:r>
              <a:rPr lang="fr-FR" dirty="0"/>
              <a:t>, etc.)</a:t>
            </a:r>
          </a:p>
          <a:p>
            <a:endParaRPr lang="fr-FR" dirty="0"/>
          </a:p>
          <a:p>
            <a:r>
              <a:rPr lang="fr-FR" dirty="0"/>
              <a:t>Recherche des hyperparamètres les plus optimisés : Grille de recherche + Validation croisée</a:t>
            </a:r>
          </a:p>
          <a:p>
            <a:endParaRPr lang="fr-FR" dirty="0"/>
          </a:p>
          <a:p>
            <a:r>
              <a:rPr lang="fr-FR" dirty="0"/>
              <a:t>Evaluation du modèle : </a:t>
            </a:r>
            <a:r>
              <a:rPr lang="fr-FR" dirty="0" err="1"/>
              <a:t>Metrics</a:t>
            </a:r>
            <a:r>
              <a:rPr lang="fr-FR" dirty="0"/>
              <a:t> extraites sur un jeu de test</a:t>
            </a:r>
          </a:p>
          <a:p>
            <a:endParaRPr lang="fr-FR" dirty="0"/>
          </a:p>
          <a:p>
            <a:r>
              <a:rPr lang="fr-FR" dirty="0"/>
              <a:t>Enregistrement dans un pipeline : Pré-traitement + modèle avec hyperparamètres</a:t>
            </a:r>
          </a:p>
        </p:txBody>
      </p:sp>
    </p:spTree>
    <p:extLst>
      <p:ext uri="{BB962C8B-B14F-4D97-AF65-F5344CB8AC3E}">
        <p14:creationId xmlns:p14="http://schemas.microsoft.com/office/powerpoint/2010/main" val="257186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BF43-5225-47BC-BECA-2FE8C88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1610450"/>
            <a:ext cx="5924280" cy="1436700"/>
          </a:xfrm>
        </p:spPr>
        <p:txBody>
          <a:bodyPr/>
          <a:lstStyle/>
          <a:p>
            <a:r>
              <a:rPr lang="fr-FR" dirty="0"/>
              <a:t>Prédiction de la 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33621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77E8D-D8DB-4762-9E75-ED2E3275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Algorithme final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0D0F6-6D28-45F7-9DC9-AFAC8D46D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E695B8-4263-48E9-8FA7-398A7DC9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60" y="1797844"/>
            <a:ext cx="6652837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3" name="Google Shape;473;p35"/>
          <p:cNvSpPr txBox="1">
            <a:spLocks noGrp="1"/>
          </p:cNvSpPr>
          <p:nvPr>
            <p:ph type="title" idx="2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ANALYSES DESCRIPTIVES</a:t>
            </a: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title" idx="4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ET MODELISATION</a:t>
            </a: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title" idx="7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title" idx="13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5"/>
          <p:cNvGrpSpPr/>
          <p:nvPr/>
        </p:nvGrpSpPr>
        <p:grpSpPr>
          <a:xfrm flipH="1">
            <a:off x="2843664" y="3584231"/>
            <a:ext cx="446222" cy="77476"/>
            <a:chOff x="6146875" y="1767300"/>
            <a:chExt cx="331025" cy="57475"/>
          </a:xfrm>
        </p:grpSpPr>
        <p:sp>
          <p:nvSpPr>
            <p:cNvPr id="493" name="Google Shape;493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5"/>
          <p:cNvGrpSpPr/>
          <p:nvPr/>
        </p:nvGrpSpPr>
        <p:grpSpPr>
          <a:xfrm flipH="1">
            <a:off x="5854139" y="3584231"/>
            <a:ext cx="446222" cy="77476"/>
            <a:chOff x="6146875" y="1767300"/>
            <a:chExt cx="331025" cy="57475"/>
          </a:xfrm>
        </p:grpSpPr>
        <p:sp>
          <p:nvSpPr>
            <p:cNvPr id="497" name="Google Shape;497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0" name="Google Shape;500;p35"/>
          <p:cNvCxnSpPr/>
          <p:nvPr/>
        </p:nvCxnSpPr>
        <p:spPr>
          <a:xfrm>
            <a:off x="4572240" y="927150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4572240" y="3027856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r>
              <a:rPr lang="fr-FR" dirty="0"/>
              <a:t> d’évaluation :</a:t>
            </a:r>
          </a:p>
          <a:p>
            <a:pPr lvl="1"/>
            <a:r>
              <a:rPr lang="fr-FR" dirty="0"/>
              <a:t>MAE : 0.45</a:t>
            </a:r>
          </a:p>
          <a:p>
            <a:pPr lvl="1"/>
            <a:r>
              <a:rPr lang="fr-FR" dirty="0"/>
              <a:t>MSE : 0.38 (log²)</a:t>
            </a:r>
          </a:p>
          <a:p>
            <a:pPr lvl="1"/>
            <a:r>
              <a:rPr lang="fr-FR" dirty="0"/>
              <a:t>RMSE : 0.61</a:t>
            </a:r>
          </a:p>
          <a:p>
            <a:pPr lvl="1"/>
            <a:r>
              <a:rPr lang="fr-FR" dirty="0"/>
              <a:t>%RMSE :</a:t>
            </a:r>
          </a:p>
          <a:p>
            <a:pPr lvl="1"/>
            <a:r>
              <a:rPr lang="fr-FR" dirty="0"/>
              <a:t>MAPE : 0.03%</a:t>
            </a:r>
          </a:p>
          <a:p>
            <a:pPr lvl="1"/>
            <a:r>
              <a:rPr lang="fr-FR" dirty="0"/>
              <a:t>R² : 0.76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9CA546-ECD9-4DEE-A2DC-1721C124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1" y="1648319"/>
            <a:ext cx="4298796" cy="29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BF43-5225-47BC-BECA-2FE8C88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1610450"/>
            <a:ext cx="7115126" cy="1436700"/>
          </a:xfrm>
        </p:spPr>
        <p:txBody>
          <a:bodyPr/>
          <a:lstStyle/>
          <a:p>
            <a:r>
              <a:rPr lang="fr-FR" dirty="0"/>
              <a:t>Prédiction des émissions de CO2 : </a:t>
            </a:r>
            <a:br>
              <a:rPr lang="fr-FR" dirty="0"/>
            </a:br>
            <a:r>
              <a:rPr lang="fr-FR" dirty="0"/>
              <a:t>	- Sans score Energy Star</a:t>
            </a:r>
            <a:br>
              <a:rPr lang="fr-FR" dirty="0"/>
            </a:br>
            <a:r>
              <a:rPr lang="fr-FR" dirty="0"/>
              <a:t>	- Avec score Energy Star</a:t>
            </a:r>
          </a:p>
        </p:txBody>
      </p:sp>
    </p:spTree>
    <p:extLst>
      <p:ext uri="{BB962C8B-B14F-4D97-AF65-F5344CB8AC3E}">
        <p14:creationId xmlns:p14="http://schemas.microsoft.com/office/powerpoint/2010/main" val="155436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77E8D-D8DB-4762-9E75-ED2E3275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Algorithme final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0D0F6-6D28-45F7-9DC9-AFAC8D46D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600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r>
              <a:rPr lang="fr-FR" dirty="0"/>
              <a:t> d’évaluation :</a:t>
            </a:r>
          </a:p>
          <a:p>
            <a:pPr lvl="1"/>
            <a:r>
              <a:rPr lang="fr-FR" dirty="0"/>
              <a:t>MAE :</a:t>
            </a:r>
          </a:p>
          <a:p>
            <a:pPr lvl="1"/>
            <a:r>
              <a:rPr lang="fr-FR" dirty="0"/>
              <a:t>MSE :</a:t>
            </a:r>
          </a:p>
          <a:p>
            <a:pPr lvl="1"/>
            <a:r>
              <a:rPr lang="fr-FR" dirty="0"/>
              <a:t>RMSE :</a:t>
            </a:r>
          </a:p>
          <a:p>
            <a:pPr lvl="1"/>
            <a:r>
              <a:rPr lang="fr-FR" dirty="0"/>
              <a:t>%RMSE :</a:t>
            </a:r>
          </a:p>
          <a:p>
            <a:pPr lvl="1"/>
            <a:r>
              <a:rPr lang="fr-FR" dirty="0"/>
              <a:t>MAPE :</a:t>
            </a:r>
          </a:p>
          <a:p>
            <a:pPr lvl="1"/>
            <a:r>
              <a:rPr lang="fr-FR" dirty="0"/>
              <a:t>R² :</a:t>
            </a:r>
          </a:p>
        </p:txBody>
      </p:sp>
    </p:spTree>
    <p:extLst>
      <p:ext uri="{BB962C8B-B14F-4D97-AF65-F5344CB8AC3E}">
        <p14:creationId xmlns:p14="http://schemas.microsoft.com/office/powerpoint/2010/main" val="87352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77E8D-D8DB-4762-9E75-ED2E3275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dirty="0"/>
              <a:t>Algorithme final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0D0F6-6D28-45F7-9DC9-AFAC8D46D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246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r>
              <a:rPr lang="fr-FR" dirty="0"/>
              <a:t> d’évaluation :</a:t>
            </a:r>
          </a:p>
          <a:p>
            <a:pPr lvl="1"/>
            <a:r>
              <a:rPr lang="fr-FR" dirty="0"/>
              <a:t>MAE :</a:t>
            </a:r>
          </a:p>
          <a:p>
            <a:pPr lvl="1"/>
            <a:r>
              <a:rPr lang="fr-FR" dirty="0"/>
              <a:t>MSE :</a:t>
            </a:r>
          </a:p>
          <a:p>
            <a:pPr lvl="1"/>
            <a:r>
              <a:rPr lang="fr-FR" dirty="0"/>
              <a:t>RMSE :</a:t>
            </a:r>
          </a:p>
          <a:p>
            <a:pPr lvl="1"/>
            <a:r>
              <a:rPr lang="fr-FR" dirty="0"/>
              <a:t>%RMSE :</a:t>
            </a:r>
          </a:p>
          <a:p>
            <a:pPr lvl="1"/>
            <a:r>
              <a:rPr lang="fr-FR" dirty="0"/>
              <a:t>MAPE :</a:t>
            </a:r>
          </a:p>
          <a:p>
            <a:pPr lvl="1"/>
            <a:r>
              <a:rPr lang="fr-FR" dirty="0"/>
              <a:t>R² :</a:t>
            </a:r>
          </a:p>
        </p:txBody>
      </p:sp>
    </p:spTree>
    <p:extLst>
      <p:ext uri="{BB962C8B-B14F-4D97-AF65-F5344CB8AC3E}">
        <p14:creationId xmlns:p14="http://schemas.microsoft.com/office/powerpoint/2010/main" val="2307189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2093;p57">
            <a:extLst>
              <a:ext uri="{FF2B5EF4-FFF2-40B4-BE49-F238E27FC236}">
                <a16:creationId xmlns:a16="http://schemas.microsoft.com/office/drawing/2014/main" id="{0A000E6B-560D-4C5D-96CF-43264E4A7788}"/>
              </a:ext>
            </a:extLst>
          </p:cNvPr>
          <p:cNvGrpSpPr/>
          <p:nvPr/>
        </p:nvGrpSpPr>
        <p:grpSpPr>
          <a:xfrm>
            <a:off x="6013519" y="1881179"/>
            <a:ext cx="2509429" cy="2164492"/>
            <a:chOff x="374725" y="472500"/>
            <a:chExt cx="5903150" cy="5091725"/>
          </a:xfrm>
        </p:grpSpPr>
        <p:sp>
          <p:nvSpPr>
            <p:cNvPr id="196" name="Google Shape;2094;p57">
              <a:extLst>
                <a:ext uri="{FF2B5EF4-FFF2-40B4-BE49-F238E27FC236}">
                  <a16:creationId xmlns:a16="http://schemas.microsoft.com/office/drawing/2014/main" id="{8B2A34C8-E591-458C-BACE-A364E82579AE}"/>
                </a:ext>
              </a:extLst>
            </p:cNvPr>
            <p:cNvSpPr/>
            <p:nvPr/>
          </p:nvSpPr>
          <p:spPr>
            <a:xfrm>
              <a:off x="1086725" y="878225"/>
              <a:ext cx="633750" cy="330700"/>
            </a:xfrm>
            <a:custGeom>
              <a:avLst/>
              <a:gdLst/>
              <a:ahLst/>
              <a:cxnLst/>
              <a:rect l="l" t="t" r="r" b="b"/>
              <a:pathLst>
                <a:path w="25350" h="13228" extrusionOk="0">
                  <a:moveTo>
                    <a:pt x="12740" y="0"/>
                  </a:moveTo>
                  <a:cubicBezTo>
                    <a:pt x="10895" y="0"/>
                    <a:pt x="9228" y="774"/>
                    <a:pt x="8061" y="2036"/>
                  </a:cubicBezTo>
                  <a:cubicBezTo>
                    <a:pt x="7269" y="2874"/>
                    <a:pt x="6167" y="3336"/>
                    <a:pt x="5011" y="3336"/>
                  </a:cubicBezTo>
                  <a:cubicBezTo>
                    <a:pt x="4968" y="3336"/>
                    <a:pt x="4925" y="3335"/>
                    <a:pt x="4882" y="3334"/>
                  </a:cubicBezTo>
                  <a:lnTo>
                    <a:pt x="4728" y="3334"/>
                  </a:lnTo>
                  <a:cubicBezTo>
                    <a:pt x="2120" y="3334"/>
                    <a:pt x="1" y="5441"/>
                    <a:pt x="1" y="8037"/>
                  </a:cubicBezTo>
                  <a:cubicBezTo>
                    <a:pt x="1" y="10644"/>
                    <a:pt x="2120" y="12752"/>
                    <a:pt x="4728" y="12752"/>
                  </a:cubicBezTo>
                  <a:cubicBezTo>
                    <a:pt x="6192" y="12752"/>
                    <a:pt x="7502" y="12085"/>
                    <a:pt x="8359" y="11049"/>
                  </a:cubicBezTo>
                  <a:cubicBezTo>
                    <a:pt x="9502" y="12121"/>
                    <a:pt x="11050" y="12775"/>
                    <a:pt x="12740" y="12775"/>
                  </a:cubicBezTo>
                  <a:cubicBezTo>
                    <a:pt x="13669" y="12775"/>
                    <a:pt x="14550" y="12573"/>
                    <a:pt x="15348" y="12216"/>
                  </a:cubicBezTo>
                  <a:cubicBezTo>
                    <a:pt x="16086" y="12847"/>
                    <a:pt x="17050" y="13228"/>
                    <a:pt x="18098" y="13228"/>
                  </a:cubicBezTo>
                  <a:cubicBezTo>
                    <a:pt x="19467" y="13228"/>
                    <a:pt x="20682" y="12585"/>
                    <a:pt x="21444" y="11573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4" y="7596"/>
                    <a:pt x="22003" y="7346"/>
                    <a:pt x="21730" y="6894"/>
                  </a:cubicBezTo>
                  <a:cubicBezTo>
                    <a:pt x="21325" y="6203"/>
                    <a:pt x="20741" y="5644"/>
                    <a:pt x="20027" y="5286"/>
                  </a:cubicBezTo>
                  <a:cubicBezTo>
                    <a:pt x="19384" y="4953"/>
                    <a:pt x="18872" y="4417"/>
                    <a:pt x="18574" y="3762"/>
                  </a:cubicBezTo>
                  <a:cubicBezTo>
                    <a:pt x="17562" y="1536"/>
                    <a:pt x="15336" y="0"/>
                    <a:pt x="12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95;p57">
              <a:extLst>
                <a:ext uri="{FF2B5EF4-FFF2-40B4-BE49-F238E27FC236}">
                  <a16:creationId xmlns:a16="http://schemas.microsoft.com/office/drawing/2014/main" id="{D17CE38A-E8CD-46AA-A6F0-6188F67DFD03}"/>
                </a:ext>
              </a:extLst>
            </p:cNvPr>
            <p:cNvSpPr/>
            <p:nvPr/>
          </p:nvSpPr>
          <p:spPr>
            <a:xfrm>
              <a:off x="5475375" y="1268150"/>
              <a:ext cx="633725" cy="331000"/>
            </a:xfrm>
            <a:custGeom>
              <a:avLst/>
              <a:gdLst/>
              <a:ahLst/>
              <a:cxnLst/>
              <a:rect l="l" t="t" r="r" b="b"/>
              <a:pathLst>
                <a:path w="25349" h="13240" extrusionOk="0">
                  <a:moveTo>
                    <a:pt x="12728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66" y="2876"/>
                    <a:pt x="6191" y="3337"/>
                    <a:pt x="5050" y="3337"/>
                  </a:cubicBezTo>
                  <a:cubicBezTo>
                    <a:pt x="4994" y="3337"/>
                    <a:pt x="4938" y="3336"/>
                    <a:pt x="4882" y="3334"/>
                  </a:cubicBezTo>
                  <a:lnTo>
                    <a:pt x="4715" y="3334"/>
                  </a:lnTo>
                  <a:cubicBezTo>
                    <a:pt x="2108" y="3334"/>
                    <a:pt x="0" y="5441"/>
                    <a:pt x="0" y="8049"/>
                  </a:cubicBezTo>
                  <a:cubicBezTo>
                    <a:pt x="0" y="10644"/>
                    <a:pt x="2108" y="12764"/>
                    <a:pt x="4715" y="12764"/>
                  </a:cubicBezTo>
                  <a:cubicBezTo>
                    <a:pt x="6180" y="12764"/>
                    <a:pt x="7490" y="12097"/>
                    <a:pt x="8359" y="11049"/>
                  </a:cubicBezTo>
                  <a:cubicBezTo>
                    <a:pt x="9502" y="12121"/>
                    <a:pt x="11038" y="12776"/>
                    <a:pt x="12728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59"/>
                    <a:pt x="17038" y="13240"/>
                    <a:pt x="18098" y="13240"/>
                  </a:cubicBezTo>
                  <a:cubicBezTo>
                    <a:pt x="19455" y="13240"/>
                    <a:pt x="20670" y="12585"/>
                    <a:pt x="21444" y="11585"/>
                  </a:cubicBezTo>
                  <a:cubicBezTo>
                    <a:pt x="21860" y="11978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3" y="7596"/>
                    <a:pt x="21991" y="7346"/>
                    <a:pt x="21729" y="6894"/>
                  </a:cubicBezTo>
                  <a:cubicBezTo>
                    <a:pt x="21325" y="6215"/>
                    <a:pt x="20729" y="5656"/>
                    <a:pt x="20027" y="5287"/>
                  </a:cubicBezTo>
                  <a:cubicBezTo>
                    <a:pt x="19384" y="4953"/>
                    <a:pt x="18860" y="4429"/>
                    <a:pt x="18562" y="3763"/>
                  </a:cubicBezTo>
                  <a:cubicBezTo>
                    <a:pt x="17562" y="1548"/>
                    <a:pt x="15324" y="0"/>
                    <a:pt x="12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96;p57">
              <a:extLst>
                <a:ext uri="{FF2B5EF4-FFF2-40B4-BE49-F238E27FC236}">
                  <a16:creationId xmlns:a16="http://schemas.microsoft.com/office/drawing/2014/main" id="{CF5ED28F-F310-497E-A4E7-6ED961F52C85}"/>
                </a:ext>
              </a:extLst>
            </p:cNvPr>
            <p:cNvSpPr/>
            <p:nvPr/>
          </p:nvSpPr>
          <p:spPr>
            <a:xfrm>
              <a:off x="384850" y="3958950"/>
              <a:ext cx="633750" cy="331025"/>
            </a:xfrm>
            <a:custGeom>
              <a:avLst/>
              <a:gdLst/>
              <a:ahLst/>
              <a:cxnLst/>
              <a:rect l="l" t="t" r="r" b="b"/>
              <a:pathLst>
                <a:path w="25350" h="13241" extrusionOk="0">
                  <a:moveTo>
                    <a:pt x="12740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77" y="2866"/>
                    <a:pt x="6190" y="3337"/>
                    <a:pt x="5047" y="3337"/>
                  </a:cubicBezTo>
                  <a:cubicBezTo>
                    <a:pt x="4992" y="3337"/>
                    <a:pt x="4937" y="3336"/>
                    <a:pt x="4882" y="3334"/>
                  </a:cubicBezTo>
                  <a:lnTo>
                    <a:pt x="4716" y="3334"/>
                  </a:lnTo>
                  <a:cubicBezTo>
                    <a:pt x="2108" y="3334"/>
                    <a:pt x="1" y="5442"/>
                    <a:pt x="1" y="8049"/>
                  </a:cubicBezTo>
                  <a:cubicBezTo>
                    <a:pt x="1" y="10645"/>
                    <a:pt x="2108" y="12752"/>
                    <a:pt x="4716" y="12752"/>
                  </a:cubicBezTo>
                  <a:cubicBezTo>
                    <a:pt x="6180" y="12752"/>
                    <a:pt x="7490" y="12085"/>
                    <a:pt x="8359" y="11049"/>
                  </a:cubicBezTo>
                  <a:cubicBezTo>
                    <a:pt x="9502" y="12121"/>
                    <a:pt x="11038" y="12776"/>
                    <a:pt x="12740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47"/>
                    <a:pt x="17051" y="13240"/>
                    <a:pt x="18098" y="13240"/>
                  </a:cubicBezTo>
                  <a:cubicBezTo>
                    <a:pt x="19456" y="13240"/>
                    <a:pt x="20670" y="12585"/>
                    <a:pt x="21444" y="11585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3"/>
                    <a:pt x="24313" y="7597"/>
                    <a:pt x="23039" y="7597"/>
                  </a:cubicBezTo>
                  <a:lnTo>
                    <a:pt x="23027" y="7597"/>
                  </a:lnTo>
                  <a:cubicBezTo>
                    <a:pt x="22504" y="7597"/>
                    <a:pt x="22004" y="7347"/>
                    <a:pt x="21730" y="6894"/>
                  </a:cubicBezTo>
                  <a:cubicBezTo>
                    <a:pt x="21325" y="6204"/>
                    <a:pt x="20730" y="5644"/>
                    <a:pt x="20027" y="5287"/>
                  </a:cubicBezTo>
                  <a:cubicBezTo>
                    <a:pt x="19384" y="4953"/>
                    <a:pt x="18872" y="4418"/>
                    <a:pt x="18575" y="3763"/>
                  </a:cubicBezTo>
                  <a:cubicBezTo>
                    <a:pt x="17563" y="1548"/>
                    <a:pt x="15336" y="0"/>
                    <a:pt x="12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97;p57">
              <a:extLst>
                <a:ext uri="{FF2B5EF4-FFF2-40B4-BE49-F238E27FC236}">
                  <a16:creationId xmlns:a16="http://schemas.microsoft.com/office/drawing/2014/main" id="{42B76808-E179-4815-8FBF-2E3366288236}"/>
                </a:ext>
              </a:extLst>
            </p:cNvPr>
            <p:cNvSpPr/>
            <p:nvPr/>
          </p:nvSpPr>
          <p:spPr>
            <a:xfrm>
              <a:off x="5922150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3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98;p57">
              <a:extLst>
                <a:ext uri="{FF2B5EF4-FFF2-40B4-BE49-F238E27FC236}">
                  <a16:creationId xmlns:a16="http://schemas.microsoft.com/office/drawing/2014/main" id="{7F302D5A-3BCD-42DE-87D1-5B05A87A30F5}"/>
                </a:ext>
              </a:extLst>
            </p:cNvPr>
            <p:cNvSpPr/>
            <p:nvPr/>
          </p:nvSpPr>
          <p:spPr>
            <a:xfrm>
              <a:off x="5782250" y="1734275"/>
              <a:ext cx="79500" cy="61925"/>
            </a:xfrm>
            <a:custGeom>
              <a:avLst/>
              <a:gdLst/>
              <a:ahLst/>
              <a:cxnLst/>
              <a:rect l="l" t="t" r="r" b="b"/>
              <a:pathLst>
                <a:path w="3180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80" y="2477"/>
                    <a:pt x="3180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99;p57">
              <a:extLst>
                <a:ext uri="{FF2B5EF4-FFF2-40B4-BE49-F238E27FC236}">
                  <a16:creationId xmlns:a16="http://schemas.microsoft.com/office/drawing/2014/main" id="{E6C0B2C7-70D2-4AE3-BE05-EF3A14ABCB0A}"/>
                </a:ext>
              </a:extLst>
            </p:cNvPr>
            <p:cNvSpPr/>
            <p:nvPr/>
          </p:nvSpPr>
          <p:spPr>
            <a:xfrm>
              <a:off x="6058175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00;p57">
              <a:extLst>
                <a:ext uri="{FF2B5EF4-FFF2-40B4-BE49-F238E27FC236}">
                  <a16:creationId xmlns:a16="http://schemas.microsoft.com/office/drawing/2014/main" id="{1A73D855-8864-4B33-8478-82787102CB1D}"/>
                </a:ext>
              </a:extLst>
            </p:cNvPr>
            <p:cNvSpPr/>
            <p:nvPr/>
          </p:nvSpPr>
          <p:spPr>
            <a:xfrm>
              <a:off x="15963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01;p57">
              <a:extLst>
                <a:ext uri="{FF2B5EF4-FFF2-40B4-BE49-F238E27FC236}">
                  <a16:creationId xmlns:a16="http://schemas.microsoft.com/office/drawing/2014/main" id="{F375E41F-4933-41C8-A32F-DF2A6ABC397E}"/>
                </a:ext>
              </a:extLst>
            </p:cNvPr>
            <p:cNvSpPr/>
            <p:nvPr/>
          </p:nvSpPr>
          <p:spPr>
            <a:xfrm>
              <a:off x="14561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2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02;p57">
              <a:extLst>
                <a:ext uri="{FF2B5EF4-FFF2-40B4-BE49-F238E27FC236}">
                  <a16:creationId xmlns:a16="http://schemas.microsoft.com/office/drawing/2014/main" id="{B2139281-C814-4D0B-BFA8-A950FE6C99FC}"/>
                </a:ext>
              </a:extLst>
            </p:cNvPr>
            <p:cNvSpPr/>
            <p:nvPr/>
          </p:nvSpPr>
          <p:spPr>
            <a:xfrm>
              <a:off x="1732350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79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03;p57">
              <a:extLst>
                <a:ext uri="{FF2B5EF4-FFF2-40B4-BE49-F238E27FC236}">
                  <a16:creationId xmlns:a16="http://schemas.microsoft.com/office/drawing/2014/main" id="{1EB5BB58-0745-482F-BD74-232BBC7E4E86}"/>
                </a:ext>
              </a:extLst>
            </p:cNvPr>
            <p:cNvSpPr/>
            <p:nvPr/>
          </p:nvSpPr>
          <p:spPr>
            <a:xfrm>
              <a:off x="5149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04;p57">
              <a:extLst>
                <a:ext uri="{FF2B5EF4-FFF2-40B4-BE49-F238E27FC236}">
                  <a16:creationId xmlns:a16="http://schemas.microsoft.com/office/drawing/2014/main" id="{3C3B3F75-144E-4BFB-A0E0-685CF91C5B12}"/>
                </a:ext>
              </a:extLst>
            </p:cNvPr>
            <p:cNvSpPr/>
            <p:nvPr/>
          </p:nvSpPr>
          <p:spPr>
            <a:xfrm>
              <a:off x="3747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3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05;p57">
              <a:extLst>
                <a:ext uri="{FF2B5EF4-FFF2-40B4-BE49-F238E27FC236}">
                  <a16:creationId xmlns:a16="http://schemas.microsoft.com/office/drawing/2014/main" id="{AB9A47C1-29B7-4E21-9D8C-A490C8BB9B66}"/>
                </a:ext>
              </a:extLst>
            </p:cNvPr>
            <p:cNvSpPr/>
            <p:nvPr/>
          </p:nvSpPr>
          <p:spPr>
            <a:xfrm>
              <a:off x="650950" y="36910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06;p57">
              <a:extLst>
                <a:ext uri="{FF2B5EF4-FFF2-40B4-BE49-F238E27FC236}">
                  <a16:creationId xmlns:a16="http://schemas.microsoft.com/office/drawing/2014/main" id="{A27A5546-B050-4C23-9FCD-ABEED560456A}"/>
                </a:ext>
              </a:extLst>
            </p:cNvPr>
            <p:cNvSpPr/>
            <p:nvPr/>
          </p:nvSpPr>
          <p:spPr>
            <a:xfrm>
              <a:off x="6198375" y="11779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07;p57">
              <a:extLst>
                <a:ext uri="{FF2B5EF4-FFF2-40B4-BE49-F238E27FC236}">
                  <a16:creationId xmlns:a16="http://schemas.microsoft.com/office/drawing/2014/main" id="{F25B8874-35C1-4354-AA3F-7CBD8DC3EF8D}"/>
                </a:ext>
              </a:extLst>
            </p:cNvPr>
            <p:cNvSpPr/>
            <p:nvPr/>
          </p:nvSpPr>
          <p:spPr>
            <a:xfrm>
              <a:off x="6058175" y="11779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8;p57">
              <a:extLst>
                <a:ext uri="{FF2B5EF4-FFF2-40B4-BE49-F238E27FC236}">
                  <a16:creationId xmlns:a16="http://schemas.microsoft.com/office/drawing/2014/main" id="{17176F9B-1D3D-49FF-B9FB-1AD39A329FEC}"/>
                </a:ext>
              </a:extLst>
            </p:cNvPr>
            <p:cNvSpPr/>
            <p:nvPr/>
          </p:nvSpPr>
          <p:spPr>
            <a:xfrm>
              <a:off x="2638125" y="47250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79" y="2477"/>
                    <a:pt x="317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09;p57">
              <a:extLst>
                <a:ext uri="{FF2B5EF4-FFF2-40B4-BE49-F238E27FC236}">
                  <a16:creationId xmlns:a16="http://schemas.microsoft.com/office/drawing/2014/main" id="{C7574475-9C4A-4C74-B8DB-430F90D3D8F8}"/>
                </a:ext>
              </a:extLst>
            </p:cNvPr>
            <p:cNvSpPr/>
            <p:nvPr/>
          </p:nvSpPr>
          <p:spPr>
            <a:xfrm>
              <a:off x="2497925" y="47250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91" y="2477"/>
                    <a:pt x="3191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10;p57">
              <a:extLst>
                <a:ext uri="{FF2B5EF4-FFF2-40B4-BE49-F238E27FC236}">
                  <a16:creationId xmlns:a16="http://schemas.microsoft.com/office/drawing/2014/main" id="{D13B42A7-FAD4-4CA0-99DB-FF717003AE88}"/>
                </a:ext>
              </a:extLst>
            </p:cNvPr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67366" y="22992"/>
                  </a:moveTo>
                  <a:lnTo>
                    <a:pt x="37601" y="68938"/>
                  </a:lnTo>
                  <a:lnTo>
                    <a:pt x="1" y="45018"/>
                  </a:lnTo>
                  <a:lnTo>
                    <a:pt x="21908" y="12633"/>
                  </a:lnTo>
                  <a:cubicBezTo>
                    <a:pt x="27254" y="4739"/>
                    <a:pt x="36160" y="1"/>
                    <a:pt x="45697" y="1"/>
                  </a:cubicBezTo>
                  <a:lnTo>
                    <a:pt x="54091" y="1"/>
                  </a:lnTo>
                  <a:close/>
                </a:path>
              </a:pathLst>
            </a:custGeom>
            <a:solidFill>
              <a:srgbClr val="3BD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11;p57">
              <a:extLst>
                <a:ext uri="{FF2B5EF4-FFF2-40B4-BE49-F238E27FC236}">
                  <a16:creationId xmlns:a16="http://schemas.microsoft.com/office/drawing/2014/main" id="{2842AF85-A70C-4091-A030-3ACF6FEBBF93}"/>
                </a:ext>
              </a:extLst>
            </p:cNvPr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45697" y="1"/>
                  </a:moveTo>
                  <a:cubicBezTo>
                    <a:pt x="36160" y="1"/>
                    <a:pt x="27254" y="4739"/>
                    <a:pt x="21908" y="12633"/>
                  </a:cubicBezTo>
                  <a:lnTo>
                    <a:pt x="1" y="45018"/>
                  </a:lnTo>
                  <a:lnTo>
                    <a:pt x="37601" y="68938"/>
                  </a:lnTo>
                  <a:lnTo>
                    <a:pt x="67366" y="22992"/>
                  </a:lnTo>
                  <a:lnTo>
                    <a:pt x="54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12;p57">
              <a:extLst>
                <a:ext uri="{FF2B5EF4-FFF2-40B4-BE49-F238E27FC236}">
                  <a16:creationId xmlns:a16="http://schemas.microsoft.com/office/drawing/2014/main" id="{FEEDF1D0-99C9-4973-A00C-4C39F4C1466C}"/>
                </a:ext>
              </a:extLst>
            </p:cNvPr>
            <p:cNvSpPr/>
            <p:nvPr/>
          </p:nvSpPr>
          <p:spPr>
            <a:xfrm>
              <a:off x="1765675" y="1257725"/>
              <a:ext cx="1465100" cy="1135875"/>
            </a:xfrm>
            <a:custGeom>
              <a:avLst/>
              <a:gdLst/>
              <a:ahLst/>
              <a:cxnLst/>
              <a:rect l="l" t="t" r="r" b="b"/>
              <a:pathLst>
                <a:path w="58604" h="45435" extrusionOk="0">
                  <a:moveTo>
                    <a:pt x="14550" y="0"/>
                  </a:moveTo>
                  <a:lnTo>
                    <a:pt x="1" y="21515"/>
                  </a:lnTo>
                  <a:lnTo>
                    <a:pt x="37601" y="45435"/>
                  </a:lnTo>
                  <a:lnTo>
                    <a:pt x="58603" y="13026"/>
                  </a:lnTo>
                  <a:cubicBezTo>
                    <a:pt x="58520" y="12954"/>
                    <a:pt x="58461" y="12883"/>
                    <a:pt x="58377" y="12812"/>
                  </a:cubicBezTo>
                  <a:cubicBezTo>
                    <a:pt x="56236" y="10836"/>
                    <a:pt x="53362" y="9568"/>
                    <a:pt x="50479" y="9568"/>
                  </a:cubicBezTo>
                  <a:cubicBezTo>
                    <a:pt x="49835" y="9568"/>
                    <a:pt x="49191" y="9631"/>
                    <a:pt x="48555" y="9764"/>
                  </a:cubicBezTo>
                  <a:cubicBezTo>
                    <a:pt x="44317" y="10647"/>
                    <a:pt x="40741" y="14397"/>
                    <a:pt x="36525" y="14397"/>
                  </a:cubicBezTo>
                  <a:cubicBezTo>
                    <a:pt x="36251" y="14397"/>
                    <a:pt x="35975" y="14381"/>
                    <a:pt x="35696" y="14347"/>
                  </a:cubicBezTo>
                  <a:cubicBezTo>
                    <a:pt x="32898" y="14014"/>
                    <a:pt x="30648" y="11954"/>
                    <a:pt x="28754" y="9883"/>
                  </a:cubicBezTo>
                  <a:cubicBezTo>
                    <a:pt x="25564" y="6406"/>
                    <a:pt x="22551" y="2429"/>
                    <a:pt x="18134" y="774"/>
                  </a:cubicBezTo>
                  <a:cubicBezTo>
                    <a:pt x="16979" y="334"/>
                    <a:pt x="15777" y="96"/>
                    <a:pt x="14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13;p57">
              <a:extLst>
                <a:ext uri="{FF2B5EF4-FFF2-40B4-BE49-F238E27FC236}">
                  <a16:creationId xmlns:a16="http://schemas.microsoft.com/office/drawing/2014/main" id="{B6F726A3-9EED-40D8-87CC-F46C44EB49FD}"/>
                </a:ext>
              </a:extLst>
            </p:cNvPr>
            <p:cNvSpPr/>
            <p:nvPr/>
          </p:nvSpPr>
          <p:spPr>
            <a:xfrm>
              <a:off x="2443150" y="670150"/>
              <a:ext cx="2655125" cy="1596350"/>
            </a:xfrm>
            <a:custGeom>
              <a:avLst/>
              <a:gdLst/>
              <a:ahLst/>
              <a:cxnLst/>
              <a:rect l="l" t="t" r="r" b="b"/>
              <a:pathLst>
                <a:path w="106205" h="63854" extrusionOk="0">
                  <a:moveTo>
                    <a:pt x="16526" y="1"/>
                  </a:moveTo>
                  <a:cubicBezTo>
                    <a:pt x="16753" y="13"/>
                    <a:pt x="16967" y="24"/>
                    <a:pt x="17193" y="36"/>
                  </a:cubicBezTo>
                  <a:cubicBezTo>
                    <a:pt x="10811" y="358"/>
                    <a:pt x="4787" y="2787"/>
                    <a:pt x="1" y="6859"/>
                  </a:cubicBezTo>
                  <a:cubicBezTo>
                    <a:pt x="4162" y="5154"/>
                    <a:pt x="7881" y="4476"/>
                    <a:pt x="11166" y="4476"/>
                  </a:cubicBezTo>
                  <a:cubicBezTo>
                    <a:pt x="22129" y="4476"/>
                    <a:pt x="28248" y="12031"/>
                    <a:pt x="29778" y="14193"/>
                  </a:cubicBezTo>
                  <a:cubicBezTo>
                    <a:pt x="30611" y="15574"/>
                    <a:pt x="31504" y="17086"/>
                    <a:pt x="32457" y="18753"/>
                  </a:cubicBezTo>
                  <a:lnTo>
                    <a:pt x="49757" y="48709"/>
                  </a:lnTo>
                  <a:lnTo>
                    <a:pt x="36053" y="56627"/>
                  </a:lnTo>
                  <a:lnTo>
                    <a:pt x="81582" y="63854"/>
                  </a:lnTo>
                  <a:lnTo>
                    <a:pt x="106204" y="16122"/>
                  </a:lnTo>
                  <a:lnTo>
                    <a:pt x="91917" y="24373"/>
                  </a:lnTo>
                  <a:lnTo>
                    <a:pt x="86976" y="15824"/>
                  </a:lnTo>
                  <a:cubicBezTo>
                    <a:pt x="81320" y="6037"/>
                    <a:pt x="70867" y="1"/>
                    <a:pt x="59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14;p57">
              <a:extLst>
                <a:ext uri="{FF2B5EF4-FFF2-40B4-BE49-F238E27FC236}">
                  <a16:creationId xmlns:a16="http://schemas.microsoft.com/office/drawing/2014/main" id="{725343C9-984C-440D-8EC1-D07849852E43}"/>
                </a:ext>
              </a:extLst>
            </p:cNvPr>
            <p:cNvSpPr/>
            <p:nvPr/>
          </p:nvSpPr>
          <p:spPr>
            <a:xfrm>
              <a:off x="3231950" y="975975"/>
              <a:ext cx="1866325" cy="771125"/>
            </a:xfrm>
            <a:custGeom>
              <a:avLst/>
              <a:gdLst/>
              <a:ahLst/>
              <a:cxnLst/>
              <a:rect l="l" t="t" r="r" b="b"/>
              <a:pathLst>
                <a:path w="74653" h="30845" extrusionOk="0">
                  <a:moveTo>
                    <a:pt x="35970" y="0"/>
                  </a:moveTo>
                  <a:cubicBezTo>
                    <a:pt x="34583" y="0"/>
                    <a:pt x="33176" y="289"/>
                    <a:pt x="31885" y="793"/>
                  </a:cubicBezTo>
                  <a:cubicBezTo>
                    <a:pt x="29182" y="1865"/>
                    <a:pt x="26896" y="3781"/>
                    <a:pt x="24777" y="5782"/>
                  </a:cubicBezTo>
                  <a:cubicBezTo>
                    <a:pt x="22878" y="7577"/>
                    <a:pt x="20586" y="9614"/>
                    <a:pt x="18110" y="9614"/>
                  </a:cubicBezTo>
                  <a:cubicBezTo>
                    <a:pt x="17729" y="9614"/>
                    <a:pt x="17344" y="9566"/>
                    <a:pt x="16955" y="9461"/>
                  </a:cubicBezTo>
                  <a:cubicBezTo>
                    <a:pt x="12871" y="8353"/>
                    <a:pt x="12240" y="2031"/>
                    <a:pt x="8239" y="662"/>
                  </a:cubicBezTo>
                  <a:cubicBezTo>
                    <a:pt x="7748" y="493"/>
                    <a:pt x="7254" y="416"/>
                    <a:pt x="6763" y="416"/>
                  </a:cubicBezTo>
                  <a:cubicBezTo>
                    <a:pt x="4316" y="416"/>
                    <a:pt x="1950" y="2338"/>
                    <a:pt x="393" y="4401"/>
                  </a:cubicBezTo>
                  <a:cubicBezTo>
                    <a:pt x="262" y="4579"/>
                    <a:pt x="131" y="4770"/>
                    <a:pt x="0" y="4948"/>
                  </a:cubicBezTo>
                  <a:cubicBezTo>
                    <a:pt x="298" y="5460"/>
                    <a:pt x="595" y="5972"/>
                    <a:pt x="905" y="6520"/>
                  </a:cubicBezTo>
                  <a:lnTo>
                    <a:pt x="14883" y="30725"/>
                  </a:lnTo>
                  <a:cubicBezTo>
                    <a:pt x="15788" y="30690"/>
                    <a:pt x="16693" y="30642"/>
                    <a:pt x="17586" y="30582"/>
                  </a:cubicBezTo>
                  <a:cubicBezTo>
                    <a:pt x="25184" y="30103"/>
                    <a:pt x="32801" y="29369"/>
                    <a:pt x="40400" y="29369"/>
                  </a:cubicBezTo>
                  <a:cubicBezTo>
                    <a:pt x="43185" y="29369"/>
                    <a:pt x="45967" y="29467"/>
                    <a:pt x="48744" y="29713"/>
                  </a:cubicBezTo>
                  <a:cubicBezTo>
                    <a:pt x="52685" y="30059"/>
                    <a:pt x="56757" y="30678"/>
                    <a:pt x="60746" y="30844"/>
                  </a:cubicBezTo>
                  <a:lnTo>
                    <a:pt x="74652" y="3889"/>
                  </a:lnTo>
                  <a:lnTo>
                    <a:pt x="60365" y="12140"/>
                  </a:lnTo>
                  <a:lnTo>
                    <a:pt x="58400" y="8746"/>
                  </a:lnTo>
                  <a:cubicBezTo>
                    <a:pt x="57626" y="9080"/>
                    <a:pt x="56829" y="9366"/>
                    <a:pt x="56007" y="9592"/>
                  </a:cubicBezTo>
                  <a:cubicBezTo>
                    <a:pt x="54926" y="9881"/>
                    <a:pt x="53791" y="10043"/>
                    <a:pt x="52664" y="10043"/>
                  </a:cubicBezTo>
                  <a:cubicBezTo>
                    <a:pt x="50824" y="10043"/>
                    <a:pt x="49008" y="9611"/>
                    <a:pt x="47494" y="8592"/>
                  </a:cubicBezTo>
                  <a:cubicBezTo>
                    <a:pt x="44613" y="6651"/>
                    <a:pt x="43255" y="2972"/>
                    <a:pt x="40303" y="1150"/>
                  </a:cubicBezTo>
                  <a:cubicBezTo>
                    <a:pt x="39004" y="351"/>
                    <a:pt x="37499" y="0"/>
                    <a:pt x="35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15;p57">
              <a:extLst>
                <a:ext uri="{FF2B5EF4-FFF2-40B4-BE49-F238E27FC236}">
                  <a16:creationId xmlns:a16="http://schemas.microsoft.com/office/drawing/2014/main" id="{14FB9F4A-2890-4983-930F-A0BFEE1EE1C5}"/>
                </a:ext>
              </a:extLst>
            </p:cNvPr>
            <p:cNvSpPr/>
            <p:nvPr/>
          </p:nvSpPr>
          <p:spPr>
            <a:xfrm>
              <a:off x="4377325" y="2801025"/>
              <a:ext cx="1418950" cy="872500"/>
            </a:xfrm>
            <a:custGeom>
              <a:avLst/>
              <a:gdLst/>
              <a:ahLst/>
              <a:cxnLst/>
              <a:rect l="l" t="t" r="r" b="b"/>
              <a:pathLst>
                <a:path w="56758" h="34900" extrusionOk="0">
                  <a:moveTo>
                    <a:pt x="29242" y="0"/>
                  </a:moveTo>
                  <a:cubicBezTo>
                    <a:pt x="28722" y="0"/>
                    <a:pt x="28204" y="67"/>
                    <a:pt x="27694" y="217"/>
                  </a:cubicBezTo>
                  <a:cubicBezTo>
                    <a:pt x="26444" y="598"/>
                    <a:pt x="25396" y="1431"/>
                    <a:pt x="24456" y="2324"/>
                  </a:cubicBezTo>
                  <a:cubicBezTo>
                    <a:pt x="23027" y="3681"/>
                    <a:pt x="21777" y="5217"/>
                    <a:pt x="20753" y="6884"/>
                  </a:cubicBezTo>
                  <a:cubicBezTo>
                    <a:pt x="19538" y="8884"/>
                    <a:pt x="18300" y="11313"/>
                    <a:pt x="15990" y="11706"/>
                  </a:cubicBezTo>
                  <a:cubicBezTo>
                    <a:pt x="15794" y="11739"/>
                    <a:pt x="15599" y="11755"/>
                    <a:pt x="15404" y="11755"/>
                  </a:cubicBezTo>
                  <a:cubicBezTo>
                    <a:pt x="13772" y="11755"/>
                    <a:pt x="12234" y="10647"/>
                    <a:pt x="11180" y="9349"/>
                  </a:cubicBezTo>
                  <a:cubicBezTo>
                    <a:pt x="9990" y="7896"/>
                    <a:pt x="9180" y="6158"/>
                    <a:pt x="7906" y="4789"/>
                  </a:cubicBezTo>
                  <a:cubicBezTo>
                    <a:pt x="6909" y="3707"/>
                    <a:pt x="5474" y="2867"/>
                    <a:pt x="4058" y="2867"/>
                  </a:cubicBezTo>
                  <a:cubicBezTo>
                    <a:pt x="3665" y="2867"/>
                    <a:pt x="3274" y="2932"/>
                    <a:pt x="2894" y="3074"/>
                  </a:cubicBezTo>
                  <a:cubicBezTo>
                    <a:pt x="1774" y="3491"/>
                    <a:pt x="989" y="4479"/>
                    <a:pt x="310" y="5455"/>
                  </a:cubicBezTo>
                  <a:cubicBezTo>
                    <a:pt x="203" y="5610"/>
                    <a:pt x="107" y="5777"/>
                    <a:pt x="0" y="5932"/>
                  </a:cubicBezTo>
                  <a:lnTo>
                    <a:pt x="14788" y="34899"/>
                  </a:lnTo>
                  <a:cubicBezTo>
                    <a:pt x="20050" y="32959"/>
                    <a:pt x="24908" y="29268"/>
                    <a:pt x="30504" y="28351"/>
                  </a:cubicBezTo>
                  <a:cubicBezTo>
                    <a:pt x="31659" y="28160"/>
                    <a:pt x="32820" y="28091"/>
                    <a:pt x="33984" y="28091"/>
                  </a:cubicBezTo>
                  <a:cubicBezTo>
                    <a:pt x="36992" y="28091"/>
                    <a:pt x="40024" y="28551"/>
                    <a:pt x="43043" y="28551"/>
                  </a:cubicBezTo>
                  <a:cubicBezTo>
                    <a:pt x="43289" y="28551"/>
                    <a:pt x="43534" y="28548"/>
                    <a:pt x="43780" y="28541"/>
                  </a:cubicBezTo>
                  <a:cubicBezTo>
                    <a:pt x="48447" y="28411"/>
                    <a:pt x="53150" y="26887"/>
                    <a:pt x="56757" y="23970"/>
                  </a:cubicBezTo>
                  <a:cubicBezTo>
                    <a:pt x="56317" y="21172"/>
                    <a:pt x="55472" y="18421"/>
                    <a:pt x="54209" y="15814"/>
                  </a:cubicBezTo>
                  <a:lnTo>
                    <a:pt x="48530" y="4134"/>
                  </a:lnTo>
                  <a:cubicBezTo>
                    <a:pt x="48340" y="4253"/>
                    <a:pt x="48161" y="4372"/>
                    <a:pt x="47959" y="4479"/>
                  </a:cubicBezTo>
                  <a:cubicBezTo>
                    <a:pt x="46544" y="5261"/>
                    <a:pt x="44925" y="5661"/>
                    <a:pt x="43307" y="5661"/>
                  </a:cubicBezTo>
                  <a:cubicBezTo>
                    <a:pt x="42217" y="5661"/>
                    <a:pt x="41127" y="5479"/>
                    <a:pt x="40101" y="5110"/>
                  </a:cubicBezTo>
                  <a:cubicBezTo>
                    <a:pt x="37946" y="4336"/>
                    <a:pt x="36160" y="2824"/>
                    <a:pt x="34195" y="1645"/>
                  </a:cubicBezTo>
                  <a:cubicBezTo>
                    <a:pt x="32696" y="731"/>
                    <a:pt x="30959" y="0"/>
                    <a:pt x="29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16;p57">
              <a:extLst>
                <a:ext uri="{FF2B5EF4-FFF2-40B4-BE49-F238E27FC236}">
                  <a16:creationId xmlns:a16="http://schemas.microsoft.com/office/drawing/2014/main" id="{C9EF265A-6DDF-4506-849B-68F0BB38DD69}"/>
                </a:ext>
              </a:extLst>
            </p:cNvPr>
            <p:cNvSpPr/>
            <p:nvPr/>
          </p:nvSpPr>
          <p:spPr>
            <a:xfrm>
              <a:off x="1342725" y="3880075"/>
              <a:ext cx="1698750" cy="1183200"/>
            </a:xfrm>
            <a:custGeom>
              <a:avLst/>
              <a:gdLst/>
              <a:ahLst/>
              <a:cxnLst/>
              <a:rect l="l" t="t" r="r" b="b"/>
              <a:pathLst>
                <a:path w="67950" h="47328" extrusionOk="0">
                  <a:moveTo>
                    <a:pt x="13276" y="0"/>
                  </a:moveTo>
                  <a:lnTo>
                    <a:pt x="0" y="22991"/>
                  </a:lnTo>
                  <a:lnTo>
                    <a:pt x="4191" y="30254"/>
                  </a:lnTo>
                  <a:cubicBezTo>
                    <a:pt x="8966" y="38517"/>
                    <a:pt x="17514" y="43875"/>
                    <a:pt x="27027" y="44542"/>
                  </a:cubicBezTo>
                  <a:lnTo>
                    <a:pt x="66020" y="47328"/>
                  </a:lnTo>
                  <a:lnTo>
                    <a:pt x="67949" y="2810"/>
                  </a:lnTo>
                  <a:lnTo>
                    <a:pt x="13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17;p57">
              <a:extLst>
                <a:ext uri="{FF2B5EF4-FFF2-40B4-BE49-F238E27FC236}">
                  <a16:creationId xmlns:a16="http://schemas.microsoft.com/office/drawing/2014/main" id="{6BA37248-D89F-4D24-A38F-0D59A06E9A84}"/>
                </a:ext>
              </a:extLst>
            </p:cNvPr>
            <p:cNvSpPr/>
            <p:nvPr/>
          </p:nvSpPr>
          <p:spPr>
            <a:xfrm>
              <a:off x="1342725" y="4074175"/>
              <a:ext cx="1688625" cy="989100"/>
            </a:xfrm>
            <a:custGeom>
              <a:avLst/>
              <a:gdLst/>
              <a:ahLst/>
              <a:cxnLst/>
              <a:rect l="l" t="t" r="r" b="b"/>
              <a:pathLst>
                <a:path w="67545" h="39564" extrusionOk="0">
                  <a:moveTo>
                    <a:pt x="59634" y="1"/>
                  </a:moveTo>
                  <a:cubicBezTo>
                    <a:pt x="55783" y="1"/>
                    <a:pt x="52103" y="2512"/>
                    <a:pt x="49042" y="5059"/>
                  </a:cubicBezTo>
                  <a:cubicBezTo>
                    <a:pt x="45506" y="8012"/>
                    <a:pt x="41708" y="11358"/>
                    <a:pt x="37100" y="11477"/>
                  </a:cubicBezTo>
                  <a:cubicBezTo>
                    <a:pt x="37018" y="11479"/>
                    <a:pt x="36936" y="11480"/>
                    <a:pt x="36854" y="11480"/>
                  </a:cubicBezTo>
                  <a:cubicBezTo>
                    <a:pt x="31668" y="11480"/>
                    <a:pt x="27416" y="7433"/>
                    <a:pt x="22598" y="5428"/>
                  </a:cubicBezTo>
                  <a:cubicBezTo>
                    <a:pt x="20420" y="4516"/>
                    <a:pt x="18089" y="4086"/>
                    <a:pt x="15748" y="4086"/>
                  </a:cubicBezTo>
                  <a:cubicBezTo>
                    <a:pt x="11767" y="4086"/>
                    <a:pt x="7758" y="5328"/>
                    <a:pt x="4429" y="7548"/>
                  </a:cubicBezTo>
                  <a:lnTo>
                    <a:pt x="0" y="15227"/>
                  </a:lnTo>
                  <a:lnTo>
                    <a:pt x="4191" y="22490"/>
                  </a:lnTo>
                  <a:cubicBezTo>
                    <a:pt x="8966" y="30753"/>
                    <a:pt x="17514" y="36111"/>
                    <a:pt x="27027" y="36778"/>
                  </a:cubicBezTo>
                  <a:lnTo>
                    <a:pt x="66020" y="39564"/>
                  </a:lnTo>
                  <a:lnTo>
                    <a:pt x="67544" y="4452"/>
                  </a:lnTo>
                  <a:cubicBezTo>
                    <a:pt x="65949" y="2380"/>
                    <a:pt x="64056" y="773"/>
                    <a:pt x="61484" y="202"/>
                  </a:cubicBezTo>
                  <a:cubicBezTo>
                    <a:pt x="60864" y="64"/>
                    <a:pt x="60247" y="1"/>
                    <a:pt x="59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18;p57">
              <a:extLst>
                <a:ext uri="{FF2B5EF4-FFF2-40B4-BE49-F238E27FC236}">
                  <a16:creationId xmlns:a16="http://schemas.microsoft.com/office/drawing/2014/main" id="{9F5A59A8-41EE-42B5-BE29-B831E281515B}"/>
                </a:ext>
              </a:extLst>
            </p:cNvPr>
            <p:cNvSpPr/>
            <p:nvPr/>
          </p:nvSpPr>
          <p:spPr>
            <a:xfrm>
              <a:off x="4927100" y="3012700"/>
              <a:ext cx="133950" cy="298275"/>
            </a:xfrm>
            <a:custGeom>
              <a:avLst/>
              <a:gdLst/>
              <a:ahLst/>
              <a:cxnLst/>
              <a:rect l="l" t="t" r="r" b="b"/>
              <a:pathLst>
                <a:path w="5358" h="11931" extrusionOk="0">
                  <a:moveTo>
                    <a:pt x="1917" y="1"/>
                  </a:moveTo>
                  <a:cubicBezTo>
                    <a:pt x="405" y="3703"/>
                    <a:pt x="0" y="8025"/>
                    <a:pt x="846" y="11931"/>
                  </a:cubicBezTo>
                  <a:cubicBezTo>
                    <a:pt x="2370" y="11645"/>
                    <a:pt x="3632" y="10859"/>
                    <a:pt x="5156" y="10561"/>
                  </a:cubicBezTo>
                  <a:cubicBezTo>
                    <a:pt x="5358" y="6811"/>
                    <a:pt x="4191" y="3001"/>
                    <a:pt x="1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19;p57">
              <a:extLst>
                <a:ext uri="{FF2B5EF4-FFF2-40B4-BE49-F238E27FC236}">
                  <a16:creationId xmlns:a16="http://schemas.microsoft.com/office/drawing/2014/main" id="{13E8F3C3-728C-4C2A-BAF6-87E77F9C0403}"/>
                </a:ext>
              </a:extLst>
            </p:cNvPr>
            <p:cNvSpPr/>
            <p:nvPr/>
          </p:nvSpPr>
          <p:spPr>
            <a:xfrm>
              <a:off x="5381325" y="2920725"/>
              <a:ext cx="208075" cy="329225"/>
            </a:xfrm>
            <a:custGeom>
              <a:avLst/>
              <a:gdLst/>
              <a:ahLst/>
              <a:cxnLst/>
              <a:rect l="l" t="t" r="r" b="b"/>
              <a:pathLst>
                <a:path w="8323" h="13169" extrusionOk="0">
                  <a:moveTo>
                    <a:pt x="7430" y="1"/>
                  </a:moveTo>
                  <a:cubicBezTo>
                    <a:pt x="3846" y="3215"/>
                    <a:pt x="1131" y="7704"/>
                    <a:pt x="0" y="12395"/>
                  </a:cubicBezTo>
                  <a:cubicBezTo>
                    <a:pt x="1798" y="12883"/>
                    <a:pt x="3572" y="12681"/>
                    <a:pt x="5382" y="13169"/>
                  </a:cubicBezTo>
                  <a:cubicBezTo>
                    <a:pt x="7584" y="9204"/>
                    <a:pt x="8323" y="4442"/>
                    <a:pt x="7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20;p57">
              <a:extLst>
                <a:ext uri="{FF2B5EF4-FFF2-40B4-BE49-F238E27FC236}">
                  <a16:creationId xmlns:a16="http://schemas.microsoft.com/office/drawing/2014/main" id="{B8570CD0-4ABC-4C1B-B216-25A1EBE55481}"/>
                </a:ext>
              </a:extLst>
            </p:cNvPr>
            <p:cNvSpPr/>
            <p:nvPr/>
          </p:nvSpPr>
          <p:spPr>
            <a:xfrm>
              <a:off x="4654450" y="3288650"/>
              <a:ext cx="280400" cy="139600"/>
            </a:xfrm>
            <a:custGeom>
              <a:avLst/>
              <a:gdLst/>
              <a:ahLst/>
              <a:cxnLst/>
              <a:rect l="l" t="t" r="r" b="b"/>
              <a:pathLst>
                <a:path w="11216" h="5584" extrusionOk="0">
                  <a:moveTo>
                    <a:pt x="5258" y="0"/>
                  </a:moveTo>
                  <a:cubicBezTo>
                    <a:pt x="3471" y="0"/>
                    <a:pt x="1685" y="293"/>
                    <a:pt x="0" y="881"/>
                  </a:cubicBezTo>
                  <a:cubicBezTo>
                    <a:pt x="3048" y="3464"/>
                    <a:pt x="7037" y="5179"/>
                    <a:pt x="11013" y="5584"/>
                  </a:cubicBezTo>
                  <a:cubicBezTo>
                    <a:pt x="11216" y="4048"/>
                    <a:pt x="10847" y="2607"/>
                    <a:pt x="11049" y="1071"/>
                  </a:cubicBezTo>
                  <a:cubicBezTo>
                    <a:pt x="9211" y="358"/>
                    <a:pt x="7234" y="0"/>
                    <a:pt x="5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21;p57">
              <a:extLst>
                <a:ext uri="{FF2B5EF4-FFF2-40B4-BE49-F238E27FC236}">
                  <a16:creationId xmlns:a16="http://schemas.microsoft.com/office/drawing/2014/main" id="{94283271-2AE9-4428-A9A2-8F9770FC43A0}"/>
                </a:ext>
              </a:extLst>
            </p:cNvPr>
            <p:cNvSpPr/>
            <p:nvPr/>
          </p:nvSpPr>
          <p:spPr>
            <a:xfrm>
              <a:off x="4966975" y="3104375"/>
              <a:ext cx="192325" cy="264950"/>
            </a:xfrm>
            <a:custGeom>
              <a:avLst/>
              <a:gdLst/>
              <a:ahLst/>
              <a:cxnLst/>
              <a:rect l="l" t="t" r="r" b="b"/>
              <a:pathLst>
                <a:path w="7693" h="10598" extrusionOk="0">
                  <a:moveTo>
                    <a:pt x="7442" y="1"/>
                  </a:moveTo>
                  <a:cubicBezTo>
                    <a:pt x="4144" y="2263"/>
                    <a:pt x="1429" y="5656"/>
                    <a:pt x="1" y="9383"/>
                  </a:cubicBezTo>
                  <a:cubicBezTo>
                    <a:pt x="1429" y="9978"/>
                    <a:pt x="2906" y="10002"/>
                    <a:pt x="4334" y="10597"/>
                  </a:cubicBezTo>
                  <a:cubicBezTo>
                    <a:pt x="6573" y="7573"/>
                    <a:pt x="7692" y="3751"/>
                    <a:pt x="7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22;p57">
              <a:extLst>
                <a:ext uri="{FF2B5EF4-FFF2-40B4-BE49-F238E27FC236}">
                  <a16:creationId xmlns:a16="http://schemas.microsoft.com/office/drawing/2014/main" id="{377CA7A5-C8D0-4718-AF44-D03EB8E86096}"/>
                </a:ext>
              </a:extLst>
            </p:cNvPr>
            <p:cNvSpPr/>
            <p:nvPr/>
          </p:nvSpPr>
          <p:spPr>
            <a:xfrm>
              <a:off x="4700275" y="3012700"/>
              <a:ext cx="336075" cy="448300"/>
            </a:xfrm>
            <a:custGeom>
              <a:avLst/>
              <a:gdLst/>
              <a:ahLst/>
              <a:cxnLst/>
              <a:rect l="l" t="t" r="r" b="b"/>
              <a:pathLst>
                <a:path w="13443" h="17932" extrusionOk="0">
                  <a:moveTo>
                    <a:pt x="1" y="1"/>
                  </a:moveTo>
                  <a:lnTo>
                    <a:pt x="1" y="1"/>
                  </a:lnTo>
                  <a:cubicBezTo>
                    <a:pt x="929" y="6549"/>
                    <a:pt x="3965" y="13062"/>
                    <a:pt x="8442" y="17931"/>
                  </a:cubicBezTo>
                  <a:cubicBezTo>
                    <a:pt x="10383" y="16241"/>
                    <a:pt x="11502" y="14074"/>
                    <a:pt x="13443" y="12383"/>
                  </a:cubicBezTo>
                  <a:cubicBezTo>
                    <a:pt x="10609" y="6847"/>
                    <a:pt x="5751" y="238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23;p57">
              <a:extLst>
                <a:ext uri="{FF2B5EF4-FFF2-40B4-BE49-F238E27FC236}">
                  <a16:creationId xmlns:a16="http://schemas.microsoft.com/office/drawing/2014/main" id="{74FA7722-9345-4FF1-9B81-A6B98DEEA55E}"/>
                </a:ext>
              </a:extLst>
            </p:cNvPr>
            <p:cNvSpPr/>
            <p:nvPr/>
          </p:nvSpPr>
          <p:spPr>
            <a:xfrm>
              <a:off x="5091400" y="2954950"/>
              <a:ext cx="335775" cy="448300"/>
            </a:xfrm>
            <a:custGeom>
              <a:avLst/>
              <a:gdLst/>
              <a:ahLst/>
              <a:cxnLst/>
              <a:rect l="l" t="t" r="r" b="b"/>
              <a:pathLst>
                <a:path w="13431" h="17932" extrusionOk="0">
                  <a:moveTo>
                    <a:pt x="0" y="1"/>
                  </a:moveTo>
                  <a:cubicBezTo>
                    <a:pt x="929" y="6549"/>
                    <a:pt x="3965" y="13050"/>
                    <a:pt x="8442" y="17932"/>
                  </a:cubicBezTo>
                  <a:cubicBezTo>
                    <a:pt x="10371" y="16241"/>
                    <a:pt x="11502" y="14062"/>
                    <a:pt x="13431" y="12383"/>
                  </a:cubicBezTo>
                  <a:cubicBezTo>
                    <a:pt x="10597" y="6847"/>
                    <a:pt x="5739" y="238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24;p57">
              <a:extLst>
                <a:ext uri="{FF2B5EF4-FFF2-40B4-BE49-F238E27FC236}">
                  <a16:creationId xmlns:a16="http://schemas.microsoft.com/office/drawing/2014/main" id="{9B54D01A-36E4-4F72-8A56-816AB4A07426}"/>
                </a:ext>
              </a:extLst>
            </p:cNvPr>
            <p:cNvSpPr/>
            <p:nvPr/>
          </p:nvSpPr>
          <p:spPr>
            <a:xfrm>
              <a:off x="1947250" y="1636350"/>
              <a:ext cx="635825" cy="281000"/>
            </a:xfrm>
            <a:custGeom>
              <a:avLst/>
              <a:gdLst/>
              <a:ahLst/>
              <a:cxnLst/>
              <a:rect l="l" t="t" r="r" b="b"/>
              <a:pathLst>
                <a:path w="25433" h="11240" extrusionOk="0">
                  <a:moveTo>
                    <a:pt x="11621" y="0"/>
                  </a:moveTo>
                  <a:cubicBezTo>
                    <a:pt x="11074" y="1048"/>
                    <a:pt x="10657" y="2191"/>
                    <a:pt x="10407" y="3382"/>
                  </a:cubicBezTo>
                  <a:cubicBezTo>
                    <a:pt x="9359" y="1965"/>
                    <a:pt x="7966" y="810"/>
                    <a:pt x="6371" y="60"/>
                  </a:cubicBezTo>
                  <a:lnTo>
                    <a:pt x="6371" y="60"/>
                  </a:lnTo>
                  <a:cubicBezTo>
                    <a:pt x="6513" y="1548"/>
                    <a:pt x="6930" y="3036"/>
                    <a:pt x="7573" y="4417"/>
                  </a:cubicBezTo>
                  <a:cubicBezTo>
                    <a:pt x="5669" y="3723"/>
                    <a:pt x="3654" y="3362"/>
                    <a:pt x="1633" y="3362"/>
                  </a:cubicBezTo>
                  <a:cubicBezTo>
                    <a:pt x="1089" y="3362"/>
                    <a:pt x="544" y="3388"/>
                    <a:pt x="1" y="3441"/>
                  </a:cubicBezTo>
                  <a:cubicBezTo>
                    <a:pt x="1477" y="5477"/>
                    <a:pt x="3358" y="7287"/>
                    <a:pt x="5489" y="8727"/>
                  </a:cubicBezTo>
                  <a:cubicBezTo>
                    <a:pt x="4406" y="9287"/>
                    <a:pt x="3418" y="10025"/>
                    <a:pt x="2596" y="10906"/>
                  </a:cubicBezTo>
                  <a:cubicBezTo>
                    <a:pt x="3513" y="11110"/>
                    <a:pt x="4467" y="11210"/>
                    <a:pt x="5425" y="11210"/>
                  </a:cubicBezTo>
                  <a:cubicBezTo>
                    <a:pt x="6656" y="11210"/>
                    <a:pt x="7895" y="11044"/>
                    <a:pt x="9073" y="10716"/>
                  </a:cubicBezTo>
                  <a:cubicBezTo>
                    <a:pt x="9514" y="10906"/>
                    <a:pt x="9954" y="11085"/>
                    <a:pt x="10395" y="11240"/>
                  </a:cubicBezTo>
                  <a:cubicBezTo>
                    <a:pt x="10871" y="10013"/>
                    <a:pt x="10966" y="8751"/>
                    <a:pt x="11276" y="7513"/>
                  </a:cubicBezTo>
                  <a:cubicBezTo>
                    <a:pt x="11752" y="7382"/>
                    <a:pt x="12217" y="7239"/>
                    <a:pt x="12717" y="7156"/>
                  </a:cubicBezTo>
                  <a:cubicBezTo>
                    <a:pt x="13217" y="7239"/>
                    <a:pt x="13681" y="7382"/>
                    <a:pt x="14157" y="7513"/>
                  </a:cubicBezTo>
                  <a:cubicBezTo>
                    <a:pt x="14467" y="8751"/>
                    <a:pt x="14562" y="10013"/>
                    <a:pt x="15038" y="11240"/>
                  </a:cubicBezTo>
                  <a:cubicBezTo>
                    <a:pt x="15479" y="11085"/>
                    <a:pt x="15919" y="10906"/>
                    <a:pt x="16360" y="10716"/>
                  </a:cubicBezTo>
                  <a:cubicBezTo>
                    <a:pt x="17538" y="11044"/>
                    <a:pt x="18777" y="11210"/>
                    <a:pt x="20008" y="11210"/>
                  </a:cubicBezTo>
                  <a:cubicBezTo>
                    <a:pt x="20966" y="11210"/>
                    <a:pt x="21920" y="11110"/>
                    <a:pt x="22837" y="10906"/>
                  </a:cubicBezTo>
                  <a:cubicBezTo>
                    <a:pt x="22015" y="10025"/>
                    <a:pt x="21027" y="9287"/>
                    <a:pt x="19956" y="8727"/>
                  </a:cubicBezTo>
                  <a:cubicBezTo>
                    <a:pt x="22075" y="7287"/>
                    <a:pt x="23956" y="5477"/>
                    <a:pt x="25432" y="3441"/>
                  </a:cubicBezTo>
                  <a:cubicBezTo>
                    <a:pt x="24892" y="3388"/>
                    <a:pt x="24348" y="3362"/>
                    <a:pt x="23804" y="3362"/>
                  </a:cubicBezTo>
                  <a:cubicBezTo>
                    <a:pt x="21786" y="3362"/>
                    <a:pt x="19764" y="3723"/>
                    <a:pt x="17860" y="4417"/>
                  </a:cubicBezTo>
                  <a:cubicBezTo>
                    <a:pt x="18503" y="3036"/>
                    <a:pt x="18920" y="1548"/>
                    <a:pt x="19063" y="60"/>
                  </a:cubicBezTo>
                  <a:lnTo>
                    <a:pt x="19063" y="60"/>
                  </a:lnTo>
                  <a:cubicBezTo>
                    <a:pt x="17467" y="810"/>
                    <a:pt x="16074" y="1965"/>
                    <a:pt x="15026" y="3382"/>
                  </a:cubicBezTo>
                  <a:cubicBezTo>
                    <a:pt x="14776" y="2191"/>
                    <a:pt x="14360" y="1048"/>
                    <a:pt x="13812" y="0"/>
                  </a:cubicBezTo>
                  <a:cubicBezTo>
                    <a:pt x="13348" y="762"/>
                    <a:pt x="12979" y="1572"/>
                    <a:pt x="12717" y="2429"/>
                  </a:cubicBezTo>
                  <a:cubicBezTo>
                    <a:pt x="12455" y="1572"/>
                    <a:pt x="12086" y="762"/>
                    <a:pt x="11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25;p57">
              <a:extLst>
                <a:ext uri="{FF2B5EF4-FFF2-40B4-BE49-F238E27FC236}">
                  <a16:creationId xmlns:a16="http://schemas.microsoft.com/office/drawing/2014/main" id="{64AEF3F9-0063-4D05-AA1E-510C2681D656}"/>
                </a:ext>
              </a:extLst>
            </p:cNvPr>
            <p:cNvSpPr/>
            <p:nvPr/>
          </p:nvSpPr>
          <p:spPr>
            <a:xfrm>
              <a:off x="1815100" y="4378650"/>
              <a:ext cx="651300" cy="287550"/>
            </a:xfrm>
            <a:custGeom>
              <a:avLst/>
              <a:gdLst/>
              <a:ahLst/>
              <a:cxnLst/>
              <a:rect l="l" t="t" r="r" b="b"/>
              <a:pathLst>
                <a:path w="26052" h="11502" extrusionOk="0">
                  <a:moveTo>
                    <a:pt x="11907" y="0"/>
                  </a:moveTo>
                  <a:cubicBezTo>
                    <a:pt x="11347" y="1072"/>
                    <a:pt x="10930" y="2251"/>
                    <a:pt x="10668" y="3453"/>
                  </a:cubicBezTo>
                  <a:cubicBezTo>
                    <a:pt x="9597" y="2001"/>
                    <a:pt x="8168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0"/>
                    <a:pt x="0" y="3513"/>
                  </a:cubicBezTo>
                  <a:cubicBezTo>
                    <a:pt x="1524" y="5608"/>
                    <a:pt x="3453" y="7454"/>
                    <a:pt x="5620" y="8930"/>
                  </a:cubicBezTo>
                  <a:cubicBezTo>
                    <a:pt x="4513" y="9501"/>
                    <a:pt x="3513" y="10252"/>
                    <a:pt x="2667" y="11168"/>
                  </a:cubicBezTo>
                  <a:cubicBezTo>
                    <a:pt x="3604" y="11376"/>
                    <a:pt x="4578" y="11480"/>
                    <a:pt x="5558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52" y="11168"/>
                    <a:pt x="10204" y="11347"/>
                    <a:pt x="10656" y="11502"/>
                  </a:cubicBezTo>
                  <a:cubicBezTo>
                    <a:pt x="11145" y="10252"/>
                    <a:pt x="11240" y="8966"/>
                    <a:pt x="11549" y="7692"/>
                  </a:cubicBezTo>
                  <a:cubicBezTo>
                    <a:pt x="12038" y="7561"/>
                    <a:pt x="12526" y="7406"/>
                    <a:pt x="13026" y="7323"/>
                  </a:cubicBezTo>
                  <a:cubicBezTo>
                    <a:pt x="13538" y="7406"/>
                    <a:pt x="14014" y="7561"/>
                    <a:pt x="14514" y="7692"/>
                  </a:cubicBezTo>
                  <a:cubicBezTo>
                    <a:pt x="14824" y="8966"/>
                    <a:pt x="14919" y="10252"/>
                    <a:pt x="15407" y="11502"/>
                  </a:cubicBezTo>
                  <a:cubicBezTo>
                    <a:pt x="15859" y="11347"/>
                    <a:pt x="16312" y="11168"/>
                    <a:pt x="16764" y="10966"/>
                  </a:cubicBezTo>
                  <a:cubicBezTo>
                    <a:pt x="17971" y="11308"/>
                    <a:pt x="19242" y="11480"/>
                    <a:pt x="20505" y="11480"/>
                  </a:cubicBezTo>
                  <a:cubicBezTo>
                    <a:pt x="21485" y="11480"/>
                    <a:pt x="22460" y="11376"/>
                    <a:pt x="23396" y="11168"/>
                  </a:cubicBezTo>
                  <a:cubicBezTo>
                    <a:pt x="22551" y="10252"/>
                    <a:pt x="21539" y="9501"/>
                    <a:pt x="20443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8" y="3460"/>
                    <a:pt x="24961" y="3435"/>
                    <a:pt x="24414" y="3435"/>
                  </a:cubicBezTo>
                  <a:cubicBezTo>
                    <a:pt x="22336" y="3435"/>
                    <a:pt x="20251" y="3806"/>
                    <a:pt x="18300" y="4513"/>
                  </a:cubicBezTo>
                  <a:cubicBezTo>
                    <a:pt x="18955" y="3108"/>
                    <a:pt x="19384" y="1584"/>
                    <a:pt x="19538" y="60"/>
                  </a:cubicBezTo>
                  <a:lnTo>
                    <a:pt x="19538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6" y="1072"/>
                    <a:pt x="14157" y="0"/>
                  </a:cubicBezTo>
                  <a:cubicBezTo>
                    <a:pt x="13681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26;p57">
              <a:extLst>
                <a:ext uri="{FF2B5EF4-FFF2-40B4-BE49-F238E27FC236}">
                  <a16:creationId xmlns:a16="http://schemas.microsoft.com/office/drawing/2014/main" id="{E0CEB93F-FF6E-4C20-BFF6-CB609FC6EB21}"/>
                </a:ext>
              </a:extLst>
            </p:cNvPr>
            <p:cNvSpPr/>
            <p:nvPr/>
          </p:nvSpPr>
          <p:spPr>
            <a:xfrm>
              <a:off x="2199075" y="4333700"/>
              <a:ext cx="651300" cy="287850"/>
            </a:xfrm>
            <a:custGeom>
              <a:avLst/>
              <a:gdLst/>
              <a:ahLst/>
              <a:cxnLst/>
              <a:rect l="l" t="t" r="r" b="b"/>
              <a:pathLst>
                <a:path w="26052" h="11514" extrusionOk="0">
                  <a:moveTo>
                    <a:pt x="11907" y="0"/>
                  </a:moveTo>
                  <a:cubicBezTo>
                    <a:pt x="11335" y="1072"/>
                    <a:pt x="10918" y="2251"/>
                    <a:pt x="10656" y="3453"/>
                  </a:cubicBezTo>
                  <a:cubicBezTo>
                    <a:pt x="9597" y="2001"/>
                    <a:pt x="8156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1"/>
                    <a:pt x="0" y="3513"/>
                  </a:cubicBezTo>
                  <a:cubicBezTo>
                    <a:pt x="1512" y="5608"/>
                    <a:pt x="3453" y="7454"/>
                    <a:pt x="5620" y="8930"/>
                  </a:cubicBezTo>
                  <a:cubicBezTo>
                    <a:pt x="4513" y="9502"/>
                    <a:pt x="3501" y="10264"/>
                    <a:pt x="2655" y="11168"/>
                  </a:cubicBezTo>
                  <a:cubicBezTo>
                    <a:pt x="3597" y="11377"/>
                    <a:pt x="4575" y="11480"/>
                    <a:pt x="5556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40" y="11168"/>
                    <a:pt x="10192" y="11347"/>
                    <a:pt x="10656" y="11514"/>
                  </a:cubicBezTo>
                  <a:cubicBezTo>
                    <a:pt x="11133" y="10252"/>
                    <a:pt x="11228" y="8966"/>
                    <a:pt x="11549" y="7692"/>
                  </a:cubicBezTo>
                  <a:cubicBezTo>
                    <a:pt x="12038" y="7561"/>
                    <a:pt x="12514" y="7406"/>
                    <a:pt x="13026" y="7323"/>
                  </a:cubicBezTo>
                  <a:cubicBezTo>
                    <a:pt x="13538" y="7406"/>
                    <a:pt x="14014" y="7561"/>
                    <a:pt x="14502" y="7692"/>
                  </a:cubicBezTo>
                  <a:cubicBezTo>
                    <a:pt x="14824" y="8966"/>
                    <a:pt x="14919" y="10252"/>
                    <a:pt x="15407" y="11514"/>
                  </a:cubicBezTo>
                  <a:cubicBezTo>
                    <a:pt x="15860" y="11347"/>
                    <a:pt x="16312" y="11168"/>
                    <a:pt x="16752" y="10966"/>
                  </a:cubicBezTo>
                  <a:cubicBezTo>
                    <a:pt x="17966" y="11308"/>
                    <a:pt x="19236" y="11480"/>
                    <a:pt x="20499" y="11480"/>
                  </a:cubicBezTo>
                  <a:cubicBezTo>
                    <a:pt x="21479" y="11480"/>
                    <a:pt x="22455" y="11377"/>
                    <a:pt x="23396" y="11168"/>
                  </a:cubicBezTo>
                  <a:cubicBezTo>
                    <a:pt x="22551" y="10264"/>
                    <a:pt x="21539" y="9502"/>
                    <a:pt x="20432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5" y="3461"/>
                    <a:pt x="24957" y="3435"/>
                    <a:pt x="24409" y="3435"/>
                  </a:cubicBezTo>
                  <a:cubicBezTo>
                    <a:pt x="22328" y="3435"/>
                    <a:pt x="20249" y="3806"/>
                    <a:pt x="18288" y="4513"/>
                  </a:cubicBezTo>
                  <a:cubicBezTo>
                    <a:pt x="18955" y="3108"/>
                    <a:pt x="19384" y="1584"/>
                    <a:pt x="19527" y="60"/>
                  </a:cubicBezTo>
                  <a:lnTo>
                    <a:pt x="19527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7" y="1072"/>
                    <a:pt x="14157" y="0"/>
                  </a:cubicBezTo>
                  <a:cubicBezTo>
                    <a:pt x="13669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27;p57">
              <a:extLst>
                <a:ext uri="{FF2B5EF4-FFF2-40B4-BE49-F238E27FC236}">
                  <a16:creationId xmlns:a16="http://schemas.microsoft.com/office/drawing/2014/main" id="{DED38AF1-837C-4C41-8FBD-E210CC5797E3}"/>
                </a:ext>
              </a:extLst>
            </p:cNvPr>
            <p:cNvSpPr/>
            <p:nvPr/>
          </p:nvSpPr>
          <p:spPr>
            <a:xfrm>
              <a:off x="5345600" y="1783075"/>
              <a:ext cx="105400" cy="1452600"/>
            </a:xfrm>
            <a:custGeom>
              <a:avLst/>
              <a:gdLst/>
              <a:ahLst/>
              <a:cxnLst/>
              <a:rect l="l" t="t" r="r" b="b"/>
              <a:pathLst>
                <a:path w="4216" h="58104" extrusionOk="0">
                  <a:moveTo>
                    <a:pt x="0" y="1"/>
                  </a:moveTo>
                  <a:lnTo>
                    <a:pt x="0" y="58103"/>
                  </a:lnTo>
                  <a:cubicBezTo>
                    <a:pt x="1405" y="57972"/>
                    <a:pt x="2810" y="57865"/>
                    <a:pt x="4215" y="57806"/>
                  </a:cubicBezTo>
                  <a:lnTo>
                    <a:pt x="4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128;p57">
              <a:extLst>
                <a:ext uri="{FF2B5EF4-FFF2-40B4-BE49-F238E27FC236}">
                  <a16:creationId xmlns:a16="http://schemas.microsoft.com/office/drawing/2014/main" id="{4BC7B199-F1AC-41C7-9789-2E19A784355F}"/>
                </a:ext>
              </a:extLst>
            </p:cNvPr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129;p57">
              <a:extLst>
                <a:ext uri="{FF2B5EF4-FFF2-40B4-BE49-F238E27FC236}">
                  <a16:creationId xmlns:a16="http://schemas.microsoft.com/office/drawing/2014/main" id="{2361D3C0-46D1-4B20-988E-CAB32CBC0646}"/>
                </a:ext>
              </a:extLst>
            </p:cNvPr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130;p57">
              <a:extLst>
                <a:ext uri="{FF2B5EF4-FFF2-40B4-BE49-F238E27FC236}">
                  <a16:creationId xmlns:a16="http://schemas.microsoft.com/office/drawing/2014/main" id="{8A0F0F4F-12BA-4C5E-AD3D-5AB9285E6731}"/>
                </a:ext>
              </a:extLst>
            </p:cNvPr>
            <p:cNvSpPr/>
            <p:nvPr/>
          </p:nvSpPr>
          <p:spPr>
            <a:xfrm>
              <a:off x="5177425" y="1733975"/>
              <a:ext cx="481025" cy="147950"/>
            </a:xfrm>
            <a:custGeom>
              <a:avLst/>
              <a:gdLst/>
              <a:ahLst/>
              <a:cxnLst/>
              <a:rect l="l" t="t" r="r" b="b"/>
              <a:pathLst>
                <a:path w="19241" h="5918" extrusionOk="0">
                  <a:moveTo>
                    <a:pt x="18693" y="0"/>
                  </a:moveTo>
                  <a:cubicBezTo>
                    <a:pt x="18014" y="1167"/>
                    <a:pt x="16752" y="1977"/>
                    <a:pt x="15288" y="1977"/>
                  </a:cubicBezTo>
                  <a:lnTo>
                    <a:pt x="0" y="1977"/>
                  </a:lnTo>
                  <a:lnTo>
                    <a:pt x="0" y="5918"/>
                  </a:lnTo>
                  <a:lnTo>
                    <a:pt x="15288" y="5918"/>
                  </a:lnTo>
                  <a:cubicBezTo>
                    <a:pt x="17479" y="5918"/>
                    <a:pt x="19241" y="4156"/>
                    <a:pt x="19241" y="1977"/>
                  </a:cubicBezTo>
                  <a:cubicBezTo>
                    <a:pt x="19241" y="1251"/>
                    <a:pt x="19038" y="584"/>
                    <a:pt x="18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131;p57">
              <a:extLst>
                <a:ext uri="{FF2B5EF4-FFF2-40B4-BE49-F238E27FC236}">
                  <a16:creationId xmlns:a16="http://schemas.microsoft.com/office/drawing/2014/main" id="{A3EFD036-05BC-43B1-91EC-29894C40B010}"/>
                </a:ext>
              </a:extLst>
            </p:cNvPr>
            <p:cNvSpPr/>
            <p:nvPr/>
          </p:nvSpPr>
          <p:spPr>
            <a:xfrm>
              <a:off x="5127425" y="1151750"/>
              <a:ext cx="100325" cy="631650"/>
            </a:xfrm>
            <a:custGeom>
              <a:avLst/>
              <a:gdLst/>
              <a:ahLst/>
              <a:cxnLst/>
              <a:rect l="l" t="t" r="r" b="b"/>
              <a:pathLst>
                <a:path w="4013" h="25266" extrusionOk="0">
                  <a:moveTo>
                    <a:pt x="2000" y="1"/>
                  </a:moveTo>
                  <a:cubicBezTo>
                    <a:pt x="834" y="1870"/>
                    <a:pt x="0" y="6823"/>
                    <a:pt x="0" y="12633"/>
                  </a:cubicBezTo>
                  <a:cubicBezTo>
                    <a:pt x="0" y="18456"/>
                    <a:pt x="834" y="23397"/>
                    <a:pt x="2000" y="25266"/>
                  </a:cubicBezTo>
                  <a:cubicBezTo>
                    <a:pt x="3179" y="23397"/>
                    <a:pt x="4012" y="18456"/>
                    <a:pt x="4012" y="12633"/>
                  </a:cubicBezTo>
                  <a:cubicBezTo>
                    <a:pt x="4012" y="6823"/>
                    <a:pt x="3179" y="1870"/>
                    <a:pt x="2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132;p57">
              <a:extLst>
                <a:ext uri="{FF2B5EF4-FFF2-40B4-BE49-F238E27FC236}">
                  <a16:creationId xmlns:a16="http://schemas.microsoft.com/office/drawing/2014/main" id="{1EED05C2-44B3-4BC7-8B1C-932A4BD711B9}"/>
                </a:ext>
              </a:extLst>
            </p:cNvPr>
            <p:cNvSpPr/>
            <p:nvPr/>
          </p:nvSpPr>
          <p:spPr>
            <a:xfrm>
              <a:off x="5177425" y="1151750"/>
              <a:ext cx="50325" cy="631650"/>
            </a:xfrm>
            <a:custGeom>
              <a:avLst/>
              <a:gdLst/>
              <a:ahLst/>
              <a:cxnLst/>
              <a:rect l="l" t="t" r="r" b="b"/>
              <a:pathLst>
                <a:path w="2013" h="25266" extrusionOk="0">
                  <a:moveTo>
                    <a:pt x="0" y="1"/>
                  </a:moveTo>
                  <a:lnTo>
                    <a:pt x="0" y="25266"/>
                  </a:lnTo>
                  <a:cubicBezTo>
                    <a:pt x="1179" y="23397"/>
                    <a:pt x="2012" y="18456"/>
                    <a:pt x="2012" y="12633"/>
                  </a:cubicBezTo>
                  <a:cubicBezTo>
                    <a:pt x="2012" y="6823"/>
                    <a:pt x="1179" y="187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133;p57">
              <a:extLst>
                <a:ext uri="{FF2B5EF4-FFF2-40B4-BE49-F238E27FC236}">
                  <a16:creationId xmlns:a16="http://schemas.microsoft.com/office/drawing/2014/main" id="{1B48962D-B7FD-43A9-BE2D-3F3FD21A9017}"/>
                </a:ext>
              </a:extLst>
            </p:cNvPr>
            <p:cNvSpPr/>
            <p:nvPr/>
          </p:nvSpPr>
          <p:spPr>
            <a:xfrm>
              <a:off x="46306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906" y="7480"/>
                    <a:pt x="1036" y="10683"/>
                    <a:pt x="1" y="12623"/>
                  </a:cubicBezTo>
                  <a:cubicBezTo>
                    <a:pt x="51" y="12625"/>
                    <a:pt x="102" y="12626"/>
                    <a:pt x="155" y="12626"/>
                  </a:cubicBezTo>
                  <a:cubicBezTo>
                    <a:pt x="2418" y="12626"/>
                    <a:pt x="7021" y="10890"/>
                    <a:pt x="11943" y="8052"/>
                  </a:cubicBezTo>
                  <a:cubicBezTo>
                    <a:pt x="16979" y="5146"/>
                    <a:pt x="20848" y="1944"/>
                    <a:pt x="21872" y="3"/>
                  </a:cubicBez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134;p57">
              <a:extLst>
                <a:ext uri="{FF2B5EF4-FFF2-40B4-BE49-F238E27FC236}">
                  <a16:creationId xmlns:a16="http://schemas.microsoft.com/office/drawing/2014/main" id="{2BAABEFE-E277-48A1-87B7-9A2DE822C9F5}"/>
                </a:ext>
              </a:extLst>
            </p:cNvPr>
            <p:cNvSpPr/>
            <p:nvPr/>
          </p:nvSpPr>
          <p:spPr>
            <a:xfrm>
              <a:off x="4630625" y="1783325"/>
              <a:ext cx="546825" cy="315600"/>
            </a:xfrm>
            <a:custGeom>
              <a:avLst/>
              <a:gdLst/>
              <a:ahLst/>
              <a:cxnLst/>
              <a:rect l="l" t="t" r="r" b="b"/>
              <a:pathLst>
                <a:path w="21873" h="12624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894" y="7480"/>
                    <a:pt x="1036" y="10683"/>
                    <a:pt x="1" y="12623"/>
                  </a:cubicBezTo>
                  <a:lnTo>
                    <a:pt x="21872" y="3"/>
                  </a:ln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135;p57">
              <a:extLst>
                <a:ext uri="{FF2B5EF4-FFF2-40B4-BE49-F238E27FC236}">
                  <a16:creationId xmlns:a16="http://schemas.microsoft.com/office/drawing/2014/main" id="{E7067C39-9ADF-4EC4-8772-B441D83CA468}"/>
                </a:ext>
              </a:extLst>
            </p:cNvPr>
            <p:cNvSpPr/>
            <p:nvPr/>
          </p:nvSpPr>
          <p:spPr>
            <a:xfrm>
              <a:off x="51774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156" y="0"/>
                  </a:moveTo>
                  <a:cubicBezTo>
                    <a:pt x="103" y="0"/>
                    <a:pt x="51" y="1"/>
                    <a:pt x="0" y="3"/>
                  </a:cubicBezTo>
                  <a:cubicBezTo>
                    <a:pt x="1036" y="1944"/>
                    <a:pt x="4894" y="5146"/>
                    <a:pt x="9942" y="8052"/>
                  </a:cubicBezTo>
                  <a:cubicBezTo>
                    <a:pt x="14863" y="10890"/>
                    <a:pt x="19466" y="12626"/>
                    <a:pt x="21718" y="12626"/>
                  </a:cubicBezTo>
                  <a:cubicBezTo>
                    <a:pt x="21771" y="12626"/>
                    <a:pt x="21822" y="12625"/>
                    <a:pt x="21872" y="12623"/>
                  </a:cubicBezTo>
                  <a:cubicBezTo>
                    <a:pt x="20848" y="10683"/>
                    <a:pt x="16979" y="7480"/>
                    <a:pt x="11942" y="4575"/>
                  </a:cubicBezTo>
                  <a:cubicBezTo>
                    <a:pt x="7022" y="1725"/>
                    <a:pt x="2419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136;p57">
              <a:extLst>
                <a:ext uri="{FF2B5EF4-FFF2-40B4-BE49-F238E27FC236}">
                  <a16:creationId xmlns:a16="http://schemas.microsoft.com/office/drawing/2014/main" id="{8D496DAD-3A98-45A3-8D7F-760A7B7BCDC5}"/>
                </a:ext>
              </a:extLst>
            </p:cNvPr>
            <p:cNvSpPr/>
            <p:nvPr/>
          </p:nvSpPr>
          <p:spPr>
            <a:xfrm>
              <a:off x="5177425" y="1783375"/>
              <a:ext cx="546825" cy="315625"/>
            </a:xfrm>
            <a:custGeom>
              <a:avLst/>
              <a:gdLst/>
              <a:ahLst/>
              <a:cxnLst/>
              <a:rect l="l" t="t" r="r" b="b"/>
              <a:pathLst>
                <a:path w="21873" h="12625" extrusionOk="0">
                  <a:moveTo>
                    <a:pt x="0" y="1"/>
                  </a:moveTo>
                  <a:cubicBezTo>
                    <a:pt x="1036" y="1942"/>
                    <a:pt x="4894" y="5144"/>
                    <a:pt x="9942" y="8050"/>
                  </a:cubicBezTo>
                  <a:cubicBezTo>
                    <a:pt x="14863" y="10888"/>
                    <a:pt x="19466" y="12624"/>
                    <a:pt x="21718" y="12624"/>
                  </a:cubicBezTo>
                  <a:cubicBezTo>
                    <a:pt x="21771" y="12624"/>
                    <a:pt x="21822" y="12623"/>
                    <a:pt x="21872" y="126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137;p57">
              <a:extLst>
                <a:ext uri="{FF2B5EF4-FFF2-40B4-BE49-F238E27FC236}">
                  <a16:creationId xmlns:a16="http://schemas.microsoft.com/office/drawing/2014/main" id="{1D11ADB9-D125-4035-91BD-3ABCC5DC3090}"/>
                </a:ext>
              </a:extLst>
            </p:cNvPr>
            <p:cNvSpPr/>
            <p:nvPr/>
          </p:nvSpPr>
          <p:spPr>
            <a:xfrm>
              <a:off x="5078900" y="1684575"/>
              <a:ext cx="197375" cy="197350"/>
            </a:xfrm>
            <a:custGeom>
              <a:avLst/>
              <a:gdLst/>
              <a:ahLst/>
              <a:cxnLst/>
              <a:rect l="l" t="t" r="r" b="b"/>
              <a:pathLst>
                <a:path w="7895" h="7894" extrusionOk="0">
                  <a:moveTo>
                    <a:pt x="3941" y="0"/>
                  </a:moveTo>
                  <a:cubicBezTo>
                    <a:pt x="1762" y="0"/>
                    <a:pt x="0" y="1762"/>
                    <a:pt x="0" y="3953"/>
                  </a:cubicBezTo>
                  <a:cubicBezTo>
                    <a:pt x="0" y="6132"/>
                    <a:pt x="1762" y="7894"/>
                    <a:pt x="3941" y="7894"/>
                  </a:cubicBezTo>
                  <a:cubicBezTo>
                    <a:pt x="6132" y="7894"/>
                    <a:pt x="7894" y="6132"/>
                    <a:pt x="7894" y="3953"/>
                  </a:cubicBezTo>
                  <a:cubicBezTo>
                    <a:pt x="7894" y="1762"/>
                    <a:pt x="6132" y="0"/>
                    <a:pt x="3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138;p57">
              <a:extLst>
                <a:ext uri="{FF2B5EF4-FFF2-40B4-BE49-F238E27FC236}">
                  <a16:creationId xmlns:a16="http://schemas.microsoft.com/office/drawing/2014/main" id="{F0E6F351-C7D6-4DF5-BBC0-CDB1BA956A17}"/>
                </a:ext>
              </a:extLst>
            </p:cNvPr>
            <p:cNvSpPr/>
            <p:nvPr/>
          </p:nvSpPr>
          <p:spPr>
            <a:xfrm>
              <a:off x="4982750" y="2572775"/>
              <a:ext cx="81000" cy="1117425"/>
            </a:xfrm>
            <a:custGeom>
              <a:avLst/>
              <a:gdLst/>
              <a:ahLst/>
              <a:cxnLst/>
              <a:rect l="l" t="t" r="r" b="b"/>
              <a:pathLst>
                <a:path w="3240" h="44697" extrusionOk="0">
                  <a:moveTo>
                    <a:pt x="1" y="0"/>
                  </a:moveTo>
                  <a:lnTo>
                    <a:pt x="1" y="44696"/>
                  </a:lnTo>
                  <a:cubicBezTo>
                    <a:pt x="1084" y="44589"/>
                    <a:pt x="2168" y="44506"/>
                    <a:pt x="3239" y="44458"/>
                  </a:cubicBezTo>
                  <a:lnTo>
                    <a:pt x="3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139;p57">
              <a:extLst>
                <a:ext uri="{FF2B5EF4-FFF2-40B4-BE49-F238E27FC236}">
                  <a16:creationId xmlns:a16="http://schemas.microsoft.com/office/drawing/2014/main" id="{F6A45D13-A7B7-402C-9B04-10B95E6E0CE2}"/>
                </a:ext>
              </a:extLst>
            </p:cNvPr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140;p57">
              <a:extLst>
                <a:ext uri="{FF2B5EF4-FFF2-40B4-BE49-F238E27FC236}">
                  <a16:creationId xmlns:a16="http://schemas.microsoft.com/office/drawing/2014/main" id="{48D16F11-F361-45AB-977F-8EBDD1E3C98A}"/>
                </a:ext>
              </a:extLst>
            </p:cNvPr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141;p57">
              <a:extLst>
                <a:ext uri="{FF2B5EF4-FFF2-40B4-BE49-F238E27FC236}">
                  <a16:creationId xmlns:a16="http://schemas.microsoft.com/office/drawing/2014/main" id="{84C2506A-6A29-42FD-AC63-CE8C26C402D8}"/>
                </a:ext>
              </a:extLst>
            </p:cNvPr>
            <p:cNvSpPr/>
            <p:nvPr/>
          </p:nvSpPr>
          <p:spPr>
            <a:xfrm>
              <a:off x="4853575" y="2534675"/>
              <a:ext cx="370000" cy="114025"/>
            </a:xfrm>
            <a:custGeom>
              <a:avLst/>
              <a:gdLst/>
              <a:ahLst/>
              <a:cxnLst/>
              <a:rect l="l" t="t" r="r" b="b"/>
              <a:pathLst>
                <a:path w="14800" h="4561" extrusionOk="0">
                  <a:moveTo>
                    <a:pt x="14383" y="0"/>
                  </a:moveTo>
                  <a:cubicBezTo>
                    <a:pt x="13847" y="905"/>
                    <a:pt x="12883" y="1524"/>
                    <a:pt x="11764" y="1524"/>
                  </a:cubicBezTo>
                  <a:lnTo>
                    <a:pt x="0" y="1524"/>
                  </a:lnTo>
                  <a:lnTo>
                    <a:pt x="0" y="4560"/>
                  </a:lnTo>
                  <a:lnTo>
                    <a:pt x="11764" y="4560"/>
                  </a:lnTo>
                  <a:cubicBezTo>
                    <a:pt x="13442" y="4560"/>
                    <a:pt x="14800" y="3203"/>
                    <a:pt x="14800" y="1524"/>
                  </a:cubicBezTo>
                  <a:cubicBezTo>
                    <a:pt x="14800" y="965"/>
                    <a:pt x="14645" y="453"/>
                    <a:pt x="14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42;p57">
              <a:extLst>
                <a:ext uri="{FF2B5EF4-FFF2-40B4-BE49-F238E27FC236}">
                  <a16:creationId xmlns:a16="http://schemas.microsoft.com/office/drawing/2014/main" id="{72A089D4-C5D4-4BDA-A4F5-4C4CE9165E8E}"/>
                </a:ext>
              </a:extLst>
            </p:cNvPr>
            <p:cNvSpPr/>
            <p:nvPr/>
          </p:nvSpPr>
          <p:spPr>
            <a:xfrm>
              <a:off x="4814875" y="2087000"/>
              <a:ext cx="77425" cy="485800"/>
            </a:xfrm>
            <a:custGeom>
              <a:avLst/>
              <a:gdLst/>
              <a:ahLst/>
              <a:cxnLst/>
              <a:rect l="l" t="t" r="r" b="b"/>
              <a:pathLst>
                <a:path w="3097" h="19432" extrusionOk="0">
                  <a:moveTo>
                    <a:pt x="1548" y="0"/>
                  </a:moveTo>
                  <a:cubicBezTo>
                    <a:pt x="643" y="1429"/>
                    <a:pt x="1" y="5239"/>
                    <a:pt x="1" y="9716"/>
                  </a:cubicBezTo>
                  <a:cubicBezTo>
                    <a:pt x="1" y="14192"/>
                    <a:pt x="643" y="17991"/>
                    <a:pt x="1548" y="19431"/>
                  </a:cubicBezTo>
                  <a:cubicBezTo>
                    <a:pt x="2453" y="17991"/>
                    <a:pt x="3096" y="14192"/>
                    <a:pt x="3096" y="9716"/>
                  </a:cubicBezTo>
                  <a:cubicBezTo>
                    <a:pt x="3096" y="5239"/>
                    <a:pt x="2453" y="1429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43;p57">
              <a:extLst>
                <a:ext uri="{FF2B5EF4-FFF2-40B4-BE49-F238E27FC236}">
                  <a16:creationId xmlns:a16="http://schemas.microsoft.com/office/drawing/2014/main" id="{4D197130-D1A8-4C4B-B00E-CC548F7778C9}"/>
                </a:ext>
              </a:extLst>
            </p:cNvPr>
            <p:cNvSpPr/>
            <p:nvPr/>
          </p:nvSpPr>
          <p:spPr>
            <a:xfrm>
              <a:off x="4853575" y="2087000"/>
              <a:ext cx="38725" cy="485800"/>
            </a:xfrm>
            <a:custGeom>
              <a:avLst/>
              <a:gdLst/>
              <a:ahLst/>
              <a:cxnLst/>
              <a:rect l="l" t="t" r="r" b="b"/>
              <a:pathLst>
                <a:path w="1549" h="19432" extrusionOk="0">
                  <a:moveTo>
                    <a:pt x="0" y="0"/>
                  </a:moveTo>
                  <a:lnTo>
                    <a:pt x="0" y="19431"/>
                  </a:lnTo>
                  <a:cubicBezTo>
                    <a:pt x="905" y="17991"/>
                    <a:pt x="1548" y="14192"/>
                    <a:pt x="1548" y="9716"/>
                  </a:cubicBezTo>
                  <a:cubicBezTo>
                    <a:pt x="1548" y="5239"/>
                    <a:pt x="905" y="142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44;p57">
              <a:extLst>
                <a:ext uri="{FF2B5EF4-FFF2-40B4-BE49-F238E27FC236}">
                  <a16:creationId xmlns:a16="http://schemas.microsoft.com/office/drawing/2014/main" id="{8FDD735A-4650-48CC-A67D-FDA108D48F06}"/>
                </a:ext>
              </a:extLst>
            </p:cNvPr>
            <p:cNvSpPr/>
            <p:nvPr/>
          </p:nvSpPr>
          <p:spPr>
            <a:xfrm>
              <a:off x="4432975" y="2572700"/>
              <a:ext cx="420625" cy="243025"/>
            </a:xfrm>
            <a:custGeom>
              <a:avLst/>
              <a:gdLst/>
              <a:ahLst/>
              <a:cxnLst/>
              <a:rect l="l" t="t" r="r" b="b"/>
              <a:pathLst>
                <a:path w="16825" h="9721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cubicBezTo>
                    <a:pt x="37" y="9720"/>
                    <a:pt x="74" y="9721"/>
                    <a:pt x="111" y="9721"/>
                  </a:cubicBezTo>
                  <a:cubicBezTo>
                    <a:pt x="1846" y="9721"/>
                    <a:pt x="5393" y="8385"/>
                    <a:pt x="9181" y="6194"/>
                  </a:cubicBezTo>
                  <a:cubicBezTo>
                    <a:pt x="13062" y="3956"/>
                    <a:pt x="16039" y="1491"/>
                    <a:pt x="16824" y="3"/>
                  </a:cubicBez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45;p57">
              <a:extLst>
                <a:ext uri="{FF2B5EF4-FFF2-40B4-BE49-F238E27FC236}">
                  <a16:creationId xmlns:a16="http://schemas.microsoft.com/office/drawing/2014/main" id="{438EF8A3-4EE2-41AE-9139-46475E488999}"/>
                </a:ext>
              </a:extLst>
            </p:cNvPr>
            <p:cNvSpPr/>
            <p:nvPr/>
          </p:nvSpPr>
          <p:spPr>
            <a:xfrm>
              <a:off x="4432975" y="2572700"/>
              <a:ext cx="420625" cy="242975"/>
            </a:xfrm>
            <a:custGeom>
              <a:avLst/>
              <a:gdLst/>
              <a:ahLst/>
              <a:cxnLst/>
              <a:rect l="l" t="t" r="r" b="b"/>
              <a:pathLst>
                <a:path w="16825" h="9719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lnTo>
                    <a:pt x="16824" y="3"/>
                  </a:ln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46;p57">
              <a:extLst>
                <a:ext uri="{FF2B5EF4-FFF2-40B4-BE49-F238E27FC236}">
                  <a16:creationId xmlns:a16="http://schemas.microsoft.com/office/drawing/2014/main" id="{6D8C6A17-36E1-429E-BA96-987FF8F59B26}"/>
                </a:ext>
              </a:extLst>
            </p:cNvPr>
            <p:cNvSpPr/>
            <p:nvPr/>
          </p:nvSpPr>
          <p:spPr>
            <a:xfrm>
              <a:off x="4853575" y="2572700"/>
              <a:ext cx="420600" cy="243025"/>
            </a:xfrm>
            <a:custGeom>
              <a:avLst/>
              <a:gdLst/>
              <a:ahLst/>
              <a:cxnLst/>
              <a:rect l="l" t="t" r="r" b="b"/>
              <a:pathLst>
                <a:path w="16824" h="9721" extrusionOk="0">
                  <a:moveTo>
                    <a:pt x="132" y="0"/>
                  </a:moveTo>
                  <a:cubicBezTo>
                    <a:pt x="87" y="0"/>
                    <a:pt x="43" y="1"/>
                    <a:pt x="0" y="3"/>
                  </a:cubicBezTo>
                  <a:cubicBezTo>
                    <a:pt x="786" y="1491"/>
                    <a:pt x="3763" y="3956"/>
                    <a:pt x="7644" y="6194"/>
                  </a:cubicBezTo>
                  <a:cubicBezTo>
                    <a:pt x="11431" y="8385"/>
                    <a:pt x="14979" y="9721"/>
                    <a:pt x="16713" y="9721"/>
                  </a:cubicBezTo>
                  <a:cubicBezTo>
                    <a:pt x="16751" y="9721"/>
                    <a:pt x="16788" y="9720"/>
                    <a:pt x="16824" y="9719"/>
                  </a:cubicBezTo>
                  <a:cubicBezTo>
                    <a:pt x="16038" y="8218"/>
                    <a:pt x="13061" y="5754"/>
                    <a:pt x="9180" y="3516"/>
                  </a:cubicBezTo>
                  <a:cubicBezTo>
                    <a:pt x="5409" y="1334"/>
                    <a:pt x="187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47;p57">
              <a:extLst>
                <a:ext uri="{FF2B5EF4-FFF2-40B4-BE49-F238E27FC236}">
                  <a16:creationId xmlns:a16="http://schemas.microsoft.com/office/drawing/2014/main" id="{203D39E9-7299-417B-B70D-281F8BDFF3AE}"/>
                </a:ext>
              </a:extLst>
            </p:cNvPr>
            <p:cNvSpPr/>
            <p:nvPr/>
          </p:nvSpPr>
          <p:spPr>
            <a:xfrm>
              <a:off x="4853575" y="2572775"/>
              <a:ext cx="420600" cy="242950"/>
            </a:xfrm>
            <a:custGeom>
              <a:avLst/>
              <a:gdLst/>
              <a:ahLst/>
              <a:cxnLst/>
              <a:rect l="l" t="t" r="r" b="b"/>
              <a:pathLst>
                <a:path w="16824" h="9718" extrusionOk="0">
                  <a:moveTo>
                    <a:pt x="0" y="0"/>
                  </a:moveTo>
                  <a:cubicBezTo>
                    <a:pt x="786" y="1488"/>
                    <a:pt x="3763" y="3953"/>
                    <a:pt x="7644" y="6191"/>
                  </a:cubicBezTo>
                  <a:cubicBezTo>
                    <a:pt x="11431" y="8382"/>
                    <a:pt x="14979" y="9718"/>
                    <a:pt x="16713" y="9718"/>
                  </a:cubicBezTo>
                  <a:cubicBezTo>
                    <a:pt x="16751" y="9718"/>
                    <a:pt x="16788" y="9717"/>
                    <a:pt x="16824" y="97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48;p57">
              <a:extLst>
                <a:ext uri="{FF2B5EF4-FFF2-40B4-BE49-F238E27FC236}">
                  <a16:creationId xmlns:a16="http://schemas.microsoft.com/office/drawing/2014/main" id="{C36E8479-C2F4-4E6E-9D41-A7954A90688D}"/>
                </a:ext>
              </a:extLst>
            </p:cNvPr>
            <p:cNvSpPr/>
            <p:nvPr/>
          </p:nvSpPr>
          <p:spPr>
            <a:xfrm>
              <a:off x="4777675" y="2496575"/>
              <a:ext cx="151825" cy="152125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6" y="0"/>
                  </a:moveTo>
                  <a:cubicBezTo>
                    <a:pt x="1358" y="0"/>
                    <a:pt x="0" y="1369"/>
                    <a:pt x="0" y="3048"/>
                  </a:cubicBezTo>
                  <a:cubicBezTo>
                    <a:pt x="0" y="4727"/>
                    <a:pt x="1358" y="6084"/>
                    <a:pt x="3036" y="6084"/>
                  </a:cubicBezTo>
                  <a:cubicBezTo>
                    <a:pt x="4715" y="6084"/>
                    <a:pt x="6072" y="4727"/>
                    <a:pt x="6072" y="3048"/>
                  </a:cubicBezTo>
                  <a:cubicBezTo>
                    <a:pt x="6072" y="1369"/>
                    <a:pt x="4715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49;p57">
              <a:extLst>
                <a:ext uri="{FF2B5EF4-FFF2-40B4-BE49-F238E27FC236}">
                  <a16:creationId xmlns:a16="http://schemas.microsoft.com/office/drawing/2014/main" id="{BC9330A5-F0B6-4CAB-A9D6-A9C760FF002A}"/>
                </a:ext>
              </a:extLst>
            </p:cNvPr>
            <p:cNvSpPr/>
            <p:nvPr/>
          </p:nvSpPr>
          <p:spPr>
            <a:xfrm>
              <a:off x="2151150" y="1239275"/>
              <a:ext cx="215225" cy="646825"/>
            </a:xfrm>
            <a:custGeom>
              <a:avLst/>
              <a:gdLst/>
              <a:ahLst/>
              <a:cxnLst/>
              <a:rect l="l" t="t" r="r" b="b"/>
              <a:pathLst>
                <a:path w="8609" h="25873" extrusionOk="0">
                  <a:moveTo>
                    <a:pt x="4442" y="0"/>
                  </a:moveTo>
                  <a:cubicBezTo>
                    <a:pt x="3572" y="929"/>
                    <a:pt x="3358" y="1512"/>
                    <a:pt x="2477" y="2429"/>
                  </a:cubicBezTo>
                  <a:cubicBezTo>
                    <a:pt x="3656" y="10287"/>
                    <a:pt x="2787" y="18443"/>
                    <a:pt x="0" y="25873"/>
                  </a:cubicBezTo>
                  <a:cubicBezTo>
                    <a:pt x="2858" y="25539"/>
                    <a:pt x="5727" y="25289"/>
                    <a:pt x="8609" y="25134"/>
                  </a:cubicBezTo>
                  <a:cubicBezTo>
                    <a:pt x="6037" y="17895"/>
                    <a:pt x="5263" y="10025"/>
                    <a:pt x="6406" y="2429"/>
                  </a:cubicBezTo>
                  <a:cubicBezTo>
                    <a:pt x="5525" y="1512"/>
                    <a:pt x="5311" y="929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50;p57">
              <a:extLst>
                <a:ext uri="{FF2B5EF4-FFF2-40B4-BE49-F238E27FC236}">
                  <a16:creationId xmlns:a16="http://schemas.microsoft.com/office/drawing/2014/main" id="{45772CAA-C51C-4A95-A413-BAEE4D5B1433}"/>
                </a:ext>
              </a:extLst>
            </p:cNvPr>
            <p:cNvSpPr/>
            <p:nvPr/>
          </p:nvSpPr>
          <p:spPr>
            <a:xfrm>
              <a:off x="1847550" y="503500"/>
              <a:ext cx="771550" cy="891775"/>
            </a:xfrm>
            <a:custGeom>
              <a:avLst/>
              <a:gdLst/>
              <a:ahLst/>
              <a:cxnLst/>
              <a:rect l="l" t="t" r="r" b="b"/>
              <a:pathLst>
                <a:path w="30862" h="35671" extrusionOk="0">
                  <a:moveTo>
                    <a:pt x="15673" y="0"/>
                  </a:moveTo>
                  <a:cubicBezTo>
                    <a:pt x="14673" y="0"/>
                    <a:pt x="13552" y="301"/>
                    <a:pt x="12847" y="868"/>
                  </a:cubicBezTo>
                  <a:cubicBezTo>
                    <a:pt x="12678" y="846"/>
                    <a:pt x="12507" y="835"/>
                    <a:pt x="12337" y="835"/>
                  </a:cubicBezTo>
                  <a:cubicBezTo>
                    <a:pt x="10961" y="835"/>
                    <a:pt x="9585" y="1546"/>
                    <a:pt x="8823" y="2690"/>
                  </a:cubicBezTo>
                  <a:cubicBezTo>
                    <a:pt x="7953" y="3988"/>
                    <a:pt x="7894" y="5762"/>
                    <a:pt x="8656" y="7119"/>
                  </a:cubicBezTo>
                  <a:cubicBezTo>
                    <a:pt x="7013" y="7464"/>
                    <a:pt x="5298" y="7833"/>
                    <a:pt x="4251" y="9167"/>
                  </a:cubicBezTo>
                  <a:cubicBezTo>
                    <a:pt x="3203" y="10489"/>
                    <a:pt x="2977" y="12548"/>
                    <a:pt x="4084" y="13822"/>
                  </a:cubicBezTo>
                  <a:cubicBezTo>
                    <a:pt x="2250" y="14525"/>
                    <a:pt x="857" y="16084"/>
                    <a:pt x="429" y="18001"/>
                  </a:cubicBezTo>
                  <a:cubicBezTo>
                    <a:pt x="0" y="19918"/>
                    <a:pt x="595" y="22038"/>
                    <a:pt x="1965" y="23454"/>
                  </a:cubicBezTo>
                  <a:cubicBezTo>
                    <a:pt x="1944" y="23453"/>
                    <a:pt x="1924" y="23452"/>
                    <a:pt x="1903" y="23452"/>
                  </a:cubicBezTo>
                  <a:cubicBezTo>
                    <a:pt x="1004" y="23452"/>
                    <a:pt x="558" y="24987"/>
                    <a:pt x="464" y="25907"/>
                  </a:cubicBezTo>
                  <a:cubicBezTo>
                    <a:pt x="274" y="27622"/>
                    <a:pt x="1000" y="29419"/>
                    <a:pt x="2334" y="30527"/>
                  </a:cubicBezTo>
                  <a:cubicBezTo>
                    <a:pt x="3279" y="31311"/>
                    <a:pt x="4505" y="31731"/>
                    <a:pt x="5728" y="31731"/>
                  </a:cubicBezTo>
                  <a:cubicBezTo>
                    <a:pt x="6231" y="31731"/>
                    <a:pt x="6733" y="31661"/>
                    <a:pt x="7215" y="31515"/>
                  </a:cubicBezTo>
                  <a:lnTo>
                    <a:pt x="7215" y="31515"/>
                  </a:lnTo>
                  <a:cubicBezTo>
                    <a:pt x="6930" y="32158"/>
                    <a:pt x="6834" y="33337"/>
                    <a:pt x="7239" y="33920"/>
                  </a:cubicBezTo>
                  <a:cubicBezTo>
                    <a:pt x="7615" y="34479"/>
                    <a:pt x="8417" y="34983"/>
                    <a:pt x="9101" y="34983"/>
                  </a:cubicBezTo>
                  <a:cubicBezTo>
                    <a:pt x="9132" y="34983"/>
                    <a:pt x="9162" y="34982"/>
                    <a:pt x="9192" y="34980"/>
                  </a:cubicBezTo>
                  <a:cubicBezTo>
                    <a:pt x="9986" y="35449"/>
                    <a:pt x="10872" y="35671"/>
                    <a:pt x="11762" y="35671"/>
                  </a:cubicBezTo>
                  <a:cubicBezTo>
                    <a:pt x="13061" y="35671"/>
                    <a:pt x="14368" y="35199"/>
                    <a:pt x="15407" y="34337"/>
                  </a:cubicBezTo>
                  <a:cubicBezTo>
                    <a:pt x="16134" y="34787"/>
                    <a:pt x="16958" y="34996"/>
                    <a:pt x="17788" y="34996"/>
                  </a:cubicBezTo>
                  <a:cubicBezTo>
                    <a:pt x="19349" y="34996"/>
                    <a:pt x="20928" y="34254"/>
                    <a:pt x="21908" y="32979"/>
                  </a:cubicBezTo>
                  <a:cubicBezTo>
                    <a:pt x="22496" y="33218"/>
                    <a:pt x="23131" y="33336"/>
                    <a:pt x="23766" y="33336"/>
                  </a:cubicBezTo>
                  <a:cubicBezTo>
                    <a:pt x="24559" y="33336"/>
                    <a:pt x="25351" y="33152"/>
                    <a:pt x="26051" y="32789"/>
                  </a:cubicBezTo>
                  <a:cubicBezTo>
                    <a:pt x="27325" y="32134"/>
                    <a:pt x="28373" y="30610"/>
                    <a:pt x="28718" y="29217"/>
                  </a:cubicBezTo>
                  <a:cubicBezTo>
                    <a:pt x="29897" y="28538"/>
                    <a:pt x="30706" y="27241"/>
                    <a:pt x="30778" y="25883"/>
                  </a:cubicBezTo>
                  <a:cubicBezTo>
                    <a:pt x="30861" y="24514"/>
                    <a:pt x="30040" y="23014"/>
                    <a:pt x="28944" y="22204"/>
                  </a:cubicBezTo>
                  <a:cubicBezTo>
                    <a:pt x="29813" y="20942"/>
                    <a:pt x="30087" y="19275"/>
                    <a:pt x="29659" y="17799"/>
                  </a:cubicBezTo>
                  <a:cubicBezTo>
                    <a:pt x="29218" y="16323"/>
                    <a:pt x="28218" y="15120"/>
                    <a:pt x="26801" y="14525"/>
                  </a:cubicBezTo>
                  <a:cubicBezTo>
                    <a:pt x="27623" y="11727"/>
                    <a:pt x="26372" y="8357"/>
                    <a:pt x="23658" y="7274"/>
                  </a:cubicBezTo>
                  <a:cubicBezTo>
                    <a:pt x="24170" y="6000"/>
                    <a:pt x="23836" y="4428"/>
                    <a:pt x="22836" y="3488"/>
                  </a:cubicBezTo>
                  <a:cubicBezTo>
                    <a:pt x="22042" y="2732"/>
                    <a:pt x="21023" y="1960"/>
                    <a:pt x="20012" y="1960"/>
                  </a:cubicBezTo>
                  <a:cubicBezTo>
                    <a:pt x="19749" y="1960"/>
                    <a:pt x="19486" y="2012"/>
                    <a:pt x="19229" y="2130"/>
                  </a:cubicBezTo>
                  <a:cubicBezTo>
                    <a:pt x="18693" y="1094"/>
                    <a:pt x="17669" y="321"/>
                    <a:pt x="16526" y="82"/>
                  </a:cubicBezTo>
                  <a:cubicBezTo>
                    <a:pt x="16262" y="27"/>
                    <a:pt x="15973" y="0"/>
                    <a:pt x="15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151;p57">
              <a:extLst>
                <a:ext uri="{FF2B5EF4-FFF2-40B4-BE49-F238E27FC236}">
                  <a16:creationId xmlns:a16="http://schemas.microsoft.com/office/drawing/2014/main" id="{E083DB24-9C6B-4BDF-9A46-861C325DDBC4}"/>
                </a:ext>
              </a:extLst>
            </p:cNvPr>
            <p:cNvSpPr/>
            <p:nvPr/>
          </p:nvSpPr>
          <p:spPr>
            <a:xfrm>
              <a:off x="2060650" y="503575"/>
              <a:ext cx="558450" cy="869975"/>
            </a:xfrm>
            <a:custGeom>
              <a:avLst/>
              <a:gdLst/>
              <a:ahLst/>
              <a:cxnLst/>
              <a:rect l="l" t="t" r="r" b="b"/>
              <a:pathLst>
                <a:path w="22338" h="34799" extrusionOk="0">
                  <a:moveTo>
                    <a:pt x="7202" y="1"/>
                  </a:moveTo>
                  <a:cubicBezTo>
                    <a:pt x="7055" y="1"/>
                    <a:pt x="6904" y="8"/>
                    <a:pt x="6752" y="20"/>
                  </a:cubicBezTo>
                  <a:cubicBezTo>
                    <a:pt x="8002" y="984"/>
                    <a:pt x="8752" y="2627"/>
                    <a:pt x="8550" y="4211"/>
                  </a:cubicBezTo>
                  <a:cubicBezTo>
                    <a:pt x="8762" y="4109"/>
                    <a:pt x="8976" y="4063"/>
                    <a:pt x="9188" y="4063"/>
                  </a:cubicBezTo>
                  <a:cubicBezTo>
                    <a:pt x="9569" y="4063"/>
                    <a:pt x="9943" y="4212"/>
                    <a:pt x="10288" y="4449"/>
                  </a:cubicBezTo>
                  <a:cubicBezTo>
                    <a:pt x="10836" y="4818"/>
                    <a:pt x="11157" y="5485"/>
                    <a:pt x="11110" y="6152"/>
                  </a:cubicBezTo>
                  <a:cubicBezTo>
                    <a:pt x="9967" y="6187"/>
                    <a:pt x="8681" y="7152"/>
                    <a:pt x="8383" y="8259"/>
                  </a:cubicBezTo>
                  <a:cubicBezTo>
                    <a:pt x="8781" y="7871"/>
                    <a:pt x="9371" y="7691"/>
                    <a:pt x="9943" y="7691"/>
                  </a:cubicBezTo>
                  <a:cubicBezTo>
                    <a:pt x="10055" y="7691"/>
                    <a:pt x="10167" y="7698"/>
                    <a:pt x="10276" y="7711"/>
                  </a:cubicBezTo>
                  <a:cubicBezTo>
                    <a:pt x="10943" y="7795"/>
                    <a:pt x="11550" y="8200"/>
                    <a:pt x="11895" y="8771"/>
                  </a:cubicBezTo>
                  <a:cubicBezTo>
                    <a:pt x="10967" y="9092"/>
                    <a:pt x="10002" y="10200"/>
                    <a:pt x="9740" y="11152"/>
                  </a:cubicBezTo>
                  <a:cubicBezTo>
                    <a:pt x="10258" y="10826"/>
                    <a:pt x="10885" y="10669"/>
                    <a:pt x="11517" y="10669"/>
                  </a:cubicBezTo>
                  <a:cubicBezTo>
                    <a:pt x="12384" y="10669"/>
                    <a:pt x="13259" y="10964"/>
                    <a:pt x="13872" y="11521"/>
                  </a:cubicBezTo>
                  <a:cubicBezTo>
                    <a:pt x="12181" y="11736"/>
                    <a:pt x="10717" y="13664"/>
                    <a:pt x="10764" y="15367"/>
                  </a:cubicBezTo>
                  <a:cubicBezTo>
                    <a:pt x="10238" y="15040"/>
                    <a:pt x="9551" y="14912"/>
                    <a:pt x="8860" y="14912"/>
                  </a:cubicBezTo>
                  <a:cubicBezTo>
                    <a:pt x="8317" y="14912"/>
                    <a:pt x="7771" y="14991"/>
                    <a:pt x="7300" y="15117"/>
                  </a:cubicBezTo>
                  <a:cubicBezTo>
                    <a:pt x="6228" y="15403"/>
                    <a:pt x="5287" y="16153"/>
                    <a:pt x="4775" y="17141"/>
                  </a:cubicBezTo>
                  <a:cubicBezTo>
                    <a:pt x="5134" y="16800"/>
                    <a:pt x="5550" y="16684"/>
                    <a:pt x="6010" y="16684"/>
                  </a:cubicBezTo>
                  <a:cubicBezTo>
                    <a:pt x="6176" y="16684"/>
                    <a:pt x="6348" y="16699"/>
                    <a:pt x="6526" y="16724"/>
                  </a:cubicBezTo>
                  <a:cubicBezTo>
                    <a:pt x="7180" y="16820"/>
                    <a:pt x="7788" y="17236"/>
                    <a:pt x="8133" y="17820"/>
                  </a:cubicBezTo>
                  <a:cubicBezTo>
                    <a:pt x="8126" y="17820"/>
                    <a:pt x="8118" y="17820"/>
                    <a:pt x="8111" y="17820"/>
                  </a:cubicBezTo>
                  <a:cubicBezTo>
                    <a:pt x="6782" y="17820"/>
                    <a:pt x="5214" y="18875"/>
                    <a:pt x="4787" y="20130"/>
                  </a:cubicBezTo>
                  <a:cubicBezTo>
                    <a:pt x="5282" y="19865"/>
                    <a:pt x="5831" y="19739"/>
                    <a:pt x="6381" y="19739"/>
                  </a:cubicBezTo>
                  <a:cubicBezTo>
                    <a:pt x="7340" y="19739"/>
                    <a:pt x="8302" y="20120"/>
                    <a:pt x="8990" y="20808"/>
                  </a:cubicBezTo>
                  <a:cubicBezTo>
                    <a:pt x="9550" y="20106"/>
                    <a:pt x="10645" y="19927"/>
                    <a:pt x="11550" y="19880"/>
                  </a:cubicBezTo>
                  <a:cubicBezTo>
                    <a:pt x="11603" y="19877"/>
                    <a:pt x="11656" y="19875"/>
                    <a:pt x="11709" y="19875"/>
                  </a:cubicBezTo>
                  <a:cubicBezTo>
                    <a:pt x="12549" y="19875"/>
                    <a:pt x="13385" y="20227"/>
                    <a:pt x="13979" y="20832"/>
                  </a:cubicBezTo>
                  <a:cubicBezTo>
                    <a:pt x="12288" y="20963"/>
                    <a:pt x="10717" y="22308"/>
                    <a:pt x="9907" y="23785"/>
                  </a:cubicBezTo>
                  <a:cubicBezTo>
                    <a:pt x="10359" y="23574"/>
                    <a:pt x="10850" y="23477"/>
                    <a:pt x="11346" y="23477"/>
                  </a:cubicBezTo>
                  <a:cubicBezTo>
                    <a:pt x="12732" y="23477"/>
                    <a:pt x="14166" y="24232"/>
                    <a:pt x="14955" y="25380"/>
                  </a:cubicBezTo>
                  <a:cubicBezTo>
                    <a:pt x="14758" y="25330"/>
                    <a:pt x="14556" y="25307"/>
                    <a:pt x="14353" y="25307"/>
                  </a:cubicBezTo>
                  <a:cubicBezTo>
                    <a:pt x="13151" y="25307"/>
                    <a:pt x="11906" y="26127"/>
                    <a:pt x="11193" y="27095"/>
                  </a:cubicBezTo>
                  <a:cubicBezTo>
                    <a:pt x="10324" y="26178"/>
                    <a:pt x="8883" y="25571"/>
                    <a:pt x="7621" y="25523"/>
                  </a:cubicBezTo>
                  <a:cubicBezTo>
                    <a:pt x="7560" y="25521"/>
                    <a:pt x="7499" y="25520"/>
                    <a:pt x="7438" y="25520"/>
                  </a:cubicBezTo>
                  <a:cubicBezTo>
                    <a:pt x="6226" y="25520"/>
                    <a:pt x="5027" y="25968"/>
                    <a:pt x="4121" y="26773"/>
                  </a:cubicBezTo>
                  <a:cubicBezTo>
                    <a:pt x="3796" y="26272"/>
                    <a:pt x="3211" y="26089"/>
                    <a:pt x="2608" y="26089"/>
                  </a:cubicBezTo>
                  <a:cubicBezTo>
                    <a:pt x="2437" y="26089"/>
                    <a:pt x="2265" y="26104"/>
                    <a:pt x="2096" y="26130"/>
                  </a:cubicBezTo>
                  <a:cubicBezTo>
                    <a:pt x="1346" y="26249"/>
                    <a:pt x="668" y="26654"/>
                    <a:pt x="1" y="27059"/>
                  </a:cubicBezTo>
                  <a:cubicBezTo>
                    <a:pt x="172" y="27022"/>
                    <a:pt x="344" y="27004"/>
                    <a:pt x="517" y="27004"/>
                  </a:cubicBezTo>
                  <a:cubicBezTo>
                    <a:pt x="1779" y="27004"/>
                    <a:pt x="3038" y="27953"/>
                    <a:pt x="3394" y="29178"/>
                  </a:cubicBezTo>
                  <a:cubicBezTo>
                    <a:pt x="3837" y="28870"/>
                    <a:pt x="4564" y="28740"/>
                    <a:pt x="5236" y="28740"/>
                  </a:cubicBezTo>
                  <a:cubicBezTo>
                    <a:pt x="5575" y="28740"/>
                    <a:pt x="5901" y="28773"/>
                    <a:pt x="6168" y="28833"/>
                  </a:cubicBezTo>
                  <a:cubicBezTo>
                    <a:pt x="6954" y="29012"/>
                    <a:pt x="7657" y="29535"/>
                    <a:pt x="8062" y="30238"/>
                  </a:cubicBezTo>
                  <a:cubicBezTo>
                    <a:pt x="8000" y="30235"/>
                    <a:pt x="7938" y="30233"/>
                    <a:pt x="7876" y="30233"/>
                  </a:cubicBezTo>
                  <a:cubicBezTo>
                    <a:pt x="6215" y="30233"/>
                    <a:pt x="4315" y="31291"/>
                    <a:pt x="3466" y="32691"/>
                  </a:cubicBezTo>
                  <a:cubicBezTo>
                    <a:pt x="4133" y="32111"/>
                    <a:pt x="5414" y="31973"/>
                    <a:pt x="6365" y="31973"/>
                  </a:cubicBezTo>
                  <a:cubicBezTo>
                    <a:pt x="6449" y="31973"/>
                    <a:pt x="6531" y="31974"/>
                    <a:pt x="6609" y="31976"/>
                  </a:cubicBezTo>
                  <a:cubicBezTo>
                    <a:pt x="7573" y="32000"/>
                    <a:pt x="8526" y="32381"/>
                    <a:pt x="9228" y="33036"/>
                  </a:cubicBezTo>
                  <a:cubicBezTo>
                    <a:pt x="10212" y="31476"/>
                    <a:pt x="11861" y="30528"/>
                    <a:pt x="13697" y="30528"/>
                  </a:cubicBezTo>
                  <a:cubicBezTo>
                    <a:pt x="13794" y="30528"/>
                    <a:pt x="13892" y="30530"/>
                    <a:pt x="13991" y="30536"/>
                  </a:cubicBezTo>
                  <a:cubicBezTo>
                    <a:pt x="12312" y="31250"/>
                    <a:pt x="11086" y="33000"/>
                    <a:pt x="10633" y="34798"/>
                  </a:cubicBezTo>
                  <a:cubicBezTo>
                    <a:pt x="11705" y="34500"/>
                    <a:pt x="12693" y="33869"/>
                    <a:pt x="13384" y="32976"/>
                  </a:cubicBezTo>
                  <a:cubicBezTo>
                    <a:pt x="13972" y="33215"/>
                    <a:pt x="14607" y="33333"/>
                    <a:pt x="15242" y="33333"/>
                  </a:cubicBezTo>
                  <a:cubicBezTo>
                    <a:pt x="16035" y="33333"/>
                    <a:pt x="16827" y="33149"/>
                    <a:pt x="17527" y="32786"/>
                  </a:cubicBezTo>
                  <a:cubicBezTo>
                    <a:pt x="18801" y="32131"/>
                    <a:pt x="19849" y="30607"/>
                    <a:pt x="20194" y="29214"/>
                  </a:cubicBezTo>
                  <a:cubicBezTo>
                    <a:pt x="21373" y="28535"/>
                    <a:pt x="22182" y="27238"/>
                    <a:pt x="22254" y="25880"/>
                  </a:cubicBezTo>
                  <a:cubicBezTo>
                    <a:pt x="22337" y="24511"/>
                    <a:pt x="21516" y="23011"/>
                    <a:pt x="20420" y="22201"/>
                  </a:cubicBezTo>
                  <a:cubicBezTo>
                    <a:pt x="21289" y="20939"/>
                    <a:pt x="21563" y="19272"/>
                    <a:pt x="21135" y="17796"/>
                  </a:cubicBezTo>
                  <a:cubicBezTo>
                    <a:pt x="20694" y="16320"/>
                    <a:pt x="19694" y="15117"/>
                    <a:pt x="18277" y="14522"/>
                  </a:cubicBezTo>
                  <a:cubicBezTo>
                    <a:pt x="19099" y="11712"/>
                    <a:pt x="17848" y="8354"/>
                    <a:pt x="15134" y="7271"/>
                  </a:cubicBezTo>
                  <a:cubicBezTo>
                    <a:pt x="15646" y="5997"/>
                    <a:pt x="15312" y="4425"/>
                    <a:pt x="14312" y="3485"/>
                  </a:cubicBezTo>
                  <a:cubicBezTo>
                    <a:pt x="13518" y="2729"/>
                    <a:pt x="12499" y="1957"/>
                    <a:pt x="11488" y="1957"/>
                  </a:cubicBezTo>
                  <a:cubicBezTo>
                    <a:pt x="11225" y="1957"/>
                    <a:pt x="10962" y="2009"/>
                    <a:pt x="10705" y="2127"/>
                  </a:cubicBezTo>
                  <a:cubicBezTo>
                    <a:pt x="10169" y="1091"/>
                    <a:pt x="9145" y="318"/>
                    <a:pt x="8002" y="79"/>
                  </a:cubicBezTo>
                  <a:cubicBezTo>
                    <a:pt x="7752" y="25"/>
                    <a:pt x="7483" y="1"/>
                    <a:pt x="7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52;p57">
              <a:extLst>
                <a:ext uri="{FF2B5EF4-FFF2-40B4-BE49-F238E27FC236}">
                  <a16:creationId xmlns:a16="http://schemas.microsoft.com/office/drawing/2014/main" id="{E33FCA43-4647-4C33-A06B-D53E60F8BF94}"/>
                </a:ext>
              </a:extLst>
            </p:cNvPr>
            <p:cNvSpPr/>
            <p:nvPr/>
          </p:nvSpPr>
          <p:spPr>
            <a:xfrm>
              <a:off x="2796475" y="1452400"/>
              <a:ext cx="137825" cy="414050"/>
            </a:xfrm>
            <a:custGeom>
              <a:avLst/>
              <a:gdLst/>
              <a:ahLst/>
              <a:cxnLst/>
              <a:rect l="l" t="t" r="r" b="b"/>
              <a:pathLst>
                <a:path w="5513" h="16562" extrusionOk="0">
                  <a:moveTo>
                    <a:pt x="2846" y="0"/>
                  </a:moveTo>
                  <a:cubicBezTo>
                    <a:pt x="2286" y="584"/>
                    <a:pt x="2155" y="953"/>
                    <a:pt x="1596" y="1548"/>
                  </a:cubicBezTo>
                  <a:cubicBezTo>
                    <a:pt x="2346" y="6584"/>
                    <a:pt x="1786" y="11799"/>
                    <a:pt x="0" y="16562"/>
                  </a:cubicBezTo>
                  <a:cubicBezTo>
                    <a:pt x="1834" y="16347"/>
                    <a:pt x="3679" y="16193"/>
                    <a:pt x="5513" y="16097"/>
                  </a:cubicBezTo>
                  <a:cubicBezTo>
                    <a:pt x="3870" y="11454"/>
                    <a:pt x="3370" y="6418"/>
                    <a:pt x="4108" y="1548"/>
                  </a:cubicBezTo>
                  <a:cubicBezTo>
                    <a:pt x="3548" y="953"/>
                    <a:pt x="3405" y="584"/>
                    <a:pt x="2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53;p57">
              <a:extLst>
                <a:ext uri="{FF2B5EF4-FFF2-40B4-BE49-F238E27FC236}">
                  <a16:creationId xmlns:a16="http://schemas.microsoft.com/office/drawing/2014/main" id="{F92FD330-3048-40BF-9261-DCBC3BA12CB9}"/>
                </a:ext>
              </a:extLst>
            </p:cNvPr>
            <p:cNvSpPr/>
            <p:nvPr/>
          </p:nvSpPr>
          <p:spPr>
            <a:xfrm>
              <a:off x="2602100" y="980775"/>
              <a:ext cx="494125" cy="571350"/>
            </a:xfrm>
            <a:custGeom>
              <a:avLst/>
              <a:gdLst/>
              <a:ahLst/>
              <a:cxnLst/>
              <a:rect l="l" t="t" r="r" b="b"/>
              <a:pathLst>
                <a:path w="19765" h="22854" extrusionOk="0">
                  <a:moveTo>
                    <a:pt x="10039" y="0"/>
                  </a:moveTo>
                  <a:cubicBezTo>
                    <a:pt x="9395" y="0"/>
                    <a:pt x="8677" y="196"/>
                    <a:pt x="8228" y="553"/>
                  </a:cubicBezTo>
                  <a:cubicBezTo>
                    <a:pt x="8125" y="541"/>
                    <a:pt x="8022" y="535"/>
                    <a:pt x="7918" y="535"/>
                  </a:cubicBezTo>
                  <a:cubicBezTo>
                    <a:pt x="7029" y="535"/>
                    <a:pt x="6145" y="985"/>
                    <a:pt x="5644" y="1732"/>
                  </a:cubicBezTo>
                  <a:cubicBezTo>
                    <a:pt x="5096" y="2554"/>
                    <a:pt x="5049" y="3697"/>
                    <a:pt x="5549" y="4566"/>
                  </a:cubicBezTo>
                  <a:cubicBezTo>
                    <a:pt x="4489" y="4780"/>
                    <a:pt x="3394" y="5030"/>
                    <a:pt x="2715" y="5875"/>
                  </a:cubicBezTo>
                  <a:cubicBezTo>
                    <a:pt x="2048" y="6721"/>
                    <a:pt x="1905" y="8042"/>
                    <a:pt x="2620" y="8864"/>
                  </a:cubicBezTo>
                  <a:cubicBezTo>
                    <a:pt x="1441" y="9304"/>
                    <a:pt x="548" y="10305"/>
                    <a:pt x="274" y="11543"/>
                  </a:cubicBezTo>
                  <a:cubicBezTo>
                    <a:pt x="0" y="12769"/>
                    <a:pt x="381" y="14126"/>
                    <a:pt x="1263" y="15031"/>
                  </a:cubicBezTo>
                  <a:cubicBezTo>
                    <a:pt x="1249" y="15030"/>
                    <a:pt x="1235" y="15030"/>
                    <a:pt x="1221" y="15030"/>
                  </a:cubicBezTo>
                  <a:cubicBezTo>
                    <a:pt x="642" y="15030"/>
                    <a:pt x="356" y="16010"/>
                    <a:pt x="298" y="16603"/>
                  </a:cubicBezTo>
                  <a:cubicBezTo>
                    <a:pt x="179" y="17698"/>
                    <a:pt x="643" y="18853"/>
                    <a:pt x="1489" y="19556"/>
                  </a:cubicBezTo>
                  <a:cubicBezTo>
                    <a:pt x="2094" y="20060"/>
                    <a:pt x="2878" y="20327"/>
                    <a:pt x="3659" y="20327"/>
                  </a:cubicBezTo>
                  <a:cubicBezTo>
                    <a:pt x="3984" y="20327"/>
                    <a:pt x="4309" y="20281"/>
                    <a:pt x="4620" y="20187"/>
                  </a:cubicBezTo>
                  <a:lnTo>
                    <a:pt x="4620" y="20187"/>
                  </a:lnTo>
                  <a:cubicBezTo>
                    <a:pt x="4441" y="20603"/>
                    <a:pt x="4370" y="21365"/>
                    <a:pt x="4632" y="21735"/>
                  </a:cubicBezTo>
                  <a:cubicBezTo>
                    <a:pt x="4885" y="22091"/>
                    <a:pt x="5394" y="22414"/>
                    <a:pt x="5836" y="22414"/>
                  </a:cubicBezTo>
                  <a:cubicBezTo>
                    <a:pt x="5851" y="22414"/>
                    <a:pt x="5867" y="22414"/>
                    <a:pt x="5882" y="22413"/>
                  </a:cubicBezTo>
                  <a:cubicBezTo>
                    <a:pt x="6390" y="22713"/>
                    <a:pt x="6958" y="22854"/>
                    <a:pt x="7530" y="22854"/>
                  </a:cubicBezTo>
                  <a:cubicBezTo>
                    <a:pt x="8365" y="22854"/>
                    <a:pt x="9206" y="22553"/>
                    <a:pt x="9871" y="22008"/>
                  </a:cubicBezTo>
                  <a:cubicBezTo>
                    <a:pt x="10334" y="22292"/>
                    <a:pt x="10857" y="22423"/>
                    <a:pt x="11383" y="22423"/>
                  </a:cubicBezTo>
                  <a:cubicBezTo>
                    <a:pt x="12383" y="22423"/>
                    <a:pt x="13394" y="21947"/>
                    <a:pt x="14026" y="21127"/>
                  </a:cubicBezTo>
                  <a:cubicBezTo>
                    <a:pt x="14408" y="21281"/>
                    <a:pt x="14816" y="21357"/>
                    <a:pt x="15223" y="21357"/>
                  </a:cubicBezTo>
                  <a:cubicBezTo>
                    <a:pt x="15731" y="21357"/>
                    <a:pt x="16237" y="21239"/>
                    <a:pt x="16693" y="21008"/>
                  </a:cubicBezTo>
                  <a:cubicBezTo>
                    <a:pt x="17503" y="20592"/>
                    <a:pt x="18169" y="19615"/>
                    <a:pt x="18396" y="18722"/>
                  </a:cubicBezTo>
                  <a:cubicBezTo>
                    <a:pt x="19146" y="18294"/>
                    <a:pt x="19670" y="17460"/>
                    <a:pt x="19717" y="16579"/>
                  </a:cubicBezTo>
                  <a:cubicBezTo>
                    <a:pt x="19765" y="15710"/>
                    <a:pt x="19241" y="14746"/>
                    <a:pt x="18538" y="14234"/>
                  </a:cubicBezTo>
                  <a:cubicBezTo>
                    <a:pt x="19098" y="13424"/>
                    <a:pt x="19265" y="12352"/>
                    <a:pt x="18991" y="11412"/>
                  </a:cubicBezTo>
                  <a:cubicBezTo>
                    <a:pt x="18717" y="10459"/>
                    <a:pt x="18074" y="9685"/>
                    <a:pt x="17169" y="9304"/>
                  </a:cubicBezTo>
                  <a:cubicBezTo>
                    <a:pt x="17693" y="7519"/>
                    <a:pt x="16895" y="5352"/>
                    <a:pt x="15157" y="4661"/>
                  </a:cubicBezTo>
                  <a:cubicBezTo>
                    <a:pt x="15479" y="3851"/>
                    <a:pt x="15264" y="2839"/>
                    <a:pt x="14621" y="2232"/>
                  </a:cubicBezTo>
                  <a:cubicBezTo>
                    <a:pt x="14121" y="1760"/>
                    <a:pt x="13470" y="1265"/>
                    <a:pt x="12824" y="1265"/>
                  </a:cubicBezTo>
                  <a:cubicBezTo>
                    <a:pt x="12656" y="1265"/>
                    <a:pt x="12488" y="1299"/>
                    <a:pt x="12323" y="1375"/>
                  </a:cubicBezTo>
                  <a:cubicBezTo>
                    <a:pt x="11966" y="708"/>
                    <a:pt x="11311" y="220"/>
                    <a:pt x="10585" y="53"/>
                  </a:cubicBezTo>
                  <a:cubicBezTo>
                    <a:pt x="10416" y="18"/>
                    <a:pt x="10230" y="0"/>
                    <a:pt x="10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54;p57">
              <a:extLst>
                <a:ext uri="{FF2B5EF4-FFF2-40B4-BE49-F238E27FC236}">
                  <a16:creationId xmlns:a16="http://schemas.microsoft.com/office/drawing/2014/main" id="{6148F1A7-2431-4306-BC86-168EAE20014C}"/>
                </a:ext>
              </a:extLst>
            </p:cNvPr>
            <p:cNvSpPr/>
            <p:nvPr/>
          </p:nvSpPr>
          <p:spPr>
            <a:xfrm>
              <a:off x="2738725" y="980900"/>
              <a:ext cx="357500" cy="557250"/>
            </a:xfrm>
            <a:custGeom>
              <a:avLst/>
              <a:gdLst/>
              <a:ahLst/>
              <a:cxnLst/>
              <a:rect l="l" t="t" r="r" b="b"/>
              <a:pathLst>
                <a:path w="14300" h="22290" extrusionOk="0">
                  <a:moveTo>
                    <a:pt x="4595" y="1"/>
                  </a:moveTo>
                  <a:cubicBezTo>
                    <a:pt x="4505" y="1"/>
                    <a:pt x="4414" y="5"/>
                    <a:pt x="4322" y="13"/>
                  </a:cubicBezTo>
                  <a:cubicBezTo>
                    <a:pt x="5120" y="632"/>
                    <a:pt x="5596" y="1679"/>
                    <a:pt x="5465" y="2703"/>
                  </a:cubicBezTo>
                  <a:cubicBezTo>
                    <a:pt x="5601" y="2636"/>
                    <a:pt x="5738" y="2606"/>
                    <a:pt x="5873" y="2606"/>
                  </a:cubicBezTo>
                  <a:cubicBezTo>
                    <a:pt x="6120" y="2606"/>
                    <a:pt x="6362" y="2705"/>
                    <a:pt x="6585" y="2858"/>
                  </a:cubicBezTo>
                  <a:cubicBezTo>
                    <a:pt x="6930" y="3084"/>
                    <a:pt x="7144" y="3525"/>
                    <a:pt x="7108" y="3942"/>
                  </a:cubicBezTo>
                  <a:cubicBezTo>
                    <a:pt x="6370" y="3965"/>
                    <a:pt x="5549" y="4585"/>
                    <a:pt x="5358" y="5299"/>
                  </a:cubicBezTo>
                  <a:cubicBezTo>
                    <a:pt x="5618" y="5039"/>
                    <a:pt x="6004" y="4930"/>
                    <a:pt x="6368" y="4930"/>
                  </a:cubicBezTo>
                  <a:cubicBezTo>
                    <a:pt x="6437" y="4930"/>
                    <a:pt x="6506" y="4934"/>
                    <a:pt x="6573" y="4942"/>
                  </a:cubicBezTo>
                  <a:cubicBezTo>
                    <a:pt x="7001" y="5001"/>
                    <a:pt x="7394" y="5251"/>
                    <a:pt x="7609" y="5620"/>
                  </a:cubicBezTo>
                  <a:cubicBezTo>
                    <a:pt x="7013" y="5823"/>
                    <a:pt x="6406" y="6537"/>
                    <a:pt x="6239" y="7144"/>
                  </a:cubicBezTo>
                  <a:cubicBezTo>
                    <a:pt x="6566" y="6938"/>
                    <a:pt x="6965" y="6838"/>
                    <a:pt x="7370" y="6838"/>
                  </a:cubicBezTo>
                  <a:cubicBezTo>
                    <a:pt x="7922" y="6838"/>
                    <a:pt x="8484" y="7025"/>
                    <a:pt x="8882" y="7383"/>
                  </a:cubicBezTo>
                  <a:cubicBezTo>
                    <a:pt x="7799" y="7514"/>
                    <a:pt x="6858" y="8764"/>
                    <a:pt x="6882" y="9847"/>
                  </a:cubicBezTo>
                  <a:cubicBezTo>
                    <a:pt x="6549" y="9634"/>
                    <a:pt x="6110" y="9551"/>
                    <a:pt x="5668" y="9551"/>
                  </a:cubicBezTo>
                  <a:cubicBezTo>
                    <a:pt x="5321" y="9551"/>
                    <a:pt x="4971" y="9602"/>
                    <a:pt x="4668" y="9680"/>
                  </a:cubicBezTo>
                  <a:cubicBezTo>
                    <a:pt x="3977" y="9871"/>
                    <a:pt x="3382" y="10347"/>
                    <a:pt x="3048" y="10978"/>
                  </a:cubicBezTo>
                  <a:cubicBezTo>
                    <a:pt x="3285" y="10768"/>
                    <a:pt x="3553" y="10687"/>
                    <a:pt x="3844" y="10687"/>
                  </a:cubicBezTo>
                  <a:cubicBezTo>
                    <a:pt x="3949" y="10687"/>
                    <a:pt x="4057" y="10697"/>
                    <a:pt x="4168" y="10716"/>
                  </a:cubicBezTo>
                  <a:cubicBezTo>
                    <a:pt x="4596" y="10776"/>
                    <a:pt x="4989" y="11038"/>
                    <a:pt x="5203" y="11419"/>
                  </a:cubicBezTo>
                  <a:cubicBezTo>
                    <a:pt x="5196" y="11419"/>
                    <a:pt x="5189" y="11419"/>
                    <a:pt x="5181" y="11419"/>
                  </a:cubicBezTo>
                  <a:cubicBezTo>
                    <a:pt x="4329" y="11419"/>
                    <a:pt x="3332" y="12093"/>
                    <a:pt x="3060" y="12895"/>
                  </a:cubicBezTo>
                  <a:cubicBezTo>
                    <a:pt x="3379" y="12725"/>
                    <a:pt x="3732" y="12644"/>
                    <a:pt x="4086" y="12644"/>
                  </a:cubicBezTo>
                  <a:cubicBezTo>
                    <a:pt x="4699" y="12644"/>
                    <a:pt x="5313" y="12886"/>
                    <a:pt x="5751" y="13324"/>
                  </a:cubicBezTo>
                  <a:cubicBezTo>
                    <a:pt x="6108" y="12883"/>
                    <a:pt x="6811" y="12764"/>
                    <a:pt x="7394" y="12740"/>
                  </a:cubicBezTo>
                  <a:cubicBezTo>
                    <a:pt x="7434" y="12738"/>
                    <a:pt x="7473" y="12737"/>
                    <a:pt x="7512" y="12737"/>
                  </a:cubicBezTo>
                  <a:cubicBezTo>
                    <a:pt x="8045" y="12737"/>
                    <a:pt x="8576" y="12960"/>
                    <a:pt x="8942" y="13348"/>
                  </a:cubicBezTo>
                  <a:cubicBezTo>
                    <a:pt x="7870" y="13431"/>
                    <a:pt x="6858" y="14288"/>
                    <a:pt x="6335" y="15241"/>
                  </a:cubicBezTo>
                  <a:cubicBezTo>
                    <a:pt x="6626" y="15106"/>
                    <a:pt x="6942" y="15044"/>
                    <a:pt x="7260" y="15044"/>
                  </a:cubicBezTo>
                  <a:cubicBezTo>
                    <a:pt x="8149" y="15044"/>
                    <a:pt x="9065" y="15528"/>
                    <a:pt x="9573" y="16265"/>
                  </a:cubicBezTo>
                  <a:cubicBezTo>
                    <a:pt x="9444" y="16231"/>
                    <a:pt x="9312" y="16216"/>
                    <a:pt x="9180" y="16216"/>
                  </a:cubicBezTo>
                  <a:cubicBezTo>
                    <a:pt x="8412" y="16216"/>
                    <a:pt x="7625" y="16740"/>
                    <a:pt x="7168" y="17360"/>
                  </a:cubicBezTo>
                  <a:cubicBezTo>
                    <a:pt x="6608" y="16777"/>
                    <a:pt x="5692" y="16384"/>
                    <a:pt x="4870" y="16348"/>
                  </a:cubicBezTo>
                  <a:cubicBezTo>
                    <a:pt x="4839" y="16347"/>
                    <a:pt x="4808" y="16347"/>
                    <a:pt x="4776" y="16347"/>
                  </a:cubicBezTo>
                  <a:cubicBezTo>
                    <a:pt x="3997" y="16347"/>
                    <a:pt x="3215" y="16631"/>
                    <a:pt x="2632" y="17158"/>
                  </a:cubicBezTo>
                  <a:cubicBezTo>
                    <a:pt x="2427" y="16831"/>
                    <a:pt x="2046" y="16717"/>
                    <a:pt x="1662" y="16717"/>
                  </a:cubicBezTo>
                  <a:cubicBezTo>
                    <a:pt x="1556" y="16717"/>
                    <a:pt x="1449" y="16725"/>
                    <a:pt x="1346" y="16741"/>
                  </a:cubicBezTo>
                  <a:cubicBezTo>
                    <a:pt x="858" y="16824"/>
                    <a:pt x="417" y="17074"/>
                    <a:pt x="0" y="17336"/>
                  </a:cubicBezTo>
                  <a:cubicBezTo>
                    <a:pt x="111" y="17311"/>
                    <a:pt x="223" y="17300"/>
                    <a:pt x="334" y="17300"/>
                  </a:cubicBezTo>
                  <a:cubicBezTo>
                    <a:pt x="1138" y="17300"/>
                    <a:pt x="1937" y="17909"/>
                    <a:pt x="2167" y="18693"/>
                  </a:cubicBezTo>
                  <a:cubicBezTo>
                    <a:pt x="2455" y="18494"/>
                    <a:pt x="2929" y="18412"/>
                    <a:pt x="3361" y="18412"/>
                  </a:cubicBezTo>
                  <a:cubicBezTo>
                    <a:pt x="3574" y="18412"/>
                    <a:pt x="3777" y="18432"/>
                    <a:pt x="3941" y="18467"/>
                  </a:cubicBezTo>
                  <a:cubicBezTo>
                    <a:pt x="4453" y="18586"/>
                    <a:pt x="4894" y="18920"/>
                    <a:pt x="5156" y="19372"/>
                  </a:cubicBezTo>
                  <a:cubicBezTo>
                    <a:pt x="5113" y="19370"/>
                    <a:pt x="5070" y="19369"/>
                    <a:pt x="5026" y="19369"/>
                  </a:cubicBezTo>
                  <a:cubicBezTo>
                    <a:pt x="3971" y="19369"/>
                    <a:pt x="2752" y="20052"/>
                    <a:pt x="2215" y="20944"/>
                  </a:cubicBezTo>
                  <a:cubicBezTo>
                    <a:pt x="2649" y="20565"/>
                    <a:pt x="3489" y="20478"/>
                    <a:pt x="4103" y="20478"/>
                  </a:cubicBezTo>
                  <a:cubicBezTo>
                    <a:pt x="4145" y="20478"/>
                    <a:pt x="4187" y="20479"/>
                    <a:pt x="4227" y="20479"/>
                  </a:cubicBezTo>
                  <a:cubicBezTo>
                    <a:pt x="4846" y="20503"/>
                    <a:pt x="5453" y="20741"/>
                    <a:pt x="5906" y="21170"/>
                  </a:cubicBezTo>
                  <a:cubicBezTo>
                    <a:pt x="6527" y="20166"/>
                    <a:pt x="7586" y="19557"/>
                    <a:pt x="8759" y="19557"/>
                  </a:cubicBezTo>
                  <a:cubicBezTo>
                    <a:pt x="8824" y="19557"/>
                    <a:pt x="8889" y="19559"/>
                    <a:pt x="8954" y="19563"/>
                  </a:cubicBezTo>
                  <a:cubicBezTo>
                    <a:pt x="7882" y="20015"/>
                    <a:pt x="7097" y="21134"/>
                    <a:pt x="6799" y="22289"/>
                  </a:cubicBezTo>
                  <a:cubicBezTo>
                    <a:pt x="7489" y="22099"/>
                    <a:pt x="8120" y="21694"/>
                    <a:pt x="8561" y="21122"/>
                  </a:cubicBezTo>
                  <a:cubicBezTo>
                    <a:pt x="8943" y="21276"/>
                    <a:pt x="9351" y="21352"/>
                    <a:pt x="9758" y="21352"/>
                  </a:cubicBezTo>
                  <a:cubicBezTo>
                    <a:pt x="10266" y="21352"/>
                    <a:pt x="10772" y="21234"/>
                    <a:pt x="11228" y="21003"/>
                  </a:cubicBezTo>
                  <a:cubicBezTo>
                    <a:pt x="12038" y="20587"/>
                    <a:pt x="12704" y="19610"/>
                    <a:pt x="12931" y="18717"/>
                  </a:cubicBezTo>
                  <a:cubicBezTo>
                    <a:pt x="13681" y="18289"/>
                    <a:pt x="14205" y="17455"/>
                    <a:pt x="14252" y="16574"/>
                  </a:cubicBezTo>
                  <a:cubicBezTo>
                    <a:pt x="14300" y="15705"/>
                    <a:pt x="13776" y="14741"/>
                    <a:pt x="13073" y="14229"/>
                  </a:cubicBezTo>
                  <a:cubicBezTo>
                    <a:pt x="13633" y="13419"/>
                    <a:pt x="13800" y="12347"/>
                    <a:pt x="13526" y="11407"/>
                  </a:cubicBezTo>
                  <a:cubicBezTo>
                    <a:pt x="13252" y="10454"/>
                    <a:pt x="12609" y="9680"/>
                    <a:pt x="11704" y="9299"/>
                  </a:cubicBezTo>
                  <a:cubicBezTo>
                    <a:pt x="12228" y="7514"/>
                    <a:pt x="11430" y="5347"/>
                    <a:pt x="9692" y="4656"/>
                  </a:cubicBezTo>
                  <a:cubicBezTo>
                    <a:pt x="10014" y="3846"/>
                    <a:pt x="9799" y="2834"/>
                    <a:pt x="9156" y="2227"/>
                  </a:cubicBezTo>
                  <a:cubicBezTo>
                    <a:pt x="8656" y="1755"/>
                    <a:pt x="8005" y="1260"/>
                    <a:pt x="7359" y="1260"/>
                  </a:cubicBezTo>
                  <a:cubicBezTo>
                    <a:pt x="7191" y="1260"/>
                    <a:pt x="7023" y="1294"/>
                    <a:pt x="6858" y="1370"/>
                  </a:cubicBezTo>
                  <a:cubicBezTo>
                    <a:pt x="6501" y="703"/>
                    <a:pt x="5846" y="203"/>
                    <a:pt x="5120" y="48"/>
                  </a:cubicBezTo>
                  <a:cubicBezTo>
                    <a:pt x="4953" y="17"/>
                    <a:pt x="4776" y="1"/>
                    <a:pt x="4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55;p57">
              <a:extLst>
                <a:ext uri="{FF2B5EF4-FFF2-40B4-BE49-F238E27FC236}">
                  <a16:creationId xmlns:a16="http://schemas.microsoft.com/office/drawing/2014/main" id="{D0874EBE-4949-4D24-8EDF-B0968AF42C03}"/>
                </a:ext>
              </a:extLst>
            </p:cNvPr>
            <p:cNvSpPr/>
            <p:nvPr/>
          </p:nvSpPr>
          <p:spPr>
            <a:xfrm>
              <a:off x="2895875" y="2421575"/>
              <a:ext cx="912050" cy="1238550"/>
            </a:xfrm>
            <a:custGeom>
              <a:avLst/>
              <a:gdLst/>
              <a:ahLst/>
              <a:cxnLst/>
              <a:rect l="l" t="t" r="r" b="b"/>
              <a:pathLst>
                <a:path w="36482" h="49542" extrusionOk="0">
                  <a:moveTo>
                    <a:pt x="18430" y="1"/>
                  </a:moveTo>
                  <a:cubicBezTo>
                    <a:pt x="17993" y="1"/>
                    <a:pt x="17553" y="16"/>
                    <a:pt x="17110" y="47"/>
                  </a:cubicBezTo>
                  <a:cubicBezTo>
                    <a:pt x="8264" y="678"/>
                    <a:pt x="1096" y="7810"/>
                    <a:pt x="430" y="16657"/>
                  </a:cubicBezTo>
                  <a:cubicBezTo>
                    <a:pt x="1" y="22288"/>
                    <a:pt x="2168" y="27432"/>
                    <a:pt x="5859" y="31016"/>
                  </a:cubicBezTo>
                  <a:cubicBezTo>
                    <a:pt x="8788" y="33849"/>
                    <a:pt x="10336" y="37826"/>
                    <a:pt x="10336" y="41898"/>
                  </a:cubicBezTo>
                  <a:lnTo>
                    <a:pt x="10336" y="49542"/>
                  </a:lnTo>
                  <a:lnTo>
                    <a:pt x="26528" y="49542"/>
                  </a:lnTo>
                  <a:lnTo>
                    <a:pt x="26528" y="42088"/>
                  </a:lnTo>
                  <a:cubicBezTo>
                    <a:pt x="26528" y="37921"/>
                    <a:pt x="28100" y="33849"/>
                    <a:pt x="31076" y="30932"/>
                  </a:cubicBezTo>
                  <a:cubicBezTo>
                    <a:pt x="34410" y="27658"/>
                    <a:pt x="36482" y="23098"/>
                    <a:pt x="36482" y="18050"/>
                  </a:cubicBezTo>
                  <a:cubicBezTo>
                    <a:pt x="36482" y="8080"/>
                    <a:pt x="28405" y="1"/>
                    <a:pt x="18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56;p57">
              <a:extLst>
                <a:ext uri="{FF2B5EF4-FFF2-40B4-BE49-F238E27FC236}">
                  <a16:creationId xmlns:a16="http://schemas.microsoft.com/office/drawing/2014/main" id="{76BD5C8D-D50C-479F-B799-29BC8F6B40FE}"/>
                </a:ext>
              </a:extLst>
            </p:cNvPr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57;p57">
              <a:extLst>
                <a:ext uri="{FF2B5EF4-FFF2-40B4-BE49-F238E27FC236}">
                  <a16:creationId xmlns:a16="http://schemas.microsoft.com/office/drawing/2014/main" id="{689BFCCE-CCC2-4D57-B614-B7E55EEB3A6B}"/>
                </a:ext>
              </a:extLst>
            </p:cNvPr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58;p57">
              <a:extLst>
                <a:ext uri="{FF2B5EF4-FFF2-40B4-BE49-F238E27FC236}">
                  <a16:creationId xmlns:a16="http://schemas.microsoft.com/office/drawing/2014/main" id="{AED38335-41B1-4DE6-8127-B5061F962AA5}"/>
                </a:ext>
              </a:extLst>
            </p:cNvPr>
            <p:cNvSpPr/>
            <p:nvPr/>
          </p:nvSpPr>
          <p:spPr>
            <a:xfrm>
              <a:off x="3153050" y="3462750"/>
              <a:ext cx="406925" cy="345600"/>
            </a:xfrm>
            <a:custGeom>
              <a:avLst/>
              <a:gdLst/>
              <a:ahLst/>
              <a:cxnLst/>
              <a:rect l="l" t="t" r="r" b="b"/>
              <a:pathLst>
                <a:path w="16277" h="13824" extrusionOk="0">
                  <a:moveTo>
                    <a:pt x="1" y="1"/>
                  </a:moveTo>
                  <a:lnTo>
                    <a:pt x="1" y="9692"/>
                  </a:lnTo>
                  <a:cubicBezTo>
                    <a:pt x="1" y="11978"/>
                    <a:pt x="1846" y="13824"/>
                    <a:pt x="4132" y="13824"/>
                  </a:cubicBezTo>
                  <a:lnTo>
                    <a:pt x="12145" y="13824"/>
                  </a:lnTo>
                  <a:cubicBezTo>
                    <a:pt x="14431" y="13824"/>
                    <a:pt x="16277" y="11978"/>
                    <a:pt x="16277" y="9692"/>
                  </a:cubicBezTo>
                  <a:lnTo>
                    <a:pt x="162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59;p57">
              <a:extLst>
                <a:ext uri="{FF2B5EF4-FFF2-40B4-BE49-F238E27FC236}">
                  <a16:creationId xmlns:a16="http://schemas.microsoft.com/office/drawing/2014/main" id="{C35F6399-49D1-4DFD-9B3B-D7421106725D}"/>
                </a:ext>
              </a:extLst>
            </p:cNvPr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60;p57">
              <a:extLst>
                <a:ext uri="{FF2B5EF4-FFF2-40B4-BE49-F238E27FC236}">
                  <a16:creationId xmlns:a16="http://schemas.microsoft.com/office/drawing/2014/main" id="{13ED7865-0117-48C2-88F8-6252347AB2BC}"/>
                </a:ext>
              </a:extLst>
            </p:cNvPr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61;p57">
              <a:extLst>
                <a:ext uri="{FF2B5EF4-FFF2-40B4-BE49-F238E27FC236}">
                  <a16:creationId xmlns:a16="http://schemas.microsoft.com/office/drawing/2014/main" id="{447077A3-1364-456A-A8BB-94D4EE4EF90B}"/>
                </a:ext>
              </a:extLst>
            </p:cNvPr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62;p57">
              <a:extLst>
                <a:ext uri="{FF2B5EF4-FFF2-40B4-BE49-F238E27FC236}">
                  <a16:creationId xmlns:a16="http://schemas.microsoft.com/office/drawing/2014/main" id="{A7716A04-DD62-4E37-B280-9D63791100BE}"/>
                </a:ext>
              </a:extLst>
            </p:cNvPr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63;p57">
              <a:extLst>
                <a:ext uri="{FF2B5EF4-FFF2-40B4-BE49-F238E27FC236}">
                  <a16:creationId xmlns:a16="http://schemas.microsoft.com/office/drawing/2014/main" id="{1AA12D09-9E2A-4468-AE46-4B4B54E22614}"/>
                </a:ext>
              </a:extLst>
            </p:cNvPr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64;p57">
              <a:extLst>
                <a:ext uri="{FF2B5EF4-FFF2-40B4-BE49-F238E27FC236}">
                  <a16:creationId xmlns:a16="http://schemas.microsoft.com/office/drawing/2014/main" id="{17297DD9-83E8-4276-B247-A4C7989244E6}"/>
                </a:ext>
              </a:extLst>
            </p:cNvPr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65;p57">
              <a:extLst>
                <a:ext uri="{FF2B5EF4-FFF2-40B4-BE49-F238E27FC236}">
                  <a16:creationId xmlns:a16="http://schemas.microsoft.com/office/drawing/2014/main" id="{211E05CE-D7C7-4160-9C47-F157D2639D8E}"/>
                </a:ext>
              </a:extLst>
            </p:cNvPr>
            <p:cNvSpPr/>
            <p:nvPr/>
          </p:nvSpPr>
          <p:spPr>
            <a:xfrm>
              <a:off x="2950650" y="2500725"/>
              <a:ext cx="341150" cy="469150"/>
            </a:xfrm>
            <a:custGeom>
              <a:avLst/>
              <a:gdLst/>
              <a:ahLst/>
              <a:cxnLst/>
              <a:rect l="l" t="t" r="r" b="b"/>
              <a:pathLst>
                <a:path w="13646" h="18766" extrusionOk="0">
                  <a:moveTo>
                    <a:pt x="10192" y="1"/>
                  </a:moveTo>
                  <a:cubicBezTo>
                    <a:pt x="6787" y="1620"/>
                    <a:pt x="3954" y="4394"/>
                    <a:pt x="2251" y="7764"/>
                  </a:cubicBezTo>
                  <a:cubicBezTo>
                    <a:pt x="548" y="11133"/>
                    <a:pt x="1" y="15062"/>
                    <a:pt x="703" y="18765"/>
                  </a:cubicBezTo>
                  <a:cubicBezTo>
                    <a:pt x="1001" y="15241"/>
                    <a:pt x="2572" y="11609"/>
                    <a:pt x="4847" y="8883"/>
                  </a:cubicBezTo>
                  <a:cubicBezTo>
                    <a:pt x="7109" y="6168"/>
                    <a:pt x="10228" y="4156"/>
                    <a:pt x="13645" y="3239"/>
                  </a:cubicBezTo>
                  <a:cubicBezTo>
                    <a:pt x="12419" y="2132"/>
                    <a:pt x="11419" y="1108"/>
                    <a:pt x="10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66;p57">
              <a:extLst>
                <a:ext uri="{FF2B5EF4-FFF2-40B4-BE49-F238E27FC236}">
                  <a16:creationId xmlns:a16="http://schemas.microsoft.com/office/drawing/2014/main" id="{0C5ECFA3-1AC5-4136-ACDF-794593B48189}"/>
                </a:ext>
              </a:extLst>
            </p:cNvPr>
            <p:cNvSpPr/>
            <p:nvPr/>
          </p:nvSpPr>
          <p:spPr>
            <a:xfrm>
              <a:off x="1890100" y="1775950"/>
              <a:ext cx="1213875" cy="617650"/>
            </a:xfrm>
            <a:custGeom>
              <a:avLst/>
              <a:gdLst/>
              <a:ahLst/>
              <a:cxnLst/>
              <a:rect l="l" t="t" r="r" b="b"/>
              <a:pathLst>
                <a:path w="48555" h="24706" extrusionOk="0">
                  <a:moveTo>
                    <a:pt x="41367" y="1"/>
                  </a:moveTo>
                  <a:cubicBezTo>
                    <a:pt x="27493" y="1"/>
                    <a:pt x="13626" y="1322"/>
                    <a:pt x="1" y="3941"/>
                  </a:cubicBezTo>
                  <a:lnTo>
                    <a:pt x="32624" y="24706"/>
                  </a:lnTo>
                  <a:lnTo>
                    <a:pt x="48554" y="119"/>
                  </a:lnTo>
                  <a:cubicBezTo>
                    <a:pt x="46159" y="40"/>
                    <a:pt x="43763" y="1"/>
                    <a:pt x="41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67;p57">
              <a:extLst>
                <a:ext uri="{FF2B5EF4-FFF2-40B4-BE49-F238E27FC236}">
                  <a16:creationId xmlns:a16="http://schemas.microsoft.com/office/drawing/2014/main" id="{70E0A2C8-AFEE-46AE-BFB2-D8757D295E09}"/>
                </a:ext>
              </a:extLst>
            </p:cNvPr>
            <p:cNvSpPr/>
            <p:nvPr/>
          </p:nvSpPr>
          <p:spPr>
            <a:xfrm>
              <a:off x="4707125" y="3177350"/>
              <a:ext cx="1129625" cy="862850"/>
            </a:xfrm>
            <a:custGeom>
              <a:avLst/>
              <a:gdLst/>
              <a:ahLst/>
              <a:cxnLst/>
              <a:rect l="l" t="t" r="r" b="b"/>
              <a:pathLst>
                <a:path w="45185" h="34514" extrusionOk="0">
                  <a:moveTo>
                    <a:pt x="37827" y="0"/>
                  </a:moveTo>
                  <a:cubicBezTo>
                    <a:pt x="16417" y="0"/>
                    <a:pt x="4290" y="11993"/>
                    <a:pt x="0" y="16727"/>
                  </a:cubicBezTo>
                  <a:lnTo>
                    <a:pt x="6966" y="30372"/>
                  </a:lnTo>
                  <a:cubicBezTo>
                    <a:pt x="10692" y="32550"/>
                    <a:pt x="14740" y="34003"/>
                    <a:pt x="18908" y="34396"/>
                  </a:cubicBezTo>
                  <a:cubicBezTo>
                    <a:pt x="19765" y="34475"/>
                    <a:pt x="20625" y="34514"/>
                    <a:pt x="21486" y="34514"/>
                  </a:cubicBezTo>
                  <a:cubicBezTo>
                    <a:pt x="28005" y="34514"/>
                    <a:pt x="34540" y="32279"/>
                    <a:pt x="39672" y="28336"/>
                  </a:cubicBezTo>
                  <a:lnTo>
                    <a:pt x="40053" y="27681"/>
                  </a:lnTo>
                  <a:cubicBezTo>
                    <a:pt x="44827" y="19418"/>
                    <a:pt x="45185" y="9333"/>
                    <a:pt x="41017" y="761"/>
                  </a:cubicBezTo>
                  <a:lnTo>
                    <a:pt x="40684" y="70"/>
                  </a:lnTo>
                  <a:cubicBezTo>
                    <a:pt x="39714" y="23"/>
                    <a:pt x="38762" y="0"/>
                    <a:pt x="37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68;p57">
              <a:extLst>
                <a:ext uri="{FF2B5EF4-FFF2-40B4-BE49-F238E27FC236}">
                  <a16:creationId xmlns:a16="http://schemas.microsoft.com/office/drawing/2014/main" id="{CFA34AE4-6044-4914-AD42-F17C8395B7C2}"/>
                </a:ext>
              </a:extLst>
            </p:cNvPr>
            <p:cNvSpPr/>
            <p:nvPr/>
          </p:nvSpPr>
          <p:spPr>
            <a:xfrm>
              <a:off x="3538825" y="3380900"/>
              <a:ext cx="2282150" cy="2183325"/>
            </a:xfrm>
            <a:custGeom>
              <a:avLst/>
              <a:gdLst/>
              <a:ahLst/>
              <a:cxnLst/>
              <a:rect l="l" t="t" r="r" b="b"/>
              <a:pathLst>
                <a:path w="91286" h="87333" extrusionOk="0">
                  <a:moveTo>
                    <a:pt x="87821" y="17741"/>
                  </a:moveTo>
                  <a:lnTo>
                    <a:pt x="87761" y="17843"/>
                  </a:lnTo>
                  <a:lnTo>
                    <a:pt x="87761" y="17843"/>
                  </a:lnTo>
                  <a:cubicBezTo>
                    <a:pt x="87782" y="17810"/>
                    <a:pt x="87801" y="17775"/>
                    <a:pt x="87821" y="17741"/>
                  </a:cubicBezTo>
                  <a:close/>
                  <a:moveTo>
                    <a:pt x="90155" y="1"/>
                  </a:moveTo>
                  <a:lnTo>
                    <a:pt x="90155" y="1"/>
                  </a:lnTo>
                  <a:cubicBezTo>
                    <a:pt x="87523" y="19312"/>
                    <a:pt x="72331" y="21801"/>
                    <a:pt x="68914" y="22110"/>
                  </a:cubicBezTo>
                  <a:cubicBezTo>
                    <a:pt x="67306" y="22146"/>
                    <a:pt x="65544" y="22158"/>
                    <a:pt x="63627" y="22158"/>
                  </a:cubicBezTo>
                  <a:lnTo>
                    <a:pt x="29028" y="22158"/>
                  </a:lnTo>
                  <a:lnTo>
                    <a:pt x="29028" y="6323"/>
                  </a:lnTo>
                  <a:lnTo>
                    <a:pt x="0" y="42149"/>
                  </a:lnTo>
                  <a:lnTo>
                    <a:pt x="29028" y="87333"/>
                  </a:lnTo>
                  <a:lnTo>
                    <a:pt x="29028" y="70831"/>
                  </a:lnTo>
                  <a:lnTo>
                    <a:pt x="38898" y="70831"/>
                  </a:lnTo>
                  <a:cubicBezTo>
                    <a:pt x="50209" y="70831"/>
                    <a:pt x="60651" y="64806"/>
                    <a:pt x="66306" y="55007"/>
                  </a:cubicBezTo>
                  <a:lnTo>
                    <a:pt x="83916" y="24516"/>
                  </a:lnTo>
                  <a:lnTo>
                    <a:pt x="86785" y="19539"/>
                  </a:lnTo>
                  <a:cubicBezTo>
                    <a:pt x="86785" y="19539"/>
                    <a:pt x="86785" y="19539"/>
                    <a:pt x="86785" y="19527"/>
                  </a:cubicBezTo>
                  <a:lnTo>
                    <a:pt x="87761" y="17843"/>
                  </a:lnTo>
                  <a:lnTo>
                    <a:pt x="87761" y="17843"/>
                  </a:lnTo>
                  <a:cubicBezTo>
                    <a:pt x="87670" y="17996"/>
                    <a:pt x="87571" y="18142"/>
                    <a:pt x="87464" y="18289"/>
                  </a:cubicBezTo>
                  <a:cubicBezTo>
                    <a:pt x="90381" y="12609"/>
                    <a:pt x="91286" y="6168"/>
                    <a:pt x="90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69;p57">
              <a:extLst>
                <a:ext uri="{FF2B5EF4-FFF2-40B4-BE49-F238E27FC236}">
                  <a16:creationId xmlns:a16="http://schemas.microsoft.com/office/drawing/2014/main" id="{C8A4CDFF-2C2B-499E-9454-E860E6CB52FC}"/>
                </a:ext>
              </a:extLst>
            </p:cNvPr>
            <p:cNvSpPr/>
            <p:nvPr/>
          </p:nvSpPr>
          <p:spPr>
            <a:xfrm>
              <a:off x="3620375" y="4104425"/>
              <a:ext cx="1742500" cy="925225"/>
            </a:xfrm>
            <a:custGeom>
              <a:avLst/>
              <a:gdLst/>
              <a:ahLst/>
              <a:cxnLst/>
              <a:rect l="l" t="t" r="r" b="b"/>
              <a:pathLst>
                <a:path w="69700" h="37009" extrusionOk="0">
                  <a:moveTo>
                    <a:pt x="52665" y="0"/>
                  </a:moveTo>
                  <a:cubicBezTo>
                    <a:pt x="50351" y="0"/>
                    <a:pt x="48172" y="1779"/>
                    <a:pt x="46899" y="3814"/>
                  </a:cubicBezTo>
                  <a:cubicBezTo>
                    <a:pt x="45447" y="6135"/>
                    <a:pt x="44733" y="8862"/>
                    <a:pt x="43244" y="11160"/>
                  </a:cubicBezTo>
                  <a:cubicBezTo>
                    <a:pt x="41968" y="13131"/>
                    <a:pt x="39806" y="14831"/>
                    <a:pt x="37549" y="14831"/>
                  </a:cubicBezTo>
                  <a:cubicBezTo>
                    <a:pt x="37174" y="14831"/>
                    <a:pt x="36798" y="14784"/>
                    <a:pt x="36422" y="14684"/>
                  </a:cubicBezTo>
                  <a:cubicBezTo>
                    <a:pt x="32576" y="13660"/>
                    <a:pt x="31445" y="8040"/>
                    <a:pt x="27599" y="7028"/>
                  </a:cubicBezTo>
                  <a:cubicBezTo>
                    <a:pt x="27215" y="6927"/>
                    <a:pt x="26829" y="6880"/>
                    <a:pt x="26444" y="6880"/>
                  </a:cubicBezTo>
                  <a:cubicBezTo>
                    <a:pt x="24480" y="6880"/>
                    <a:pt x="22558" y="8109"/>
                    <a:pt x="21194" y="9612"/>
                  </a:cubicBezTo>
                  <a:cubicBezTo>
                    <a:pt x="19551" y="11398"/>
                    <a:pt x="18396" y="13589"/>
                    <a:pt x="16658" y="15279"/>
                  </a:cubicBezTo>
                  <a:cubicBezTo>
                    <a:pt x="15376" y="16526"/>
                    <a:pt x="13596" y="17462"/>
                    <a:pt x="11866" y="17462"/>
                  </a:cubicBezTo>
                  <a:cubicBezTo>
                    <a:pt x="11250" y="17462"/>
                    <a:pt x="10640" y="17343"/>
                    <a:pt x="10062" y="17077"/>
                  </a:cubicBezTo>
                  <a:cubicBezTo>
                    <a:pt x="8335" y="16279"/>
                    <a:pt x="7192" y="14291"/>
                    <a:pt x="5311" y="14041"/>
                  </a:cubicBezTo>
                  <a:cubicBezTo>
                    <a:pt x="5184" y="14025"/>
                    <a:pt x="5059" y="14017"/>
                    <a:pt x="4934" y="14017"/>
                  </a:cubicBezTo>
                  <a:cubicBezTo>
                    <a:pt x="3429" y="14017"/>
                    <a:pt x="2080" y="15168"/>
                    <a:pt x="1168" y="16410"/>
                  </a:cubicBezTo>
                  <a:cubicBezTo>
                    <a:pt x="727" y="17006"/>
                    <a:pt x="334" y="17637"/>
                    <a:pt x="1" y="18292"/>
                  </a:cubicBezTo>
                  <a:lnTo>
                    <a:pt x="9954" y="33794"/>
                  </a:lnTo>
                  <a:cubicBezTo>
                    <a:pt x="12776" y="33389"/>
                    <a:pt x="15479" y="32400"/>
                    <a:pt x="18229" y="31674"/>
                  </a:cubicBezTo>
                  <a:cubicBezTo>
                    <a:pt x="21771" y="30744"/>
                    <a:pt x="25428" y="30288"/>
                    <a:pt x="29086" y="30288"/>
                  </a:cubicBezTo>
                  <a:cubicBezTo>
                    <a:pt x="37320" y="30288"/>
                    <a:pt x="45562" y="32598"/>
                    <a:pt x="52519" y="37008"/>
                  </a:cubicBezTo>
                  <a:cubicBezTo>
                    <a:pt x="56794" y="34317"/>
                    <a:pt x="60437" y="30591"/>
                    <a:pt x="63044" y="26066"/>
                  </a:cubicBezTo>
                  <a:lnTo>
                    <a:pt x="69700" y="14541"/>
                  </a:lnTo>
                  <a:cubicBezTo>
                    <a:pt x="69681" y="14541"/>
                    <a:pt x="69662" y="14541"/>
                    <a:pt x="69644" y="14541"/>
                  </a:cubicBezTo>
                  <a:cubicBezTo>
                    <a:pt x="68464" y="14541"/>
                    <a:pt x="67395" y="15271"/>
                    <a:pt x="66223" y="15470"/>
                  </a:cubicBezTo>
                  <a:cubicBezTo>
                    <a:pt x="65998" y="15508"/>
                    <a:pt x="65775" y="15527"/>
                    <a:pt x="65555" y="15527"/>
                  </a:cubicBezTo>
                  <a:cubicBezTo>
                    <a:pt x="63111" y="15527"/>
                    <a:pt x="61018" y="13258"/>
                    <a:pt x="60068" y="10910"/>
                  </a:cubicBezTo>
                  <a:cubicBezTo>
                    <a:pt x="59032" y="8338"/>
                    <a:pt x="58758" y="5469"/>
                    <a:pt x="57353" y="3087"/>
                  </a:cubicBezTo>
                  <a:cubicBezTo>
                    <a:pt x="56532" y="1682"/>
                    <a:pt x="55246" y="468"/>
                    <a:pt x="53650" y="111"/>
                  </a:cubicBezTo>
                  <a:cubicBezTo>
                    <a:pt x="53321" y="36"/>
                    <a:pt x="52991" y="0"/>
                    <a:pt x="52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70;p57">
              <a:extLst>
                <a:ext uri="{FF2B5EF4-FFF2-40B4-BE49-F238E27FC236}">
                  <a16:creationId xmlns:a16="http://schemas.microsoft.com/office/drawing/2014/main" id="{DCFF9954-ED75-402B-AC13-C4167F069E6D}"/>
                </a:ext>
              </a:extLst>
            </p:cNvPr>
            <p:cNvSpPr/>
            <p:nvPr/>
          </p:nvSpPr>
          <p:spPr>
            <a:xfrm>
              <a:off x="4819050" y="4175050"/>
              <a:ext cx="43175" cy="593550"/>
            </a:xfrm>
            <a:custGeom>
              <a:avLst/>
              <a:gdLst/>
              <a:ahLst/>
              <a:cxnLst/>
              <a:rect l="l" t="t" r="r" b="b"/>
              <a:pathLst>
                <a:path w="1727" h="23742" extrusionOk="0">
                  <a:moveTo>
                    <a:pt x="0" y="0"/>
                  </a:moveTo>
                  <a:lnTo>
                    <a:pt x="0" y="23622"/>
                  </a:lnTo>
                  <a:cubicBezTo>
                    <a:pt x="572" y="23646"/>
                    <a:pt x="1143" y="23694"/>
                    <a:pt x="1727" y="23741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71;p57">
              <a:extLst>
                <a:ext uri="{FF2B5EF4-FFF2-40B4-BE49-F238E27FC236}">
                  <a16:creationId xmlns:a16="http://schemas.microsoft.com/office/drawing/2014/main" id="{E4A562D8-2E43-41BA-8B89-70C4FB84319D}"/>
                </a:ext>
              </a:extLst>
            </p:cNvPr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72;p57">
              <a:extLst>
                <a:ext uri="{FF2B5EF4-FFF2-40B4-BE49-F238E27FC236}">
                  <a16:creationId xmlns:a16="http://schemas.microsoft.com/office/drawing/2014/main" id="{CC478828-8A31-4615-9FE1-7D5C68A00FBA}"/>
                </a:ext>
              </a:extLst>
            </p:cNvPr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73;p57">
              <a:extLst>
                <a:ext uri="{FF2B5EF4-FFF2-40B4-BE49-F238E27FC236}">
                  <a16:creationId xmlns:a16="http://schemas.microsoft.com/office/drawing/2014/main" id="{A79378D5-CE56-484E-8BD6-951FB26F2817}"/>
                </a:ext>
              </a:extLst>
            </p:cNvPr>
            <p:cNvSpPr/>
            <p:nvPr/>
          </p:nvSpPr>
          <p:spPr>
            <a:xfrm>
              <a:off x="4734200" y="4154800"/>
              <a:ext cx="196500" cy="60450"/>
            </a:xfrm>
            <a:custGeom>
              <a:avLst/>
              <a:gdLst/>
              <a:ahLst/>
              <a:cxnLst/>
              <a:rect l="l" t="t" r="r" b="b"/>
              <a:pathLst>
                <a:path w="7860" h="2418" extrusionOk="0">
                  <a:moveTo>
                    <a:pt x="227" y="1"/>
                  </a:moveTo>
                  <a:cubicBezTo>
                    <a:pt x="84" y="239"/>
                    <a:pt x="1" y="513"/>
                    <a:pt x="1" y="810"/>
                  </a:cubicBezTo>
                  <a:cubicBezTo>
                    <a:pt x="1" y="1703"/>
                    <a:pt x="727" y="2418"/>
                    <a:pt x="1608" y="2418"/>
                  </a:cubicBezTo>
                  <a:lnTo>
                    <a:pt x="7859" y="2418"/>
                  </a:lnTo>
                  <a:lnTo>
                    <a:pt x="7859" y="810"/>
                  </a:lnTo>
                  <a:lnTo>
                    <a:pt x="1608" y="810"/>
                  </a:lnTo>
                  <a:cubicBezTo>
                    <a:pt x="1013" y="810"/>
                    <a:pt x="501" y="477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74;p57">
              <a:extLst>
                <a:ext uri="{FF2B5EF4-FFF2-40B4-BE49-F238E27FC236}">
                  <a16:creationId xmlns:a16="http://schemas.microsoft.com/office/drawing/2014/main" id="{0559C620-A0D5-4854-8539-04899C78F1FC}"/>
                </a:ext>
              </a:extLst>
            </p:cNvPr>
            <p:cNvSpPr/>
            <p:nvPr/>
          </p:nvSpPr>
          <p:spPr>
            <a:xfrm>
              <a:off x="4910125" y="3916975"/>
              <a:ext cx="41100" cy="258100"/>
            </a:xfrm>
            <a:custGeom>
              <a:avLst/>
              <a:gdLst/>
              <a:ahLst/>
              <a:cxnLst/>
              <a:rect l="l" t="t" r="r" b="b"/>
              <a:pathLst>
                <a:path w="1644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cubicBezTo>
                    <a:pt x="1298" y="9561"/>
                    <a:pt x="1644" y="7537"/>
                    <a:pt x="1644" y="5156"/>
                  </a:cubicBezTo>
                  <a:cubicBezTo>
                    <a:pt x="1644" y="2787"/>
                    <a:pt x="1298" y="763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75;p57">
              <a:extLst>
                <a:ext uri="{FF2B5EF4-FFF2-40B4-BE49-F238E27FC236}">
                  <a16:creationId xmlns:a16="http://schemas.microsoft.com/office/drawing/2014/main" id="{58591EFB-97A1-4B98-9F78-8710913AF499}"/>
                </a:ext>
              </a:extLst>
            </p:cNvPr>
            <p:cNvSpPr/>
            <p:nvPr/>
          </p:nvSpPr>
          <p:spPr>
            <a:xfrm>
              <a:off x="4910125" y="3916975"/>
              <a:ext cx="20575" cy="258100"/>
            </a:xfrm>
            <a:custGeom>
              <a:avLst/>
              <a:gdLst/>
              <a:ahLst/>
              <a:cxnLst/>
              <a:rect l="l" t="t" r="r" b="b"/>
              <a:pathLst>
                <a:path w="823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76;p57">
              <a:extLst>
                <a:ext uri="{FF2B5EF4-FFF2-40B4-BE49-F238E27FC236}">
                  <a16:creationId xmlns:a16="http://schemas.microsoft.com/office/drawing/2014/main" id="{9CFCC29D-7922-46AC-A346-571E0AC52F45}"/>
                </a:ext>
              </a:extLst>
            </p:cNvPr>
            <p:cNvSpPr/>
            <p:nvPr/>
          </p:nvSpPr>
          <p:spPr>
            <a:xfrm>
              <a:off x="4930675" y="4175025"/>
              <a:ext cx="223550" cy="128975"/>
            </a:xfrm>
            <a:custGeom>
              <a:avLst/>
              <a:gdLst/>
              <a:ahLst/>
              <a:cxnLst/>
              <a:rect l="l" t="t" r="r" b="b"/>
              <a:pathLst>
                <a:path w="8942" h="5159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cubicBezTo>
                    <a:pt x="417" y="799"/>
                    <a:pt x="2000" y="2097"/>
                    <a:pt x="4060" y="3288"/>
                  </a:cubicBezTo>
                  <a:cubicBezTo>
                    <a:pt x="6071" y="4450"/>
                    <a:pt x="7956" y="5158"/>
                    <a:pt x="8876" y="5158"/>
                  </a:cubicBezTo>
                  <a:cubicBezTo>
                    <a:pt x="8898" y="5158"/>
                    <a:pt x="8920" y="5158"/>
                    <a:pt x="8942" y="5157"/>
                  </a:cubicBez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77;p57">
              <a:extLst>
                <a:ext uri="{FF2B5EF4-FFF2-40B4-BE49-F238E27FC236}">
                  <a16:creationId xmlns:a16="http://schemas.microsoft.com/office/drawing/2014/main" id="{EE1C5BDE-6FB7-4DEF-B19C-A565AF4EE89C}"/>
                </a:ext>
              </a:extLst>
            </p:cNvPr>
            <p:cNvSpPr/>
            <p:nvPr/>
          </p:nvSpPr>
          <p:spPr>
            <a:xfrm>
              <a:off x="4930675" y="4175025"/>
              <a:ext cx="223550" cy="128925"/>
            </a:xfrm>
            <a:custGeom>
              <a:avLst/>
              <a:gdLst/>
              <a:ahLst/>
              <a:cxnLst/>
              <a:rect l="l" t="t" r="r" b="b"/>
              <a:pathLst>
                <a:path w="8942" h="5157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lnTo>
                    <a:pt x="8942" y="5157"/>
                  </a:ln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78;p57">
              <a:extLst>
                <a:ext uri="{FF2B5EF4-FFF2-40B4-BE49-F238E27FC236}">
                  <a16:creationId xmlns:a16="http://schemas.microsoft.com/office/drawing/2014/main" id="{5E05DC1C-942B-4194-9431-995499AF682C}"/>
                </a:ext>
              </a:extLst>
            </p:cNvPr>
            <p:cNvSpPr/>
            <p:nvPr/>
          </p:nvSpPr>
          <p:spPr>
            <a:xfrm>
              <a:off x="4707125" y="4175025"/>
              <a:ext cx="223575" cy="128975"/>
            </a:xfrm>
            <a:custGeom>
              <a:avLst/>
              <a:gdLst/>
              <a:ahLst/>
              <a:cxnLst/>
              <a:rect l="l" t="t" r="r" b="b"/>
              <a:pathLst>
                <a:path w="8943" h="5159" extrusionOk="0">
                  <a:moveTo>
                    <a:pt x="8876" y="0"/>
                  </a:moveTo>
                  <a:cubicBezTo>
                    <a:pt x="7957" y="0"/>
                    <a:pt x="6071" y="709"/>
                    <a:pt x="4060" y="1871"/>
                  </a:cubicBezTo>
                  <a:cubicBezTo>
                    <a:pt x="2001" y="3061"/>
                    <a:pt x="429" y="4359"/>
                    <a:pt x="0" y="5157"/>
                  </a:cubicBezTo>
                  <a:cubicBezTo>
                    <a:pt x="22" y="5158"/>
                    <a:pt x="44" y="5158"/>
                    <a:pt x="67" y="5158"/>
                  </a:cubicBezTo>
                  <a:cubicBezTo>
                    <a:pt x="997" y="5158"/>
                    <a:pt x="2871" y="4450"/>
                    <a:pt x="4882" y="3288"/>
                  </a:cubicBezTo>
                  <a:cubicBezTo>
                    <a:pt x="6942" y="2097"/>
                    <a:pt x="8525" y="799"/>
                    <a:pt x="8942" y="1"/>
                  </a:cubicBezTo>
                  <a:cubicBezTo>
                    <a:pt x="8921" y="1"/>
                    <a:pt x="8899" y="0"/>
                    <a:pt x="8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79;p57">
              <a:extLst>
                <a:ext uri="{FF2B5EF4-FFF2-40B4-BE49-F238E27FC236}">
                  <a16:creationId xmlns:a16="http://schemas.microsoft.com/office/drawing/2014/main" id="{00C404A0-8970-4A9A-A606-5D8BDA20B28F}"/>
                </a:ext>
              </a:extLst>
            </p:cNvPr>
            <p:cNvSpPr/>
            <p:nvPr/>
          </p:nvSpPr>
          <p:spPr>
            <a:xfrm>
              <a:off x="4707125" y="4175050"/>
              <a:ext cx="223575" cy="128950"/>
            </a:xfrm>
            <a:custGeom>
              <a:avLst/>
              <a:gdLst/>
              <a:ahLst/>
              <a:cxnLst/>
              <a:rect l="l" t="t" r="r" b="b"/>
              <a:pathLst>
                <a:path w="8943" h="5158" extrusionOk="0">
                  <a:moveTo>
                    <a:pt x="8942" y="0"/>
                  </a:moveTo>
                  <a:lnTo>
                    <a:pt x="0" y="5156"/>
                  </a:lnTo>
                  <a:cubicBezTo>
                    <a:pt x="22" y="5157"/>
                    <a:pt x="44" y="5157"/>
                    <a:pt x="67" y="5157"/>
                  </a:cubicBezTo>
                  <a:cubicBezTo>
                    <a:pt x="997" y="5157"/>
                    <a:pt x="2871" y="4449"/>
                    <a:pt x="4882" y="3287"/>
                  </a:cubicBezTo>
                  <a:cubicBezTo>
                    <a:pt x="6942" y="2096"/>
                    <a:pt x="8525" y="798"/>
                    <a:pt x="8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80;p57">
              <a:extLst>
                <a:ext uri="{FF2B5EF4-FFF2-40B4-BE49-F238E27FC236}">
                  <a16:creationId xmlns:a16="http://schemas.microsoft.com/office/drawing/2014/main" id="{591A4DB7-D7B4-44EE-8706-AA1623212D28}"/>
                </a:ext>
              </a:extLst>
            </p:cNvPr>
            <p:cNvSpPr/>
            <p:nvPr/>
          </p:nvSpPr>
          <p:spPr>
            <a:xfrm>
              <a:off x="4890475" y="4134575"/>
              <a:ext cx="80700" cy="80675"/>
            </a:xfrm>
            <a:custGeom>
              <a:avLst/>
              <a:gdLst/>
              <a:ahLst/>
              <a:cxnLst/>
              <a:rect l="l" t="t" r="r" b="b"/>
              <a:pathLst>
                <a:path w="3228" h="3227" extrusionOk="0">
                  <a:moveTo>
                    <a:pt x="1608" y="0"/>
                  </a:moveTo>
                  <a:cubicBezTo>
                    <a:pt x="715" y="0"/>
                    <a:pt x="1" y="726"/>
                    <a:pt x="1" y="1619"/>
                  </a:cubicBezTo>
                  <a:cubicBezTo>
                    <a:pt x="1" y="2512"/>
                    <a:pt x="715" y="3227"/>
                    <a:pt x="1608" y="3227"/>
                  </a:cubicBezTo>
                  <a:cubicBezTo>
                    <a:pt x="2501" y="3227"/>
                    <a:pt x="3227" y="2512"/>
                    <a:pt x="3227" y="1619"/>
                  </a:cubicBezTo>
                  <a:cubicBezTo>
                    <a:pt x="3227" y="726"/>
                    <a:pt x="2501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81;p57">
              <a:extLst>
                <a:ext uri="{FF2B5EF4-FFF2-40B4-BE49-F238E27FC236}">
                  <a16:creationId xmlns:a16="http://schemas.microsoft.com/office/drawing/2014/main" id="{EDC02313-75BE-4BF0-90F5-E18C7A4A0263}"/>
                </a:ext>
              </a:extLst>
            </p:cNvPr>
            <p:cNvSpPr/>
            <p:nvPr/>
          </p:nvSpPr>
          <p:spPr>
            <a:xfrm>
              <a:off x="5067575" y="4392625"/>
              <a:ext cx="29800" cy="408125"/>
            </a:xfrm>
            <a:custGeom>
              <a:avLst/>
              <a:gdLst/>
              <a:ahLst/>
              <a:cxnLst/>
              <a:rect l="l" t="t" r="r" b="b"/>
              <a:pathLst>
                <a:path w="1192" h="16325" extrusionOk="0">
                  <a:moveTo>
                    <a:pt x="1" y="1"/>
                  </a:moveTo>
                  <a:lnTo>
                    <a:pt x="1" y="16229"/>
                  </a:lnTo>
                  <a:cubicBezTo>
                    <a:pt x="394" y="16253"/>
                    <a:pt x="799" y="16289"/>
                    <a:pt x="1192" y="16324"/>
                  </a:cubicBezTo>
                  <a:lnTo>
                    <a:pt x="1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82;p57">
              <a:extLst>
                <a:ext uri="{FF2B5EF4-FFF2-40B4-BE49-F238E27FC236}">
                  <a16:creationId xmlns:a16="http://schemas.microsoft.com/office/drawing/2014/main" id="{D58F45F6-B008-4526-A989-6AD74D66AEA3}"/>
                </a:ext>
              </a:extLst>
            </p:cNvPr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83;p57">
              <a:extLst>
                <a:ext uri="{FF2B5EF4-FFF2-40B4-BE49-F238E27FC236}">
                  <a16:creationId xmlns:a16="http://schemas.microsoft.com/office/drawing/2014/main" id="{06DDD10B-02F0-4B15-A06F-4D06CC24A55D}"/>
                </a:ext>
              </a:extLst>
            </p:cNvPr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84;p57">
              <a:extLst>
                <a:ext uri="{FF2B5EF4-FFF2-40B4-BE49-F238E27FC236}">
                  <a16:creationId xmlns:a16="http://schemas.microsoft.com/office/drawing/2014/main" id="{70BADEA1-DBD2-4837-BE94-68D1226C3379}"/>
                </a:ext>
              </a:extLst>
            </p:cNvPr>
            <p:cNvSpPr/>
            <p:nvPr/>
          </p:nvSpPr>
          <p:spPr>
            <a:xfrm>
              <a:off x="5009250" y="4378950"/>
              <a:ext cx="135150" cy="41400"/>
            </a:xfrm>
            <a:custGeom>
              <a:avLst/>
              <a:gdLst/>
              <a:ahLst/>
              <a:cxnLst/>
              <a:rect l="l" t="t" r="r" b="b"/>
              <a:pathLst>
                <a:path w="5406" h="1656" extrusionOk="0">
                  <a:moveTo>
                    <a:pt x="155" y="0"/>
                  </a:moveTo>
                  <a:cubicBezTo>
                    <a:pt x="60" y="155"/>
                    <a:pt x="0" y="345"/>
                    <a:pt x="0" y="548"/>
                  </a:cubicBezTo>
                  <a:cubicBezTo>
                    <a:pt x="0" y="1167"/>
                    <a:pt x="500" y="1655"/>
                    <a:pt x="1108" y="1655"/>
                  </a:cubicBezTo>
                  <a:lnTo>
                    <a:pt x="5406" y="1655"/>
                  </a:lnTo>
                  <a:lnTo>
                    <a:pt x="5406" y="548"/>
                  </a:lnTo>
                  <a:lnTo>
                    <a:pt x="1108" y="548"/>
                  </a:lnTo>
                  <a:cubicBezTo>
                    <a:pt x="703" y="548"/>
                    <a:pt x="346" y="322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85;p57">
              <a:extLst>
                <a:ext uri="{FF2B5EF4-FFF2-40B4-BE49-F238E27FC236}">
                  <a16:creationId xmlns:a16="http://schemas.microsoft.com/office/drawing/2014/main" id="{40EEC3D1-25CB-4B44-B8DD-319144496E31}"/>
                </a:ext>
              </a:extLst>
            </p:cNvPr>
            <p:cNvSpPr/>
            <p:nvPr/>
          </p:nvSpPr>
          <p:spPr>
            <a:xfrm>
              <a:off x="5130400" y="4215225"/>
              <a:ext cx="28300" cy="177425"/>
            </a:xfrm>
            <a:custGeom>
              <a:avLst/>
              <a:gdLst/>
              <a:ahLst/>
              <a:cxnLst/>
              <a:rect l="l" t="t" r="r" b="b"/>
              <a:pathLst>
                <a:path w="1132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cubicBezTo>
                    <a:pt x="893" y="6573"/>
                    <a:pt x="1131" y="5192"/>
                    <a:pt x="1131" y="3549"/>
                  </a:cubicBezTo>
                  <a:cubicBezTo>
                    <a:pt x="1131" y="1918"/>
                    <a:pt x="893" y="525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86;p57">
              <a:extLst>
                <a:ext uri="{FF2B5EF4-FFF2-40B4-BE49-F238E27FC236}">
                  <a16:creationId xmlns:a16="http://schemas.microsoft.com/office/drawing/2014/main" id="{54A22498-A78F-447C-AD68-A7FBCA539DC4}"/>
                </a:ext>
              </a:extLst>
            </p:cNvPr>
            <p:cNvSpPr/>
            <p:nvPr/>
          </p:nvSpPr>
          <p:spPr>
            <a:xfrm>
              <a:off x="5130400" y="4215225"/>
              <a:ext cx="14000" cy="177425"/>
            </a:xfrm>
            <a:custGeom>
              <a:avLst/>
              <a:gdLst/>
              <a:ahLst/>
              <a:cxnLst/>
              <a:rect l="l" t="t" r="r" b="b"/>
              <a:pathLst>
                <a:path w="560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87;p57">
              <a:extLst>
                <a:ext uri="{FF2B5EF4-FFF2-40B4-BE49-F238E27FC236}">
                  <a16:creationId xmlns:a16="http://schemas.microsoft.com/office/drawing/2014/main" id="{8474C182-1E6E-4FBD-9580-612B1E196B0E}"/>
                </a:ext>
              </a:extLst>
            </p:cNvPr>
            <p:cNvSpPr/>
            <p:nvPr/>
          </p:nvSpPr>
          <p:spPr>
            <a:xfrm>
              <a:off x="5144375" y="4392625"/>
              <a:ext cx="153625" cy="88750"/>
            </a:xfrm>
            <a:custGeom>
              <a:avLst/>
              <a:gdLst/>
              <a:ahLst/>
              <a:cxnLst/>
              <a:rect l="l" t="t" r="r" b="b"/>
              <a:pathLst>
                <a:path w="6145" h="3550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cubicBezTo>
                    <a:pt x="286" y="549"/>
                    <a:pt x="1382" y="1453"/>
                    <a:pt x="2787" y="2263"/>
                  </a:cubicBezTo>
                  <a:cubicBezTo>
                    <a:pt x="4171" y="3065"/>
                    <a:pt x="5463" y="3550"/>
                    <a:pt x="6100" y="3550"/>
                  </a:cubicBezTo>
                  <a:cubicBezTo>
                    <a:pt x="6115" y="3550"/>
                    <a:pt x="6130" y="3549"/>
                    <a:pt x="6144" y="3549"/>
                  </a:cubicBez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88;p57">
              <a:extLst>
                <a:ext uri="{FF2B5EF4-FFF2-40B4-BE49-F238E27FC236}">
                  <a16:creationId xmlns:a16="http://schemas.microsoft.com/office/drawing/2014/main" id="{72487691-F513-4309-96DB-8BDD28965D0D}"/>
                </a:ext>
              </a:extLst>
            </p:cNvPr>
            <p:cNvSpPr/>
            <p:nvPr/>
          </p:nvSpPr>
          <p:spPr>
            <a:xfrm>
              <a:off x="5144375" y="4392625"/>
              <a:ext cx="153625" cy="88725"/>
            </a:xfrm>
            <a:custGeom>
              <a:avLst/>
              <a:gdLst/>
              <a:ahLst/>
              <a:cxnLst/>
              <a:rect l="l" t="t" r="r" b="b"/>
              <a:pathLst>
                <a:path w="6145" h="3549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lnTo>
                    <a:pt x="6144" y="3549"/>
                  </a:ln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89;p57">
              <a:extLst>
                <a:ext uri="{FF2B5EF4-FFF2-40B4-BE49-F238E27FC236}">
                  <a16:creationId xmlns:a16="http://schemas.microsoft.com/office/drawing/2014/main" id="{EF76B6B5-D0B3-4625-97C4-1E227B6769FE}"/>
                </a:ext>
              </a:extLst>
            </p:cNvPr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099" y="0"/>
                  </a:moveTo>
                  <a:cubicBezTo>
                    <a:pt x="5463" y="0"/>
                    <a:pt x="4170" y="484"/>
                    <a:pt x="2786" y="1287"/>
                  </a:cubicBezTo>
                  <a:cubicBezTo>
                    <a:pt x="1381" y="2108"/>
                    <a:pt x="286" y="3001"/>
                    <a:pt x="0" y="3549"/>
                  </a:cubicBez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ubicBezTo>
                    <a:pt x="6129" y="0"/>
                    <a:pt x="6114" y="0"/>
                    <a:pt x="6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90;p57">
              <a:extLst>
                <a:ext uri="{FF2B5EF4-FFF2-40B4-BE49-F238E27FC236}">
                  <a16:creationId xmlns:a16="http://schemas.microsoft.com/office/drawing/2014/main" id="{88D37621-1C25-4379-9030-2804CC4553E8}"/>
                </a:ext>
              </a:extLst>
            </p:cNvPr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144" y="1"/>
                  </a:moveTo>
                  <a:lnTo>
                    <a:pt x="0" y="3549"/>
                  </a:ln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91;p57">
              <a:extLst>
                <a:ext uri="{FF2B5EF4-FFF2-40B4-BE49-F238E27FC236}">
                  <a16:creationId xmlns:a16="http://schemas.microsoft.com/office/drawing/2014/main" id="{47D7CABB-8150-4F5C-BAF9-86E135025F32}"/>
                </a:ext>
              </a:extLst>
            </p:cNvPr>
            <p:cNvSpPr/>
            <p:nvPr/>
          </p:nvSpPr>
          <p:spPr>
            <a:xfrm>
              <a:off x="5116700" y="436495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108" y="1"/>
                  </a:moveTo>
                  <a:cubicBezTo>
                    <a:pt x="501" y="1"/>
                    <a:pt x="0" y="501"/>
                    <a:pt x="0" y="1108"/>
                  </a:cubicBezTo>
                  <a:cubicBezTo>
                    <a:pt x="0" y="1727"/>
                    <a:pt x="501" y="2215"/>
                    <a:pt x="1108" y="2215"/>
                  </a:cubicBezTo>
                  <a:cubicBezTo>
                    <a:pt x="1727" y="2215"/>
                    <a:pt x="2215" y="1727"/>
                    <a:pt x="2215" y="1108"/>
                  </a:cubicBezTo>
                  <a:cubicBezTo>
                    <a:pt x="2215" y="501"/>
                    <a:pt x="1727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92;p57">
              <a:extLst>
                <a:ext uri="{FF2B5EF4-FFF2-40B4-BE49-F238E27FC236}">
                  <a16:creationId xmlns:a16="http://schemas.microsoft.com/office/drawing/2014/main" id="{83D20B75-24D4-4C14-AF9F-9EB1E8598A8A}"/>
                </a:ext>
              </a:extLst>
            </p:cNvPr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93;p57">
              <a:extLst>
                <a:ext uri="{FF2B5EF4-FFF2-40B4-BE49-F238E27FC236}">
                  <a16:creationId xmlns:a16="http://schemas.microsoft.com/office/drawing/2014/main" id="{AFC7BAAE-1E4E-4317-9A6C-DDDCB8E793BD}"/>
                </a:ext>
              </a:extLst>
            </p:cNvPr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94;p57">
              <a:extLst>
                <a:ext uri="{FF2B5EF4-FFF2-40B4-BE49-F238E27FC236}">
                  <a16:creationId xmlns:a16="http://schemas.microsoft.com/office/drawing/2014/main" id="{80EB296B-B029-4CE8-BF5D-E70C0D84A380}"/>
                </a:ext>
              </a:extLst>
            </p:cNvPr>
            <p:cNvSpPr/>
            <p:nvPr/>
          </p:nvSpPr>
          <p:spPr>
            <a:xfrm>
              <a:off x="4285350" y="4169100"/>
              <a:ext cx="52700" cy="172075"/>
            </a:xfrm>
            <a:custGeom>
              <a:avLst/>
              <a:gdLst/>
              <a:ahLst/>
              <a:cxnLst/>
              <a:rect l="l" t="t" r="r" b="b"/>
              <a:pathLst>
                <a:path w="2108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2108" y="6882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95;p57">
              <a:extLst>
                <a:ext uri="{FF2B5EF4-FFF2-40B4-BE49-F238E27FC236}">
                  <a16:creationId xmlns:a16="http://schemas.microsoft.com/office/drawing/2014/main" id="{A161294C-5980-4866-A54B-D75BDF7FBC10}"/>
                </a:ext>
              </a:extLst>
            </p:cNvPr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96;p57">
              <a:extLst>
                <a:ext uri="{FF2B5EF4-FFF2-40B4-BE49-F238E27FC236}">
                  <a16:creationId xmlns:a16="http://schemas.microsoft.com/office/drawing/2014/main" id="{4BAC83BE-560E-4803-8E4D-29D63D545C5D}"/>
                </a:ext>
              </a:extLst>
            </p:cNvPr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97;p57">
              <a:extLst>
                <a:ext uri="{FF2B5EF4-FFF2-40B4-BE49-F238E27FC236}">
                  <a16:creationId xmlns:a16="http://schemas.microsoft.com/office/drawing/2014/main" id="{378BED86-9240-4D88-8987-1F98B9B079B1}"/>
                </a:ext>
              </a:extLst>
            </p:cNvPr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98;p57">
              <a:extLst>
                <a:ext uri="{FF2B5EF4-FFF2-40B4-BE49-F238E27FC236}">
                  <a16:creationId xmlns:a16="http://schemas.microsoft.com/office/drawing/2014/main" id="{BF0DD35D-7028-41D2-B1CB-BAA92E10812D}"/>
                </a:ext>
              </a:extLst>
            </p:cNvPr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99;p57">
              <a:extLst>
                <a:ext uri="{FF2B5EF4-FFF2-40B4-BE49-F238E27FC236}">
                  <a16:creationId xmlns:a16="http://schemas.microsoft.com/office/drawing/2014/main" id="{9BF69B3A-E5D2-4F64-8437-EDD0212F0588}"/>
                </a:ext>
              </a:extLst>
            </p:cNvPr>
            <p:cNvSpPr/>
            <p:nvPr/>
          </p:nvSpPr>
          <p:spPr>
            <a:xfrm>
              <a:off x="4338025" y="4250350"/>
              <a:ext cx="326850" cy="466450"/>
            </a:xfrm>
            <a:custGeom>
              <a:avLst/>
              <a:gdLst/>
              <a:ahLst/>
              <a:cxnLst/>
              <a:rect l="l" t="t" r="r" b="b"/>
              <a:pathLst>
                <a:path w="13074" h="18658" extrusionOk="0">
                  <a:moveTo>
                    <a:pt x="6537" y="1"/>
                  </a:moveTo>
                  <a:lnTo>
                    <a:pt x="1" y="5597"/>
                  </a:lnTo>
                  <a:lnTo>
                    <a:pt x="1" y="18658"/>
                  </a:lnTo>
                  <a:lnTo>
                    <a:pt x="13074" y="18658"/>
                  </a:lnTo>
                  <a:lnTo>
                    <a:pt x="13074" y="5597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200;p57">
              <a:extLst>
                <a:ext uri="{FF2B5EF4-FFF2-40B4-BE49-F238E27FC236}">
                  <a16:creationId xmlns:a16="http://schemas.microsoft.com/office/drawing/2014/main" id="{B389E44D-3B10-4DCF-8CA3-67E31317F3E7}"/>
                </a:ext>
              </a:extLst>
            </p:cNvPr>
            <p:cNvSpPr/>
            <p:nvPr/>
          </p:nvSpPr>
          <p:spPr>
            <a:xfrm>
              <a:off x="3853450" y="4234875"/>
              <a:ext cx="883175" cy="215825"/>
            </a:xfrm>
            <a:custGeom>
              <a:avLst/>
              <a:gdLst/>
              <a:ahLst/>
              <a:cxnLst/>
              <a:rect l="l" t="t" r="r" b="b"/>
              <a:pathLst>
                <a:path w="35327" h="8633" extrusionOk="0">
                  <a:moveTo>
                    <a:pt x="9418" y="1"/>
                  </a:moveTo>
                  <a:lnTo>
                    <a:pt x="0" y="8049"/>
                  </a:lnTo>
                  <a:lnTo>
                    <a:pt x="500" y="8633"/>
                  </a:lnTo>
                  <a:lnTo>
                    <a:pt x="17014" y="8633"/>
                  </a:lnTo>
                  <a:lnTo>
                    <a:pt x="25920" y="1013"/>
                  </a:lnTo>
                  <a:lnTo>
                    <a:pt x="34826" y="8633"/>
                  </a:lnTo>
                  <a:lnTo>
                    <a:pt x="35326" y="8049"/>
                  </a:lnTo>
                  <a:lnTo>
                    <a:pt x="25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201;p57">
              <a:extLst>
                <a:ext uri="{FF2B5EF4-FFF2-40B4-BE49-F238E27FC236}">
                  <a16:creationId xmlns:a16="http://schemas.microsoft.com/office/drawing/2014/main" id="{8289725B-D899-4F18-BDEA-4CB5461E7630}"/>
                </a:ext>
              </a:extLst>
            </p:cNvPr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202;p57">
              <a:extLst>
                <a:ext uri="{FF2B5EF4-FFF2-40B4-BE49-F238E27FC236}">
                  <a16:creationId xmlns:a16="http://schemas.microsoft.com/office/drawing/2014/main" id="{B350E5FA-AE48-49D2-8D05-980BB7E04FF5}"/>
                </a:ext>
              </a:extLst>
            </p:cNvPr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203;p57">
              <a:extLst>
                <a:ext uri="{FF2B5EF4-FFF2-40B4-BE49-F238E27FC236}">
                  <a16:creationId xmlns:a16="http://schemas.microsoft.com/office/drawing/2014/main" id="{DC2D15B5-FE87-43AE-B0C7-E365AE5AE3FB}"/>
                </a:ext>
              </a:extLst>
            </p:cNvPr>
            <p:cNvSpPr/>
            <p:nvPr/>
          </p:nvSpPr>
          <p:spPr>
            <a:xfrm>
              <a:off x="4408575" y="4521825"/>
              <a:ext cx="101225" cy="194975"/>
            </a:xfrm>
            <a:custGeom>
              <a:avLst/>
              <a:gdLst/>
              <a:ahLst/>
              <a:cxnLst/>
              <a:rect l="l" t="t" r="r" b="b"/>
              <a:pathLst>
                <a:path w="4049" h="7799" extrusionOk="0">
                  <a:moveTo>
                    <a:pt x="0" y="0"/>
                  </a:moveTo>
                  <a:lnTo>
                    <a:pt x="0" y="7799"/>
                  </a:lnTo>
                  <a:lnTo>
                    <a:pt x="4049" y="7799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204;p57">
              <a:extLst>
                <a:ext uri="{FF2B5EF4-FFF2-40B4-BE49-F238E27FC236}">
                  <a16:creationId xmlns:a16="http://schemas.microsoft.com/office/drawing/2014/main" id="{272481B3-F3A3-4B02-83BF-F5F22A1B924F}"/>
                </a:ext>
              </a:extLst>
            </p:cNvPr>
            <p:cNvSpPr/>
            <p:nvPr/>
          </p:nvSpPr>
          <p:spPr>
            <a:xfrm>
              <a:off x="4246650" y="759450"/>
              <a:ext cx="111950" cy="146400"/>
            </a:xfrm>
            <a:custGeom>
              <a:avLst/>
              <a:gdLst/>
              <a:ahLst/>
              <a:cxnLst/>
              <a:rect l="l" t="t" r="r" b="b"/>
              <a:pathLst>
                <a:path w="4478" h="5856" extrusionOk="0">
                  <a:moveTo>
                    <a:pt x="2025" y="0"/>
                  </a:moveTo>
                  <a:cubicBezTo>
                    <a:pt x="1846" y="215"/>
                    <a:pt x="1667" y="405"/>
                    <a:pt x="1477" y="608"/>
                  </a:cubicBezTo>
                  <a:cubicBezTo>
                    <a:pt x="381" y="1667"/>
                    <a:pt x="0" y="3310"/>
                    <a:pt x="727" y="4656"/>
                  </a:cubicBezTo>
                  <a:cubicBezTo>
                    <a:pt x="786" y="4763"/>
                    <a:pt x="846" y="4870"/>
                    <a:pt x="917" y="4977"/>
                  </a:cubicBezTo>
                  <a:cubicBezTo>
                    <a:pt x="1807" y="5412"/>
                    <a:pt x="2849" y="5856"/>
                    <a:pt x="3856" y="5856"/>
                  </a:cubicBezTo>
                  <a:cubicBezTo>
                    <a:pt x="3980" y="5856"/>
                    <a:pt x="4104" y="5849"/>
                    <a:pt x="4227" y="5835"/>
                  </a:cubicBezTo>
                  <a:cubicBezTo>
                    <a:pt x="3977" y="4346"/>
                    <a:pt x="3763" y="2727"/>
                    <a:pt x="4477" y="1417"/>
                  </a:cubicBezTo>
                  <a:cubicBezTo>
                    <a:pt x="3680" y="917"/>
                    <a:pt x="2870" y="441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205;p57">
              <a:extLst>
                <a:ext uri="{FF2B5EF4-FFF2-40B4-BE49-F238E27FC236}">
                  <a16:creationId xmlns:a16="http://schemas.microsoft.com/office/drawing/2014/main" id="{1954F78E-DA51-423D-B665-3DCB223845D6}"/>
                </a:ext>
              </a:extLst>
            </p:cNvPr>
            <p:cNvSpPr/>
            <p:nvPr/>
          </p:nvSpPr>
          <p:spPr>
            <a:xfrm>
              <a:off x="3980550" y="683250"/>
              <a:ext cx="208675" cy="222600"/>
            </a:xfrm>
            <a:custGeom>
              <a:avLst/>
              <a:gdLst/>
              <a:ahLst/>
              <a:cxnLst/>
              <a:rect l="l" t="t" r="r" b="b"/>
              <a:pathLst>
                <a:path w="8347" h="8904" extrusionOk="0">
                  <a:moveTo>
                    <a:pt x="3810" y="0"/>
                  </a:moveTo>
                  <a:cubicBezTo>
                    <a:pt x="3310" y="1370"/>
                    <a:pt x="2513" y="2632"/>
                    <a:pt x="1477" y="3656"/>
                  </a:cubicBezTo>
                  <a:cubicBezTo>
                    <a:pt x="381" y="4715"/>
                    <a:pt x="0" y="6358"/>
                    <a:pt x="727" y="7704"/>
                  </a:cubicBezTo>
                  <a:cubicBezTo>
                    <a:pt x="786" y="7811"/>
                    <a:pt x="846" y="7918"/>
                    <a:pt x="905" y="8025"/>
                  </a:cubicBezTo>
                  <a:cubicBezTo>
                    <a:pt x="1806" y="8460"/>
                    <a:pt x="2848" y="8904"/>
                    <a:pt x="3856" y="8904"/>
                  </a:cubicBezTo>
                  <a:cubicBezTo>
                    <a:pt x="3980" y="8904"/>
                    <a:pt x="4104" y="8897"/>
                    <a:pt x="4227" y="8883"/>
                  </a:cubicBezTo>
                  <a:cubicBezTo>
                    <a:pt x="3977" y="7347"/>
                    <a:pt x="3751" y="5668"/>
                    <a:pt x="4548" y="4334"/>
                  </a:cubicBezTo>
                  <a:cubicBezTo>
                    <a:pt x="5382" y="2953"/>
                    <a:pt x="7168" y="2239"/>
                    <a:pt x="8347" y="1191"/>
                  </a:cubicBezTo>
                  <a:cubicBezTo>
                    <a:pt x="6870" y="679"/>
                    <a:pt x="5358" y="286"/>
                    <a:pt x="3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206;p57">
              <a:extLst>
                <a:ext uri="{FF2B5EF4-FFF2-40B4-BE49-F238E27FC236}">
                  <a16:creationId xmlns:a16="http://schemas.microsoft.com/office/drawing/2014/main" id="{E129D20F-25CE-41C6-8F35-4CE1A96B861F}"/>
                </a:ext>
              </a:extLst>
            </p:cNvPr>
            <p:cNvSpPr/>
            <p:nvPr/>
          </p:nvSpPr>
          <p:spPr>
            <a:xfrm>
              <a:off x="3712050" y="670150"/>
              <a:ext cx="235775" cy="235700"/>
            </a:xfrm>
            <a:custGeom>
              <a:avLst/>
              <a:gdLst/>
              <a:ahLst/>
              <a:cxnLst/>
              <a:rect l="l" t="t" r="r" b="b"/>
              <a:pathLst>
                <a:path w="9431" h="9428" extrusionOk="0">
                  <a:moveTo>
                    <a:pt x="3978" y="1"/>
                  </a:moveTo>
                  <a:cubicBezTo>
                    <a:pt x="3954" y="72"/>
                    <a:pt x="3942" y="143"/>
                    <a:pt x="3918" y="227"/>
                  </a:cubicBezTo>
                  <a:cubicBezTo>
                    <a:pt x="3430" y="1715"/>
                    <a:pt x="2585" y="3072"/>
                    <a:pt x="1465" y="4180"/>
                  </a:cubicBezTo>
                  <a:cubicBezTo>
                    <a:pt x="382" y="5239"/>
                    <a:pt x="1" y="6882"/>
                    <a:pt x="715" y="8228"/>
                  </a:cubicBezTo>
                  <a:cubicBezTo>
                    <a:pt x="775" y="8335"/>
                    <a:pt x="834" y="8442"/>
                    <a:pt x="906" y="8549"/>
                  </a:cubicBezTo>
                  <a:cubicBezTo>
                    <a:pt x="1796" y="8984"/>
                    <a:pt x="2846" y="9428"/>
                    <a:pt x="3847" y="9428"/>
                  </a:cubicBezTo>
                  <a:cubicBezTo>
                    <a:pt x="3971" y="9428"/>
                    <a:pt x="4094" y="9421"/>
                    <a:pt x="4216" y="9407"/>
                  </a:cubicBezTo>
                  <a:cubicBezTo>
                    <a:pt x="3966" y="7871"/>
                    <a:pt x="3739" y="6192"/>
                    <a:pt x="4549" y="4870"/>
                  </a:cubicBezTo>
                  <a:cubicBezTo>
                    <a:pt x="5752" y="2858"/>
                    <a:pt x="8966" y="2239"/>
                    <a:pt x="9431" y="13"/>
                  </a:cubicBezTo>
                  <a:cubicBezTo>
                    <a:pt x="9228" y="1"/>
                    <a:pt x="9014" y="1"/>
                    <a:pt x="8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207;p57">
              <a:extLst>
                <a:ext uri="{FF2B5EF4-FFF2-40B4-BE49-F238E27FC236}">
                  <a16:creationId xmlns:a16="http://schemas.microsoft.com/office/drawing/2014/main" id="{CC6B3F4D-9224-4905-A7AE-804314874B24}"/>
                </a:ext>
              </a:extLst>
            </p:cNvPr>
            <p:cNvSpPr/>
            <p:nvPr/>
          </p:nvSpPr>
          <p:spPr>
            <a:xfrm>
              <a:off x="3689425" y="860650"/>
              <a:ext cx="174475" cy="365850"/>
            </a:xfrm>
            <a:custGeom>
              <a:avLst/>
              <a:gdLst/>
              <a:ahLst/>
              <a:cxnLst/>
              <a:rect l="l" t="t" r="r" b="b"/>
              <a:pathLst>
                <a:path w="6979" h="14634" extrusionOk="0">
                  <a:moveTo>
                    <a:pt x="1418" y="1"/>
                  </a:moveTo>
                  <a:lnTo>
                    <a:pt x="1" y="14633"/>
                  </a:lnTo>
                  <a:lnTo>
                    <a:pt x="6978" y="14633"/>
                  </a:lnTo>
                  <a:lnTo>
                    <a:pt x="5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208;p57">
              <a:extLst>
                <a:ext uri="{FF2B5EF4-FFF2-40B4-BE49-F238E27FC236}">
                  <a16:creationId xmlns:a16="http://schemas.microsoft.com/office/drawing/2014/main" id="{D15FCA84-E36E-4932-B82F-9DD3F15198A0}"/>
                </a:ext>
              </a:extLst>
            </p:cNvPr>
            <p:cNvSpPr/>
            <p:nvPr/>
          </p:nvSpPr>
          <p:spPr>
            <a:xfrm>
              <a:off x="3952875" y="860650"/>
              <a:ext cx="174725" cy="365850"/>
            </a:xfrm>
            <a:custGeom>
              <a:avLst/>
              <a:gdLst/>
              <a:ahLst/>
              <a:cxnLst/>
              <a:rect l="l" t="t" r="r" b="b"/>
              <a:pathLst>
                <a:path w="6989" h="14634" extrusionOk="0">
                  <a:moveTo>
                    <a:pt x="1429" y="1"/>
                  </a:moveTo>
                  <a:lnTo>
                    <a:pt x="0" y="14633"/>
                  </a:lnTo>
                  <a:lnTo>
                    <a:pt x="6989" y="14633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209;p57">
              <a:extLst>
                <a:ext uri="{FF2B5EF4-FFF2-40B4-BE49-F238E27FC236}">
                  <a16:creationId xmlns:a16="http://schemas.microsoft.com/office/drawing/2014/main" id="{6ED1AB27-8492-4266-8E6A-C6BFA0A5EC79}"/>
                </a:ext>
              </a:extLst>
            </p:cNvPr>
            <p:cNvSpPr/>
            <p:nvPr/>
          </p:nvSpPr>
          <p:spPr>
            <a:xfrm>
              <a:off x="4216575" y="860650"/>
              <a:ext cx="174750" cy="365850"/>
            </a:xfrm>
            <a:custGeom>
              <a:avLst/>
              <a:gdLst/>
              <a:ahLst/>
              <a:cxnLst/>
              <a:rect l="l" t="t" r="r" b="b"/>
              <a:pathLst>
                <a:path w="6990" h="14634" extrusionOk="0">
                  <a:moveTo>
                    <a:pt x="1430" y="1"/>
                  </a:moveTo>
                  <a:lnTo>
                    <a:pt x="1" y="14633"/>
                  </a:lnTo>
                  <a:lnTo>
                    <a:pt x="6990" y="14633"/>
                  </a:lnTo>
                  <a:lnTo>
                    <a:pt x="5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210;p57">
              <a:extLst>
                <a:ext uri="{FF2B5EF4-FFF2-40B4-BE49-F238E27FC236}">
                  <a16:creationId xmlns:a16="http://schemas.microsoft.com/office/drawing/2014/main" id="{83147D90-C1A8-4007-8271-940C58A76F15}"/>
                </a:ext>
              </a:extLst>
            </p:cNvPr>
            <p:cNvSpPr/>
            <p:nvPr/>
          </p:nvSpPr>
          <p:spPr>
            <a:xfrm>
              <a:off x="3563225" y="1071400"/>
              <a:ext cx="942400" cy="362275"/>
            </a:xfrm>
            <a:custGeom>
              <a:avLst/>
              <a:gdLst/>
              <a:ahLst/>
              <a:cxnLst/>
              <a:rect l="l" t="t" r="r" b="b"/>
              <a:pathLst>
                <a:path w="37696" h="14491" extrusionOk="0">
                  <a:moveTo>
                    <a:pt x="1" y="0"/>
                  </a:moveTo>
                  <a:lnTo>
                    <a:pt x="1" y="14490"/>
                  </a:lnTo>
                  <a:lnTo>
                    <a:pt x="37696" y="14490"/>
                  </a:lnTo>
                  <a:lnTo>
                    <a:pt x="37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211;p57">
              <a:extLst>
                <a:ext uri="{FF2B5EF4-FFF2-40B4-BE49-F238E27FC236}">
                  <a16:creationId xmlns:a16="http://schemas.microsoft.com/office/drawing/2014/main" id="{48E325A6-E805-4B27-A8AF-2124B82E9189}"/>
                </a:ext>
              </a:extLst>
            </p:cNvPr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212;p57">
              <a:extLst>
                <a:ext uri="{FF2B5EF4-FFF2-40B4-BE49-F238E27FC236}">
                  <a16:creationId xmlns:a16="http://schemas.microsoft.com/office/drawing/2014/main" id="{447E7252-6A31-466C-94E5-7D07B58BEE77}"/>
                </a:ext>
              </a:extLst>
            </p:cNvPr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213;p57">
              <a:extLst>
                <a:ext uri="{FF2B5EF4-FFF2-40B4-BE49-F238E27FC236}">
                  <a16:creationId xmlns:a16="http://schemas.microsoft.com/office/drawing/2014/main" id="{80288093-95F6-4480-819D-F6A70E02BAB5}"/>
                </a:ext>
              </a:extLst>
            </p:cNvPr>
            <p:cNvSpPr/>
            <p:nvPr/>
          </p:nvSpPr>
          <p:spPr>
            <a:xfrm>
              <a:off x="36007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214;p57">
              <a:extLst>
                <a:ext uri="{FF2B5EF4-FFF2-40B4-BE49-F238E27FC236}">
                  <a16:creationId xmlns:a16="http://schemas.microsoft.com/office/drawing/2014/main" id="{33E12B00-9245-42B6-9067-B5E9015E445E}"/>
                </a:ext>
              </a:extLst>
            </p:cNvPr>
            <p:cNvSpPr/>
            <p:nvPr/>
          </p:nvSpPr>
          <p:spPr>
            <a:xfrm>
              <a:off x="3734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215;p57">
              <a:extLst>
                <a:ext uri="{FF2B5EF4-FFF2-40B4-BE49-F238E27FC236}">
                  <a16:creationId xmlns:a16="http://schemas.microsoft.com/office/drawing/2014/main" id="{765964D7-CE15-44FB-92CD-95514CD2BA5C}"/>
                </a:ext>
              </a:extLst>
            </p:cNvPr>
            <p:cNvSpPr/>
            <p:nvPr/>
          </p:nvSpPr>
          <p:spPr>
            <a:xfrm>
              <a:off x="3867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216;p57">
              <a:extLst>
                <a:ext uri="{FF2B5EF4-FFF2-40B4-BE49-F238E27FC236}">
                  <a16:creationId xmlns:a16="http://schemas.microsoft.com/office/drawing/2014/main" id="{BEFDC077-5DC6-4519-936C-975CACCCCE9D}"/>
                </a:ext>
              </a:extLst>
            </p:cNvPr>
            <p:cNvSpPr/>
            <p:nvPr/>
          </p:nvSpPr>
          <p:spPr>
            <a:xfrm>
              <a:off x="4001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217;p57">
              <a:extLst>
                <a:ext uri="{FF2B5EF4-FFF2-40B4-BE49-F238E27FC236}">
                  <a16:creationId xmlns:a16="http://schemas.microsoft.com/office/drawing/2014/main" id="{BBE2CC6B-275A-47F8-B2B5-084C182AF8E0}"/>
                </a:ext>
              </a:extLst>
            </p:cNvPr>
            <p:cNvSpPr/>
            <p:nvPr/>
          </p:nvSpPr>
          <p:spPr>
            <a:xfrm>
              <a:off x="4134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218;p57">
              <a:extLst>
                <a:ext uri="{FF2B5EF4-FFF2-40B4-BE49-F238E27FC236}">
                  <a16:creationId xmlns:a16="http://schemas.microsoft.com/office/drawing/2014/main" id="{E881516E-B48E-440B-B7EA-5F9760B3B76C}"/>
                </a:ext>
              </a:extLst>
            </p:cNvPr>
            <p:cNvSpPr/>
            <p:nvPr/>
          </p:nvSpPr>
          <p:spPr>
            <a:xfrm>
              <a:off x="42677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219;p57">
              <a:extLst>
                <a:ext uri="{FF2B5EF4-FFF2-40B4-BE49-F238E27FC236}">
                  <a16:creationId xmlns:a16="http://schemas.microsoft.com/office/drawing/2014/main" id="{7605E218-4AB1-4CC1-A081-4316510C82DE}"/>
                </a:ext>
              </a:extLst>
            </p:cNvPr>
            <p:cNvSpPr/>
            <p:nvPr/>
          </p:nvSpPr>
          <p:spPr>
            <a:xfrm>
              <a:off x="4401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220;p57">
              <a:extLst>
                <a:ext uri="{FF2B5EF4-FFF2-40B4-BE49-F238E27FC236}">
                  <a16:creationId xmlns:a16="http://schemas.microsoft.com/office/drawing/2014/main" id="{7C6DAE5B-29AF-4F36-AD73-B5AC299C9456}"/>
                </a:ext>
              </a:extLst>
            </p:cNvPr>
            <p:cNvSpPr/>
            <p:nvPr/>
          </p:nvSpPr>
          <p:spPr>
            <a:xfrm>
              <a:off x="3429275" y="1284375"/>
              <a:ext cx="1463900" cy="547075"/>
            </a:xfrm>
            <a:custGeom>
              <a:avLst/>
              <a:gdLst/>
              <a:ahLst/>
              <a:cxnLst/>
              <a:rect l="l" t="t" r="r" b="b"/>
              <a:pathLst>
                <a:path w="58556" h="21883" extrusionOk="0">
                  <a:moveTo>
                    <a:pt x="30749" y="0"/>
                  </a:moveTo>
                  <a:cubicBezTo>
                    <a:pt x="28869" y="0"/>
                    <a:pt x="26987" y="62"/>
                    <a:pt x="25111" y="149"/>
                  </a:cubicBezTo>
                  <a:cubicBezTo>
                    <a:pt x="21444" y="316"/>
                    <a:pt x="17777" y="589"/>
                    <a:pt x="14169" y="1268"/>
                  </a:cubicBezTo>
                  <a:cubicBezTo>
                    <a:pt x="9228" y="2197"/>
                    <a:pt x="4430" y="3911"/>
                    <a:pt x="1" y="6281"/>
                  </a:cubicBezTo>
                  <a:lnTo>
                    <a:pt x="6549" y="17627"/>
                  </a:lnTo>
                  <a:cubicBezTo>
                    <a:pt x="8133" y="18639"/>
                    <a:pt x="9800" y="19437"/>
                    <a:pt x="11479" y="19949"/>
                  </a:cubicBezTo>
                  <a:cubicBezTo>
                    <a:pt x="16527" y="21461"/>
                    <a:pt x="21897" y="21223"/>
                    <a:pt x="27159" y="21354"/>
                  </a:cubicBezTo>
                  <a:cubicBezTo>
                    <a:pt x="31756" y="21471"/>
                    <a:pt x="36373" y="21882"/>
                    <a:pt x="40967" y="21882"/>
                  </a:cubicBezTo>
                  <a:cubicBezTo>
                    <a:pt x="43358" y="21882"/>
                    <a:pt x="45742" y="21771"/>
                    <a:pt x="48114" y="21449"/>
                  </a:cubicBezTo>
                  <a:cubicBezTo>
                    <a:pt x="49305" y="21294"/>
                    <a:pt x="50495" y="21068"/>
                    <a:pt x="51686" y="20782"/>
                  </a:cubicBezTo>
                  <a:lnTo>
                    <a:pt x="58556" y="7471"/>
                  </a:lnTo>
                  <a:cubicBezTo>
                    <a:pt x="53031" y="4519"/>
                    <a:pt x="47304" y="2018"/>
                    <a:pt x="41185" y="863"/>
                  </a:cubicBezTo>
                  <a:cubicBezTo>
                    <a:pt x="37745" y="213"/>
                    <a:pt x="34250" y="0"/>
                    <a:pt x="30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221;p57">
              <a:extLst>
                <a:ext uri="{FF2B5EF4-FFF2-40B4-BE49-F238E27FC236}">
                  <a16:creationId xmlns:a16="http://schemas.microsoft.com/office/drawing/2014/main" id="{7A069B38-C008-4425-A95D-1D95817C2691}"/>
                </a:ext>
              </a:extLst>
            </p:cNvPr>
            <p:cNvSpPr/>
            <p:nvPr/>
          </p:nvSpPr>
          <p:spPr>
            <a:xfrm>
              <a:off x="3344450" y="1588725"/>
              <a:ext cx="1488000" cy="677775"/>
            </a:xfrm>
            <a:custGeom>
              <a:avLst/>
              <a:gdLst/>
              <a:ahLst/>
              <a:cxnLst/>
              <a:rect l="l" t="t" r="r" b="b"/>
              <a:pathLst>
                <a:path w="59520" h="27111" extrusionOk="0">
                  <a:moveTo>
                    <a:pt x="6799" y="0"/>
                  </a:moveTo>
                  <a:lnTo>
                    <a:pt x="13705" y="11966"/>
                  </a:lnTo>
                  <a:lnTo>
                    <a:pt x="1" y="19884"/>
                  </a:lnTo>
                  <a:lnTo>
                    <a:pt x="45530" y="27111"/>
                  </a:lnTo>
                  <a:lnTo>
                    <a:pt x="59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222;p57">
              <a:extLst>
                <a:ext uri="{FF2B5EF4-FFF2-40B4-BE49-F238E27FC236}">
                  <a16:creationId xmlns:a16="http://schemas.microsoft.com/office/drawing/2014/main" id="{965D36BE-0BFD-4225-88BA-BBC7BC51C6FD}"/>
                </a:ext>
              </a:extLst>
            </p:cNvPr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223;p57">
              <a:extLst>
                <a:ext uri="{FF2B5EF4-FFF2-40B4-BE49-F238E27FC236}">
                  <a16:creationId xmlns:a16="http://schemas.microsoft.com/office/drawing/2014/main" id="{3F0C97D9-72F6-41EA-9BBC-0F2E11BC68C9}"/>
                </a:ext>
              </a:extLst>
            </p:cNvPr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224;p57">
              <a:extLst>
                <a:ext uri="{FF2B5EF4-FFF2-40B4-BE49-F238E27FC236}">
                  <a16:creationId xmlns:a16="http://schemas.microsoft.com/office/drawing/2014/main" id="{ABDD9D0D-91A3-41C0-B479-247F850145C6}"/>
                </a:ext>
              </a:extLst>
            </p:cNvPr>
            <p:cNvSpPr/>
            <p:nvPr/>
          </p:nvSpPr>
          <p:spPr>
            <a:xfrm>
              <a:off x="1638575" y="3873825"/>
              <a:ext cx="906700" cy="500975"/>
            </a:xfrm>
            <a:custGeom>
              <a:avLst/>
              <a:gdLst/>
              <a:ahLst/>
              <a:cxnLst/>
              <a:rect l="l" t="t" r="r" b="b"/>
              <a:pathLst>
                <a:path w="36268" h="20039" extrusionOk="0">
                  <a:moveTo>
                    <a:pt x="1" y="0"/>
                  </a:moveTo>
                  <a:lnTo>
                    <a:pt x="3382" y="9311"/>
                  </a:lnTo>
                  <a:lnTo>
                    <a:pt x="3906" y="10740"/>
                  </a:lnTo>
                  <a:lnTo>
                    <a:pt x="7288" y="20038"/>
                  </a:lnTo>
                  <a:lnTo>
                    <a:pt x="36267" y="20038"/>
                  </a:lnTo>
                  <a:lnTo>
                    <a:pt x="32886" y="10740"/>
                  </a:lnTo>
                  <a:lnTo>
                    <a:pt x="32362" y="9311"/>
                  </a:lnTo>
                  <a:lnTo>
                    <a:pt x="28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225;p57">
              <a:extLst>
                <a:ext uri="{FF2B5EF4-FFF2-40B4-BE49-F238E27FC236}">
                  <a16:creationId xmlns:a16="http://schemas.microsoft.com/office/drawing/2014/main" id="{E2B4A47E-D337-451E-99BE-5988B16BFA5E}"/>
                </a:ext>
              </a:extLst>
            </p:cNvPr>
            <p:cNvSpPr/>
            <p:nvPr/>
          </p:nvSpPr>
          <p:spPr>
            <a:xfrm>
              <a:off x="2140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30" y="8025"/>
                  </a:lnTo>
                  <a:lnTo>
                    <a:pt x="10955" y="8025"/>
                  </a:lnTo>
                  <a:lnTo>
                    <a:pt x="8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226;p57">
              <a:extLst>
                <a:ext uri="{FF2B5EF4-FFF2-40B4-BE49-F238E27FC236}">
                  <a16:creationId xmlns:a16="http://schemas.microsoft.com/office/drawing/2014/main" id="{0814BF6F-D289-4C98-9D11-1567502F201C}"/>
                </a:ext>
              </a:extLst>
            </p:cNvPr>
            <p:cNvSpPr/>
            <p:nvPr/>
          </p:nvSpPr>
          <p:spPr>
            <a:xfrm>
              <a:off x="1912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18" y="8025"/>
                  </a:lnTo>
                  <a:lnTo>
                    <a:pt x="10954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227;p57">
              <a:extLst>
                <a:ext uri="{FF2B5EF4-FFF2-40B4-BE49-F238E27FC236}">
                  <a16:creationId xmlns:a16="http://schemas.microsoft.com/office/drawing/2014/main" id="{A2F22402-F283-45FE-8612-9F0955F8FB3C}"/>
                </a:ext>
              </a:extLst>
            </p:cNvPr>
            <p:cNvSpPr/>
            <p:nvPr/>
          </p:nvSpPr>
          <p:spPr>
            <a:xfrm>
              <a:off x="1684725" y="3907750"/>
              <a:ext cx="273575" cy="200650"/>
            </a:xfrm>
            <a:custGeom>
              <a:avLst/>
              <a:gdLst/>
              <a:ahLst/>
              <a:cxnLst/>
              <a:rect l="l" t="t" r="r" b="b"/>
              <a:pathLst>
                <a:path w="10943" h="8026" extrusionOk="0">
                  <a:moveTo>
                    <a:pt x="0" y="1"/>
                  </a:moveTo>
                  <a:lnTo>
                    <a:pt x="2917" y="8025"/>
                  </a:lnTo>
                  <a:lnTo>
                    <a:pt x="10942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228;p57">
              <a:extLst>
                <a:ext uri="{FF2B5EF4-FFF2-40B4-BE49-F238E27FC236}">
                  <a16:creationId xmlns:a16="http://schemas.microsoft.com/office/drawing/2014/main" id="{30248A63-FA0E-4F82-90B2-B45BC9512EC2}"/>
                </a:ext>
              </a:extLst>
            </p:cNvPr>
            <p:cNvSpPr/>
            <p:nvPr/>
          </p:nvSpPr>
          <p:spPr>
            <a:xfrm>
              <a:off x="2225575" y="4140225"/>
              <a:ext cx="273850" cy="200950"/>
            </a:xfrm>
            <a:custGeom>
              <a:avLst/>
              <a:gdLst/>
              <a:ahLst/>
              <a:cxnLst/>
              <a:rect l="l" t="t" r="r" b="b"/>
              <a:pathLst>
                <a:path w="10954" h="8038" extrusionOk="0">
                  <a:moveTo>
                    <a:pt x="0" y="0"/>
                  </a:moveTo>
                  <a:lnTo>
                    <a:pt x="2917" y="8037"/>
                  </a:lnTo>
                  <a:lnTo>
                    <a:pt x="10954" y="8037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229;p57">
              <a:extLst>
                <a:ext uri="{FF2B5EF4-FFF2-40B4-BE49-F238E27FC236}">
                  <a16:creationId xmlns:a16="http://schemas.microsoft.com/office/drawing/2014/main" id="{3DDE44A5-8658-459F-BAAD-52CA2BA53DC9}"/>
                </a:ext>
              </a:extLst>
            </p:cNvPr>
            <p:cNvSpPr/>
            <p:nvPr/>
          </p:nvSpPr>
          <p:spPr>
            <a:xfrm>
              <a:off x="1997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30" y="8037"/>
                  </a:lnTo>
                  <a:lnTo>
                    <a:pt x="10955" y="8037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230;p57">
              <a:extLst>
                <a:ext uri="{FF2B5EF4-FFF2-40B4-BE49-F238E27FC236}">
                  <a16:creationId xmlns:a16="http://schemas.microsoft.com/office/drawing/2014/main" id="{5D161576-5508-4CE2-BF0E-671AB3BDA610}"/>
                </a:ext>
              </a:extLst>
            </p:cNvPr>
            <p:cNvSpPr/>
            <p:nvPr/>
          </p:nvSpPr>
          <p:spPr>
            <a:xfrm>
              <a:off x="1769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18" y="8037"/>
                  </a:lnTo>
                  <a:lnTo>
                    <a:pt x="10955" y="8037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231;p57">
              <a:extLst>
                <a:ext uri="{FF2B5EF4-FFF2-40B4-BE49-F238E27FC236}">
                  <a16:creationId xmlns:a16="http://schemas.microsoft.com/office/drawing/2014/main" id="{3FC3464E-7855-4B6A-849F-FDBA54244DF4}"/>
                </a:ext>
              </a:extLst>
            </p:cNvPr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232;p57">
              <a:extLst>
                <a:ext uri="{FF2B5EF4-FFF2-40B4-BE49-F238E27FC236}">
                  <a16:creationId xmlns:a16="http://schemas.microsoft.com/office/drawing/2014/main" id="{3946B31C-288E-43DE-ABDD-AC9A14C7C28E}"/>
                </a:ext>
              </a:extLst>
            </p:cNvPr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233;p57">
              <a:extLst>
                <a:ext uri="{FF2B5EF4-FFF2-40B4-BE49-F238E27FC236}">
                  <a16:creationId xmlns:a16="http://schemas.microsoft.com/office/drawing/2014/main" id="{509854A6-9E4B-44F2-BF76-B717BE1978E5}"/>
                </a:ext>
              </a:extLst>
            </p:cNvPr>
            <p:cNvSpPr/>
            <p:nvPr/>
          </p:nvSpPr>
          <p:spPr>
            <a:xfrm>
              <a:off x="2185075" y="3616650"/>
              <a:ext cx="666475" cy="367925"/>
            </a:xfrm>
            <a:custGeom>
              <a:avLst/>
              <a:gdLst/>
              <a:ahLst/>
              <a:cxnLst/>
              <a:rect l="l" t="t" r="r" b="b"/>
              <a:pathLst>
                <a:path w="26659" h="14717" extrusionOk="0">
                  <a:moveTo>
                    <a:pt x="1" y="0"/>
                  </a:moveTo>
                  <a:lnTo>
                    <a:pt x="2489" y="6835"/>
                  </a:lnTo>
                  <a:lnTo>
                    <a:pt x="2870" y="7882"/>
                  </a:lnTo>
                  <a:lnTo>
                    <a:pt x="5359" y="14716"/>
                  </a:lnTo>
                  <a:lnTo>
                    <a:pt x="26659" y="14716"/>
                  </a:lnTo>
                  <a:lnTo>
                    <a:pt x="24170" y="7882"/>
                  </a:lnTo>
                  <a:lnTo>
                    <a:pt x="23789" y="6835"/>
                  </a:lnTo>
                  <a:lnTo>
                    <a:pt x="2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234;p57">
              <a:extLst>
                <a:ext uri="{FF2B5EF4-FFF2-40B4-BE49-F238E27FC236}">
                  <a16:creationId xmlns:a16="http://schemas.microsoft.com/office/drawing/2014/main" id="{FD2D5B38-4D61-4AA0-AC30-6F768DDE6FF6}"/>
                </a:ext>
              </a:extLst>
            </p:cNvPr>
            <p:cNvSpPr/>
            <p:nvPr/>
          </p:nvSpPr>
          <p:spPr>
            <a:xfrm>
              <a:off x="2554475" y="364135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0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235;p57">
              <a:extLst>
                <a:ext uri="{FF2B5EF4-FFF2-40B4-BE49-F238E27FC236}">
                  <a16:creationId xmlns:a16="http://schemas.microsoft.com/office/drawing/2014/main" id="{3BD2D340-FA6C-412C-9E42-A7ACA838A6AC}"/>
                </a:ext>
              </a:extLst>
            </p:cNvPr>
            <p:cNvSpPr/>
            <p:nvPr/>
          </p:nvSpPr>
          <p:spPr>
            <a:xfrm>
              <a:off x="2386600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55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236;p57">
              <a:extLst>
                <a:ext uri="{FF2B5EF4-FFF2-40B4-BE49-F238E27FC236}">
                  <a16:creationId xmlns:a16="http://schemas.microsoft.com/office/drawing/2014/main" id="{2645F32B-1DE0-43B1-BB3C-97342DC350BA}"/>
                </a:ext>
              </a:extLst>
            </p:cNvPr>
            <p:cNvSpPr/>
            <p:nvPr/>
          </p:nvSpPr>
          <p:spPr>
            <a:xfrm>
              <a:off x="2219025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43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237;p57">
              <a:extLst>
                <a:ext uri="{FF2B5EF4-FFF2-40B4-BE49-F238E27FC236}">
                  <a16:creationId xmlns:a16="http://schemas.microsoft.com/office/drawing/2014/main" id="{E76590C2-6772-4212-948A-47703E92E123}"/>
                </a:ext>
              </a:extLst>
            </p:cNvPr>
            <p:cNvSpPr/>
            <p:nvPr/>
          </p:nvSpPr>
          <p:spPr>
            <a:xfrm>
              <a:off x="261667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238;p57">
              <a:extLst>
                <a:ext uri="{FF2B5EF4-FFF2-40B4-BE49-F238E27FC236}">
                  <a16:creationId xmlns:a16="http://schemas.microsoft.com/office/drawing/2014/main" id="{A3C4DE47-EA9D-4DE3-85F9-4E2E19B27BA8}"/>
                </a:ext>
              </a:extLst>
            </p:cNvPr>
            <p:cNvSpPr/>
            <p:nvPr/>
          </p:nvSpPr>
          <p:spPr>
            <a:xfrm>
              <a:off x="2448800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56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239;p57">
              <a:extLst>
                <a:ext uri="{FF2B5EF4-FFF2-40B4-BE49-F238E27FC236}">
                  <a16:creationId xmlns:a16="http://schemas.microsoft.com/office/drawing/2014/main" id="{6B79604C-E189-4089-BA9E-A171C4C02B0B}"/>
                </a:ext>
              </a:extLst>
            </p:cNvPr>
            <p:cNvSpPr/>
            <p:nvPr/>
          </p:nvSpPr>
          <p:spPr>
            <a:xfrm>
              <a:off x="228122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240;p57">
              <a:extLst>
                <a:ext uri="{FF2B5EF4-FFF2-40B4-BE49-F238E27FC236}">
                  <a16:creationId xmlns:a16="http://schemas.microsoft.com/office/drawing/2014/main" id="{8B8234BD-32CB-4FF4-A03B-EAA6FEEA759F}"/>
                </a:ext>
              </a:extLst>
            </p:cNvPr>
            <p:cNvSpPr/>
            <p:nvPr/>
          </p:nvSpPr>
          <p:spPr>
            <a:xfrm>
              <a:off x="1448375" y="4486525"/>
              <a:ext cx="1567500" cy="576750"/>
            </a:xfrm>
            <a:custGeom>
              <a:avLst/>
              <a:gdLst/>
              <a:ahLst/>
              <a:cxnLst/>
              <a:rect l="l" t="t" r="r" b="b"/>
              <a:pathLst>
                <a:path w="62700" h="23070" extrusionOk="0">
                  <a:moveTo>
                    <a:pt x="41891" y="0"/>
                  </a:moveTo>
                  <a:cubicBezTo>
                    <a:pt x="38977" y="0"/>
                    <a:pt x="36062" y="110"/>
                    <a:pt x="33160" y="317"/>
                  </a:cubicBezTo>
                  <a:cubicBezTo>
                    <a:pt x="21956" y="1115"/>
                    <a:pt x="10907" y="3317"/>
                    <a:pt x="1" y="6056"/>
                  </a:cubicBezTo>
                  <a:cubicBezTo>
                    <a:pt x="4775" y="14283"/>
                    <a:pt x="13312" y="19617"/>
                    <a:pt x="22801" y="20284"/>
                  </a:cubicBezTo>
                  <a:lnTo>
                    <a:pt x="61794" y="23070"/>
                  </a:lnTo>
                  <a:lnTo>
                    <a:pt x="62699" y="2079"/>
                  </a:lnTo>
                  <a:cubicBezTo>
                    <a:pt x="55883" y="633"/>
                    <a:pt x="48888" y="0"/>
                    <a:pt x="4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241;p57">
              <a:extLst>
                <a:ext uri="{FF2B5EF4-FFF2-40B4-BE49-F238E27FC236}">
                  <a16:creationId xmlns:a16="http://schemas.microsoft.com/office/drawing/2014/main" id="{9DF2A7A4-0FBD-4942-AE88-F5EA24955E1E}"/>
                </a:ext>
              </a:extLst>
            </p:cNvPr>
            <p:cNvSpPr/>
            <p:nvPr/>
          </p:nvSpPr>
          <p:spPr>
            <a:xfrm>
              <a:off x="701575" y="2474850"/>
              <a:ext cx="1754100" cy="2478600"/>
            </a:xfrm>
            <a:custGeom>
              <a:avLst/>
              <a:gdLst/>
              <a:ahLst/>
              <a:cxnLst/>
              <a:rect l="l" t="t" r="r" b="b"/>
              <a:pathLst>
                <a:path w="70164" h="99144" extrusionOk="0">
                  <a:moveTo>
                    <a:pt x="53650" y="0"/>
                  </a:moveTo>
                  <a:lnTo>
                    <a:pt x="0" y="2548"/>
                  </a:lnTo>
                  <a:lnTo>
                    <a:pt x="14288" y="10787"/>
                  </a:lnTo>
                  <a:lnTo>
                    <a:pt x="9358" y="19336"/>
                  </a:lnTo>
                  <a:cubicBezTo>
                    <a:pt x="3703" y="29135"/>
                    <a:pt x="3703" y="41207"/>
                    <a:pt x="9358" y="50994"/>
                  </a:cubicBezTo>
                  <a:lnTo>
                    <a:pt x="26956" y="81486"/>
                  </a:lnTo>
                  <a:lnTo>
                    <a:pt x="29837" y="86463"/>
                  </a:lnTo>
                  <a:lnTo>
                    <a:pt x="30873" y="88261"/>
                  </a:lnTo>
                  <a:cubicBezTo>
                    <a:pt x="30766" y="88070"/>
                    <a:pt x="30671" y="87880"/>
                    <a:pt x="30575" y="87677"/>
                  </a:cubicBezTo>
                  <a:lnTo>
                    <a:pt x="30575" y="87677"/>
                  </a:lnTo>
                  <a:cubicBezTo>
                    <a:pt x="34040" y="93035"/>
                    <a:pt x="39160" y="97036"/>
                    <a:pt x="45077" y="99143"/>
                  </a:cubicBezTo>
                  <a:cubicBezTo>
                    <a:pt x="29659" y="87213"/>
                    <a:pt x="35100" y="72819"/>
                    <a:pt x="36540" y="69699"/>
                  </a:cubicBezTo>
                  <a:cubicBezTo>
                    <a:pt x="37326" y="68282"/>
                    <a:pt x="38183" y="66758"/>
                    <a:pt x="39148" y="65091"/>
                  </a:cubicBezTo>
                  <a:lnTo>
                    <a:pt x="56448" y="35123"/>
                  </a:lnTo>
                  <a:lnTo>
                    <a:pt x="70164" y="43041"/>
                  </a:lnTo>
                  <a:lnTo>
                    <a:pt x="536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242;p57">
              <a:extLst>
                <a:ext uri="{FF2B5EF4-FFF2-40B4-BE49-F238E27FC236}">
                  <a16:creationId xmlns:a16="http://schemas.microsoft.com/office/drawing/2014/main" id="{90917ABA-5DA1-41FD-97AF-0F9148C29E8F}"/>
                </a:ext>
              </a:extLst>
            </p:cNvPr>
            <p:cNvSpPr/>
            <p:nvPr/>
          </p:nvSpPr>
          <p:spPr>
            <a:xfrm>
              <a:off x="906950" y="2933225"/>
              <a:ext cx="604275" cy="260475"/>
            </a:xfrm>
            <a:custGeom>
              <a:avLst/>
              <a:gdLst/>
              <a:ahLst/>
              <a:cxnLst/>
              <a:rect l="l" t="t" r="r" b="b"/>
              <a:pathLst>
                <a:path w="24171" h="10419" extrusionOk="0">
                  <a:moveTo>
                    <a:pt x="16717" y="1"/>
                  </a:moveTo>
                  <a:cubicBezTo>
                    <a:pt x="14395" y="1"/>
                    <a:pt x="12430" y="1525"/>
                    <a:pt x="11752" y="3620"/>
                  </a:cubicBezTo>
                  <a:cubicBezTo>
                    <a:pt x="11668" y="3608"/>
                    <a:pt x="11585" y="3608"/>
                    <a:pt x="11502" y="3608"/>
                  </a:cubicBezTo>
                  <a:cubicBezTo>
                    <a:pt x="9621" y="3608"/>
                    <a:pt x="8097" y="5132"/>
                    <a:pt x="8097" y="7013"/>
                  </a:cubicBezTo>
                  <a:cubicBezTo>
                    <a:pt x="8097" y="7097"/>
                    <a:pt x="8109" y="7180"/>
                    <a:pt x="8109" y="7252"/>
                  </a:cubicBezTo>
                  <a:lnTo>
                    <a:pt x="1584" y="7252"/>
                  </a:lnTo>
                  <a:cubicBezTo>
                    <a:pt x="703" y="7252"/>
                    <a:pt x="0" y="7966"/>
                    <a:pt x="0" y="8835"/>
                  </a:cubicBezTo>
                  <a:cubicBezTo>
                    <a:pt x="0" y="9716"/>
                    <a:pt x="703" y="10419"/>
                    <a:pt x="1584" y="10419"/>
                  </a:cubicBezTo>
                  <a:lnTo>
                    <a:pt x="21563" y="10419"/>
                  </a:lnTo>
                  <a:cubicBezTo>
                    <a:pt x="23003" y="10419"/>
                    <a:pt x="24170" y="9252"/>
                    <a:pt x="24170" y="7811"/>
                  </a:cubicBezTo>
                  <a:cubicBezTo>
                    <a:pt x="24170" y="6501"/>
                    <a:pt x="23194" y="5418"/>
                    <a:pt x="21920" y="5239"/>
                  </a:cubicBezTo>
                  <a:cubicBezTo>
                    <a:pt x="21920" y="5227"/>
                    <a:pt x="21920" y="5216"/>
                    <a:pt x="21920" y="5216"/>
                  </a:cubicBezTo>
                  <a:cubicBezTo>
                    <a:pt x="21920" y="2334"/>
                    <a:pt x="19586" y="1"/>
                    <a:pt x="16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243;p57">
              <a:extLst>
                <a:ext uri="{FF2B5EF4-FFF2-40B4-BE49-F238E27FC236}">
                  <a16:creationId xmlns:a16="http://schemas.microsoft.com/office/drawing/2014/main" id="{D18498EB-23D4-4BC6-B681-3E7684D8F3EB}"/>
                </a:ext>
              </a:extLst>
            </p:cNvPr>
            <p:cNvSpPr/>
            <p:nvPr/>
          </p:nvSpPr>
          <p:spPr>
            <a:xfrm>
              <a:off x="1571625" y="2584675"/>
              <a:ext cx="604250" cy="260475"/>
            </a:xfrm>
            <a:custGeom>
              <a:avLst/>
              <a:gdLst/>
              <a:ahLst/>
              <a:cxnLst/>
              <a:rect l="l" t="t" r="r" b="b"/>
              <a:pathLst>
                <a:path w="24170" h="10419" extrusionOk="0">
                  <a:moveTo>
                    <a:pt x="7453" y="0"/>
                  </a:moveTo>
                  <a:cubicBezTo>
                    <a:pt x="4572" y="0"/>
                    <a:pt x="2238" y="2334"/>
                    <a:pt x="2238" y="5215"/>
                  </a:cubicBezTo>
                  <a:cubicBezTo>
                    <a:pt x="2238" y="5227"/>
                    <a:pt x="2238" y="5227"/>
                    <a:pt x="2238" y="5239"/>
                  </a:cubicBezTo>
                  <a:cubicBezTo>
                    <a:pt x="976" y="5418"/>
                    <a:pt x="0" y="6501"/>
                    <a:pt x="0" y="7823"/>
                  </a:cubicBezTo>
                  <a:cubicBezTo>
                    <a:pt x="0" y="9252"/>
                    <a:pt x="1167" y="10418"/>
                    <a:pt x="2596" y="10418"/>
                  </a:cubicBezTo>
                  <a:lnTo>
                    <a:pt x="22586" y="10418"/>
                  </a:lnTo>
                  <a:cubicBezTo>
                    <a:pt x="23455" y="10418"/>
                    <a:pt x="24170" y="9716"/>
                    <a:pt x="24170" y="8835"/>
                  </a:cubicBezTo>
                  <a:cubicBezTo>
                    <a:pt x="24170" y="7966"/>
                    <a:pt x="23455" y="7263"/>
                    <a:pt x="22586" y="7263"/>
                  </a:cubicBezTo>
                  <a:lnTo>
                    <a:pt x="16050" y="7263"/>
                  </a:lnTo>
                  <a:cubicBezTo>
                    <a:pt x="16062" y="7180"/>
                    <a:pt x="16062" y="7097"/>
                    <a:pt x="16062" y="7013"/>
                  </a:cubicBezTo>
                  <a:cubicBezTo>
                    <a:pt x="16062" y="5132"/>
                    <a:pt x="14538" y="3608"/>
                    <a:pt x="12656" y="3608"/>
                  </a:cubicBezTo>
                  <a:cubicBezTo>
                    <a:pt x="12573" y="3608"/>
                    <a:pt x="12490" y="3608"/>
                    <a:pt x="12406" y="3620"/>
                  </a:cubicBezTo>
                  <a:cubicBezTo>
                    <a:pt x="11728" y="1524"/>
                    <a:pt x="9763" y="0"/>
                    <a:pt x="7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244;p57">
              <a:extLst>
                <a:ext uri="{FF2B5EF4-FFF2-40B4-BE49-F238E27FC236}">
                  <a16:creationId xmlns:a16="http://schemas.microsoft.com/office/drawing/2014/main" id="{72922B6A-769C-4199-9D52-819500D53625}"/>
                </a:ext>
              </a:extLst>
            </p:cNvPr>
            <p:cNvSpPr/>
            <p:nvPr/>
          </p:nvSpPr>
          <p:spPr>
            <a:xfrm>
              <a:off x="935825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80"/>
                  </a:lnTo>
                  <a:cubicBezTo>
                    <a:pt x="0" y="1704"/>
                    <a:pt x="369" y="2370"/>
                    <a:pt x="988" y="2370"/>
                  </a:cubicBezTo>
                  <a:cubicBezTo>
                    <a:pt x="1596" y="2370"/>
                    <a:pt x="1977" y="1704"/>
                    <a:pt x="1667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245;p57">
              <a:extLst>
                <a:ext uri="{FF2B5EF4-FFF2-40B4-BE49-F238E27FC236}">
                  <a16:creationId xmlns:a16="http://schemas.microsoft.com/office/drawing/2014/main" id="{05E27783-DD98-492C-A624-9C0C107869D8}"/>
                </a:ext>
              </a:extLst>
            </p:cNvPr>
            <p:cNvSpPr/>
            <p:nvPr/>
          </p:nvSpPr>
          <p:spPr>
            <a:xfrm>
              <a:off x="935825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246;p57">
              <a:extLst>
                <a:ext uri="{FF2B5EF4-FFF2-40B4-BE49-F238E27FC236}">
                  <a16:creationId xmlns:a16="http://schemas.microsoft.com/office/drawing/2014/main" id="{8FA9717F-1385-48F8-9C70-CBE0C8ADAD5C}"/>
                </a:ext>
              </a:extLst>
            </p:cNvPr>
            <p:cNvSpPr/>
            <p:nvPr/>
          </p:nvSpPr>
          <p:spPr>
            <a:xfrm>
              <a:off x="935825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247;p57">
              <a:extLst>
                <a:ext uri="{FF2B5EF4-FFF2-40B4-BE49-F238E27FC236}">
                  <a16:creationId xmlns:a16="http://schemas.microsoft.com/office/drawing/2014/main" id="{44E71566-675B-47E6-A8C9-6CF3EC6E32F5}"/>
                </a:ext>
              </a:extLst>
            </p:cNvPr>
            <p:cNvSpPr/>
            <p:nvPr/>
          </p:nvSpPr>
          <p:spPr>
            <a:xfrm>
              <a:off x="935825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248;p57">
              <a:extLst>
                <a:ext uri="{FF2B5EF4-FFF2-40B4-BE49-F238E27FC236}">
                  <a16:creationId xmlns:a16="http://schemas.microsoft.com/office/drawing/2014/main" id="{062CE8A0-E2B3-4D77-82F7-0656682F31C5}"/>
                </a:ext>
              </a:extLst>
            </p:cNvPr>
            <p:cNvSpPr/>
            <p:nvPr/>
          </p:nvSpPr>
          <p:spPr>
            <a:xfrm>
              <a:off x="935825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15"/>
                    <a:pt x="369" y="2369"/>
                    <a:pt x="988" y="2369"/>
                  </a:cubicBezTo>
                  <a:cubicBezTo>
                    <a:pt x="1596" y="2369"/>
                    <a:pt x="1977" y="1715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249;p57">
              <a:extLst>
                <a:ext uri="{FF2B5EF4-FFF2-40B4-BE49-F238E27FC236}">
                  <a16:creationId xmlns:a16="http://schemas.microsoft.com/office/drawing/2014/main" id="{55F50A47-280C-44AE-83C5-FA1CA362030A}"/>
                </a:ext>
              </a:extLst>
            </p:cNvPr>
            <p:cNvSpPr/>
            <p:nvPr/>
          </p:nvSpPr>
          <p:spPr>
            <a:xfrm>
              <a:off x="935825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250;p57">
              <a:extLst>
                <a:ext uri="{FF2B5EF4-FFF2-40B4-BE49-F238E27FC236}">
                  <a16:creationId xmlns:a16="http://schemas.microsoft.com/office/drawing/2014/main" id="{068431B8-BB15-408B-8BC3-2BE52E81823A}"/>
                </a:ext>
              </a:extLst>
            </p:cNvPr>
            <p:cNvSpPr/>
            <p:nvPr/>
          </p:nvSpPr>
          <p:spPr>
            <a:xfrm>
              <a:off x="1039400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251;p57">
              <a:extLst>
                <a:ext uri="{FF2B5EF4-FFF2-40B4-BE49-F238E27FC236}">
                  <a16:creationId xmlns:a16="http://schemas.microsoft.com/office/drawing/2014/main" id="{68C501F3-F306-461B-8E18-221251AEA77F}"/>
                </a:ext>
              </a:extLst>
            </p:cNvPr>
            <p:cNvSpPr/>
            <p:nvPr/>
          </p:nvSpPr>
          <p:spPr>
            <a:xfrm>
              <a:off x="1039400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252;p57">
              <a:extLst>
                <a:ext uri="{FF2B5EF4-FFF2-40B4-BE49-F238E27FC236}">
                  <a16:creationId xmlns:a16="http://schemas.microsoft.com/office/drawing/2014/main" id="{6AA2D5E3-046B-496B-B53B-79B4A7F7A492}"/>
                </a:ext>
              </a:extLst>
            </p:cNvPr>
            <p:cNvSpPr/>
            <p:nvPr/>
          </p:nvSpPr>
          <p:spPr>
            <a:xfrm>
              <a:off x="1039400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253;p57">
              <a:extLst>
                <a:ext uri="{FF2B5EF4-FFF2-40B4-BE49-F238E27FC236}">
                  <a16:creationId xmlns:a16="http://schemas.microsoft.com/office/drawing/2014/main" id="{EC19E7C4-15E9-4064-859B-911967AEB9D1}"/>
                </a:ext>
              </a:extLst>
            </p:cNvPr>
            <p:cNvSpPr/>
            <p:nvPr/>
          </p:nvSpPr>
          <p:spPr>
            <a:xfrm>
              <a:off x="1039400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254;p57">
              <a:extLst>
                <a:ext uri="{FF2B5EF4-FFF2-40B4-BE49-F238E27FC236}">
                  <a16:creationId xmlns:a16="http://schemas.microsoft.com/office/drawing/2014/main" id="{C3ED0B41-2FA9-4F2F-AA25-D89813D2FD79}"/>
                </a:ext>
              </a:extLst>
            </p:cNvPr>
            <p:cNvSpPr/>
            <p:nvPr/>
          </p:nvSpPr>
          <p:spPr>
            <a:xfrm>
              <a:off x="1039400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255;p57">
              <a:extLst>
                <a:ext uri="{FF2B5EF4-FFF2-40B4-BE49-F238E27FC236}">
                  <a16:creationId xmlns:a16="http://schemas.microsoft.com/office/drawing/2014/main" id="{544355EF-D494-4EB2-922E-B917AEDEF312}"/>
                </a:ext>
              </a:extLst>
            </p:cNvPr>
            <p:cNvSpPr/>
            <p:nvPr/>
          </p:nvSpPr>
          <p:spPr>
            <a:xfrm>
              <a:off x="1143000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80"/>
                  </a:lnTo>
                  <a:cubicBezTo>
                    <a:pt x="0" y="1704"/>
                    <a:pt x="381" y="2370"/>
                    <a:pt x="988" y="2370"/>
                  </a:cubicBezTo>
                  <a:cubicBezTo>
                    <a:pt x="1607" y="2370"/>
                    <a:pt x="1976" y="1704"/>
                    <a:pt x="1679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256;p57">
              <a:extLst>
                <a:ext uri="{FF2B5EF4-FFF2-40B4-BE49-F238E27FC236}">
                  <a16:creationId xmlns:a16="http://schemas.microsoft.com/office/drawing/2014/main" id="{F172D4DD-A23A-480D-9BF8-5B753D71D484}"/>
                </a:ext>
              </a:extLst>
            </p:cNvPr>
            <p:cNvSpPr/>
            <p:nvPr/>
          </p:nvSpPr>
          <p:spPr>
            <a:xfrm>
              <a:off x="1143000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257;p57">
              <a:extLst>
                <a:ext uri="{FF2B5EF4-FFF2-40B4-BE49-F238E27FC236}">
                  <a16:creationId xmlns:a16="http://schemas.microsoft.com/office/drawing/2014/main" id="{B034FCA3-2A23-49ED-B3F4-A365D435D520}"/>
                </a:ext>
              </a:extLst>
            </p:cNvPr>
            <p:cNvSpPr/>
            <p:nvPr/>
          </p:nvSpPr>
          <p:spPr>
            <a:xfrm>
              <a:off x="1143000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258;p57">
              <a:extLst>
                <a:ext uri="{FF2B5EF4-FFF2-40B4-BE49-F238E27FC236}">
                  <a16:creationId xmlns:a16="http://schemas.microsoft.com/office/drawing/2014/main" id="{983E9564-6C7C-442E-AD1A-F0EF9EB95A33}"/>
                </a:ext>
              </a:extLst>
            </p:cNvPr>
            <p:cNvSpPr/>
            <p:nvPr/>
          </p:nvSpPr>
          <p:spPr>
            <a:xfrm>
              <a:off x="1143000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259;p57">
              <a:extLst>
                <a:ext uri="{FF2B5EF4-FFF2-40B4-BE49-F238E27FC236}">
                  <a16:creationId xmlns:a16="http://schemas.microsoft.com/office/drawing/2014/main" id="{55E1A176-F4B8-46A8-977E-A8EC15221F61}"/>
                </a:ext>
              </a:extLst>
            </p:cNvPr>
            <p:cNvSpPr/>
            <p:nvPr/>
          </p:nvSpPr>
          <p:spPr>
            <a:xfrm>
              <a:off x="1143000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15"/>
                    <a:pt x="381" y="2369"/>
                    <a:pt x="988" y="2369"/>
                  </a:cubicBezTo>
                  <a:cubicBezTo>
                    <a:pt x="1607" y="2369"/>
                    <a:pt x="1976" y="1715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260;p57">
              <a:extLst>
                <a:ext uri="{FF2B5EF4-FFF2-40B4-BE49-F238E27FC236}">
                  <a16:creationId xmlns:a16="http://schemas.microsoft.com/office/drawing/2014/main" id="{50142268-A5EF-4F72-963D-B71D1BF1CF5D}"/>
                </a:ext>
              </a:extLst>
            </p:cNvPr>
            <p:cNvSpPr/>
            <p:nvPr/>
          </p:nvSpPr>
          <p:spPr>
            <a:xfrm>
              <a:off x="1143000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261;p57">
              <a:extLst>
                <a:ext uri="{FF2B5EF4-FFF2-40B4-BE49-F238E27FC236}">
                  <a16:creationId xmlns:a16="http://schemas.microsoft.com/office/drawing/2014/main" id="{83F3A35C-85CB-46AE-AE21-64E7F96AD27E}"/>
                </a:ext>
              </a:extLst>
            </p:cNvPr>
            <p:cNvSpPr/>
            <p:nvPr/>
          </p:nvSpPr>
          <p:spPr>
            <a:xfrm>
              <a:off x="1246875" y="329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262;p57">
              <a:extLst>
                <a:ext uri="{FF2B5EF4-FFF2-40B4-BE49-F238E27FC236}">
                  <a16:creationId xmlns:a16="http://schemas.microsoft.com/office/drawing/2014/main" id="{AEEEC873-8DF4-4BD3-B736-7E027EE1B621}"/>
                </a:ext>
              </a:extLst>
            </p:cNvPr>
            <p:cNvSpPr/>
            <p:nvPr/>
          </p:nvSpPr>
          <p:spPr>
            <a:xfrm>
              <a:off x="1246875" y="34148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263;p57">
              <a:extLst>
                <a:ext uri="{FF2B5EF4-FFF2-40B4-BE49-F238E27FC236}">
                  <a16:creationId xmlns:a16="http://schemas.microsoft.com/office/drawing/2014/main" id="{AB29ED2F-1A6F-4025-8571-B554D518FEDE}"/>
                </a:ext>
              </a:extLst>
            </p:cNvPr>
            <p:cNvSpPr/>
            <p:nvPr/>
          </p:nvSpPr>
          <p:spPr>
            <a:xfrm>
              <a:off x="1246875" y="35377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264;p57">
              <a:extLst>
                <a:ext uri="{FF2B5EF4-FFF2-40B4-BE49-F238E27FC236}">
                  <a16:creationId xmlns:a16="http://schemas.microsoft.com/office/drawing/2014/main" id="{41485104-E14E-4C23-86A7-778ABF78E34C}"/>
                </a:ext>
              </a:extLst>
            </p:cNvPr>
            <p:cNvSpPr/>
            <p:nvPr/>
          </p:nvSpPr>
          <p:spPr>
            <a:xfrm>
              <a:off x="1246875" y="36607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265;p57">
              <a:extLst>
                <a:ext uri="{FF2B5EF4-FFF2-40B4-BE49-F238E27FC236}">
                  <a16:creationId xmlns:a16="http://schemas.microsoft.com/office/drawing/2014/main" id="{2F20D5F6-74DF-40BF-97B7-EEE21A48B7F3}"/>
                </a:ext>
              </a:extLst>
            </p:cNvPr>
            <p:cNvSpPr/>
            <p:nvPr/>
          </p:nvSpPr>
          <p:spPr>
            <a:xfrm>
              <a:off x="1246875" y="3783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266;p57">
              <a:extLst>
                <a:ext uri="{FF2B5EF4-FFF2-40B4-BE49-F238E27FC236}">
                  <a16:creationId xmlns:a16="http://schemas.microsoft.com/office/drawing/2014/main" id="{9C8F445F-77E6-4105-8608-ED53AAB1BA73}"/>
                </a:ext>
              </a:extLst>
            </p:cNvPr>
            <p:cNvSpPr/>
            <p:nvPr/>
          </p:nvSpPr>
          <p:spPr>
            <a:xfrm>
              <a:off x="1350450" y="323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04"/>
                    <a:pt x="382" y="2370"/>
                    <a:pt x="989" y="2370"/>
                  </a:cubicBezTo>
                  <a:cubicBezTo>
                    <a:pt x="1596" y="2370"/>
                    <a:pt x="1977" y="1704"/>
                    <a:pt x="1679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267;p57">
              <a:extLst>
                <a:ext uri="{FF2B5EF4-FFF2-40B4-BE49-F238E27FC236}">
                  <a16:creationId xmlns:a16="http://schemas.microsoft.com/office/drawing/2014/main" id="{9F85C1F5-4244-407A-A570-0FB16E6DCE16}"/>
                </a:ext>
              </a:extLst>
            </p:cNvPr>
            <p:cNvSpPr/>
            <p:nvPr/>
          </p:nvSpPr>
          <p:spPr>
            <a:xfrm>
              <a:off x="1350450" y="33535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268;p57">
              <a:extLst>
                <a:ext uri="{FF2B5EF4-FFF2-40B4-BE49-F238E27FC236}">
                  <a16:creationId xmlns:a16="http://schemas.microsoft.com/office/drawing/2014/main" id="{B64685C3-DAE9-4500-B7F1-0CA619EF5A92}"/>
                </a:ext>
              </a:extLst>
            </p:cNvPr>
            <p:cNvSpPr/>
            <p:nvPr/>
          </p:nvSpPr>
          <p:spPr>
            <a:xfrm>
              <a:off x="1350450" y="34761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269;p57">
              <a:extLst>
                <a:ext uri="{FF2B5EF4-FFF2-40B4-BE49-F238E27FC236}">
                  <a16:creationId xmlns:a16="http://schemas.microsoft.com/office/drawing/2014/main" id="{4849EEE9-4F55-4DD7-BB35-9C4843269BFB}"/>
                </a:ext>
              </a:extLst>
            </p:cNvPr>
            <p:cNvSpPr/>
            <p:nvPr/>
          </p:nvSpPr>
          <p:spPr>
            <a:xfrm>
              <a:off x="1350450" y="35990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270;p57">
              <a:extLst>
                <a:ext uri="{FF2B5EF4-FFF2-40B4-BE49-F238E27FC236}">
                  <a16:creationId xmlns:a16="http://schemas.microsoft.com/office/drawing/2014/main" id="{9B688D6B-85D1-4C08-B852-9C13D29CCBC9}"/>
                </a:ext>
              </a:extLst>
            </p:cNvPr>
            <p:cNvSpPr/>
            <p:nvPr/>
          </p:nvSpPr>
          <p:spPr>
            <a:xfrm>
              <a:off x="1350450" y="37220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15"/>
                    <a:pt x="382" y="2369"/>
                    <a:pt x="989" y="2369"/>
                  </a:cubicBezTo>
                  <a:cubicBezTo>
                    <a:pt x="1596" y="2369"/>
                    <a:pt x="1977" y="1715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271;p57">
              <a:extLst>
                <a:ext uri="{FF2B5EF4-FFF2-40B4-BE49-F238E27FC236}">
                  <a16:creationId xmlns:a16="http://schemas.microsoft.com/office/drawing/2014/main" id="{B2687E65-23A5-4429-920F-AE2AACCEC892}"/>
                </a:ext>
              </a:extLst>
            </p:cNvPr>
            <p:cNvSpPr/>
            <p:nvPr/>
          </p:nvSpPr>
          <p:spPr>
            <a:xfrm>
              <a:off x="1350450" y="38449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272;p57">
              <a:extLst>
                <a:ext uri="{FF2B5EF4-FFF2-40B4-BE49-F238E27FC236}">
                  <a16:creationId xmlns:a16="http://schemas.microsoft.com/office/drawing/2014/main" id="{79DDEDED-2B2B-48D4-8FBD-25B5CA14990D}"/>
                </a:ext>
              </a:extLst>
            </p:cNvPr>
            <p:cNvSpPr/>
            <p:nvPr/>
          </p:nvSpPr>
          <p:spPr>
            <a:xfrm>
              <a:off x="1454325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273;p57">
              <a:extLst>
                <a:ext uri="{FF2B5EF4-FFF2-40B4-BE49-F238E27FC236}">
                  <a16:creationId xmlns:a16="http://schemas.microsoft.com/office/drawing/2014/main" id="{B8626A28-1265-48A7-B889-E5600CAA8E83}"/>
                </a:ext>
              </a:extLst>
            </p:cNvPr>
            <p:cNvSpPr/>
            <p:nvPr/>
          </p:nvSpPr>
          <p:spPr>
            <a:xfrm>
              <a:off x="1454325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274;p57">
              <a:extLst>
                <a:ext uri="{FF2B5EF4-FFF2-40B4-BE49-F238E27FC236}">
                  <a16:creationId xmlns:a16="http://schemas.microsoft.com/office/drawing/2014/main" id="{0A885E45-A8F7-4EF2-A0E2-F422A1FA2AA1}"/>
                </a:ext>
              </a:extLst>
            </p:cNvPr>
            <p:cNvSpPr/>
            <p:nvPr/>
          </p:nvSpPr>
          <p:spPr>
            <a:xfrm>
              <a:off x="1454325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275;p57">
              <a:extLst>
                <a:ext uri="{FF2B5EF4-FFF2-40B4-BE49-F238E27FC236}">
                  <a16:creationId xmlns:a16="http://schemas.microsoft.com/office/drawing/2014/main" id="{9D850431-F338-4F4F-8E8B-9DD711AA93AE}"/>
                </a:ext>
              </a:extLst>
            </p:cNvPr>
            <p:cNvSpPr/>
            <p:nvPr/>
          </p:nvSpPr>
          <p:spPr>
            <a:xfrm>
              <a:off x="1454325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276;p57">
              <a:extLst>
                <a:ext uri="{FF2B5EF4-FFF2-40B4-BE49-F238E27FC236}">
                  <a16:creationId xmlns:a16="http://schemas.microsoft.com/office/drawing/2014/main" id="{151C8879-0268-47FC-A6E0-B446A175F8E0}"/>
                </a:ext>
              </a:extLst>
            </p:cNvPr>
            <p:cNvSpPr/>
            <p:nvPr/>
          </p:nvSpPr>
          <p:spPr>
            <a:xfrm>
              <a:off x="1454325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277;p57">
              <a:extLst>
                <a:ext uri="{FF2B5EF4-FFF2-40B4-BE49-F238E27FC236}">
                  <a16:creationId xmlns:a16="http://schemas.microsoft.com/office/drawing/2014/main" id="{B1E51651-9FDC-4E18-9E6E-907824405DEC}"/>
                </a:ext>
              </a:extLst>
            </p:cNvPr>
            <p:cNvSpPr/>
            <p:nvPr/>
          </p:nvSpPr>
          <p:spPr>
            <a:xfrm>
              <a:off x="1589775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278;p57">
              <a:extLst>
                <a:ext uri="{FF2B5EF4-FFF2-40B4-BE49-F238E27FC236}">
                  <a16:creationId xmlns:a16="http://schemas.microsoft.com/office/drawing/2014/main" id="{FC32A65B-3B16-4740-9328-8B88E252B54F}"/>
                </a:ext>
              </a:extLst>
            </p:cNvPr>
            <p:cNvSpPr/>
            <p:nvPr/>
          </p:nvSpPr>
          <p:spPr>
            <a:xfrm>
              <a:off x="1589775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79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279;p57">
              <a:extLst>
                <a:ext uri="{FF2B5EF4-FFF2-40B4-BE49-F238E27FC236}">
                  <a16:creationId xmlns:a16="http://schemas.microsoft.com/office/drawing/2014/main" id="{E5F8A2D1-3BA2-4B71-B435-B23A894239CE}"/>
                </a:ext>
              </a:extLst>
            </p:cNvPr>
            <p:cNvSpPr/>
            <p:nvPr/>
          </p:nvSpPr>
          <p:spPr>
            <a:xfrm>
              <a:off x="1589775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69" y="2369"/>
                    <a:pt x="989" y="2369"/>
                  </a:cubicBezTo>
                  <a:cubicBezTo>
                    <a:pt x="1596" y="2369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280;p57">
              <a:extLst>
                <a:ext uri="{FF2B5EF4-FFF2-40B4-BE49-F238E27FC236}">
                  <a16:creationId xmlns:a16="http://schemas.microsoft.com/office/drawing/2014/main" id="{68E48222-636D-4674-AA20-47B8D5390F65}"/>
                </a:ext>
              </a:extLst>
            </p:cNvPr>
            <p:cNvSpPr/>
            <p:nvPr/>
          </p:nvSpPr>
          <p:spPr>
            <a:xfrm>
              <a:off x="1589775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281;p57">
              <a:extLst>
                <a:ext uri="{FF2B5EF4-FFF2-40B4-BE49-F238E27FC236}">
                  <a16:creationId xmlns:a16="http://schemas.microsoft.com/office/drawing/2014/main" id="{6447090B-AEFE-490A-B71E-A58BE72C1099}"/>
                </a:ext>
              </a:extLst>
            </p:cNvPr>
            <p:cNvSpPr/>
            <p:nvPr/>
          </p:nvSpPr>
          <p:spPr>
            <a:xfrm>
              <a:off x="1589775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282;p57">
              <a:extLst>
                <a:ext uri="{FF2B5EF4-FFF2-40B4-BE49-F238E27FC236}">
                  <a16:creationId xmlns:a16="http://schemas.microsoft.com/office/drawing/2014/main" id="{5FD69388-3F72-44C3-8041-2341B765A9BB}"/>
                </a:ext>
              </a:extLst>
            </p:cNvPr>
            <p:cNvSpPr/>
            <p:nvPr/>
          </p:nvSpPr>
          <p:spPr>
            <a:xfrm>
              <a:off x="1589775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2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283;p57">
              <a:extLst>
                <a:ext uri="{FF2B5EF4-FFF2-40B4-BE49-F238E27FC236}">
                  <a16:creationId xmlns:a16="http://schemas.microsoft.com/office/drawing/2014/main" id="{B3DA892A-3AC6-4A15-B20B-F9763B7EDBAB}"/>
                </a:ext>
              </a:extLst>
            </p:cNvPr>
            <p:cNvSpPr/>
            <p:nvPr/>
          </p:nvSpPr>
          <p:spPr>
            <a:xfrm>
              <a:off x="1693350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284;p57">
              <a:extLst>
                <a:ext uri="{FF2B5EF4-FFF2-40B4-BE49-F238E27FC236}">
                  <a16:creationId xmlns:a16="http://schemas.microsoft.com/office/drawing/2014/main" id="{4BC74FE5-7F70-40AC-A385-2DA6AFC8C810}"/>
                </a:ext>
              </a:extLst>
            </p:cNvPr>
            <p:cNvSpPr/>
            <p:nvPr/>
          </p:nvSpPr>
          <p:spPr>
            <a:xfrm>
              <a:off x="1693350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285;p57">
              <a:extLst>
                <a:ext uri="{FF2B5EF4-FFF2-40B4-BE49-F238E27FC236}">
                  <a16:creationId xmlns:a16="http://schemas.microsoft.com/office/drawing/2014/main" id="{AA29D0B4-258D-4A11-9189-CCE7CD650A12}"/>
                </a:ext>
              </a:extLst>
            </p:cNvPr>
            <p:cNvSpPr/>
            <p:nvPr/>
          </p:nvSpPr>
          <p:spPr>
            <a:xfrm>
              <a:off x="1693350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286;p57">
              <a:extLst>
                <a:ext uri="{FF2B5EF4-FFF2-40B4-BE49-F238E27FC236}">
                  <a16:creationId xmlns:a16="http://schemas.microsoft.com/office/drawing/2014/main" id="{D0B739C5-CACE-4F5A-A144-1F82CCD83001}"/>
                </a:ext>
              </a:extLst>
            </p:cNvPr>
            <p:cNvSpPr/>
            <p:nvPr/>
          </p:nvSpPr>
          <p:spPr>
            <a:xfrm>
              <a:off x="1693350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287;p57">
              <a:extLst>
                <a:ext uri="{FF2B5EF4-FFF2-40B4-BE49-F238E27FC236}">
                  <a16:creationId xmlns:a16="http://schemas.microsoft.com/office/drawing/2014/main" id="{8B85F227-7AFE-4F93-99FB-63943A0A0D0B}"/>
                </a:ext>
              </a:extLst>
            </p:cNvPr>
            <p:cNvSpPr/>
            <p:nvPr/>
          </p:nvSpPr>
          <p:spPr>
            <a:xfrm>
              <a:off x="1693350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288;p57">
              <a:extLst>
                <a:ext uri="{FF2B5EF4-FFF2-40B4-BE49-F238E27FC236}">
                  <a16:creationId xmlns:a16="http://schemas.microsoft.com/office/drawing/2014/main" id="{4017D9A7-2AF0-4E75-9431-EBC4ADDE3EB7}"/>
                </a:ext>
              </a:extLst>
            </p:cNvPr>
            <p:cNvSpPr/>
            <p:nvPr/>
          </p:nvSpPr>
          <p:spPr>
            <a:xfrm>
              <a:off x="1796950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289;p57">
              <a:extLst>
                <a:ext uri="{FF2B5EF4-FFF2-40B4-BE49-F238E27FC236}">
                  <a16:creationId xmlns:a16="http://schemas.microsoft.com/office/drawing/2014/main" id="{ED75B443-012F-4166-B002-9D7D481A015E}"/>
                </a:ext>
              </a:extLst>
            </p:cNvPr>
            <p:cNvSpPr/>
            <p:nvPr/>
          </p:nvSpPr>
          <p:spPr>
            <a:xfrm>
              <a:off x="1796950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79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79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290;p57">
              <a:extLst>
                <a:ext uri="{FF2B5EF4-FFF2-40B4-BE49-F238E27FC236}">
                  <a16:creationId xmlns:a16="http://schemas.microsoft.com/office/drawing/2014/main" id="{D3CD6259-3740-44F3-A027-A3AB6AFF733E}"/>
                </a:ext>
              </a:extLst>
            </p:cNvPr>
            <p:cNvSpPr/>
            <p:nvPr/>
          </p:nvSpPr>
          <p:spPr>
            <a:xfrm>
              <a:off x="1796950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69"/>
                    <a:pt x="988" y="2369"/>
                  </a:cubicBezTo>
                  <a:cubicBezTo>
                    <a:pt x="1595" y="2369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291;p57">
              <a:extLst>
                <a:ext uri="{FF2B5EF4-FFF2-40B4-BE49-F238E27FC236}">
                  <a16:creationId xmlns:a16="http://schemas.microsoft.com/office/drawing/2014/main" id="{81209477-376B-4431-8964-2D1B298A5649}"/>
                </a:ext>
              </a:extLst>
            </p:cNvPr>
            <p:cNvSpPr/>
            <p:nvPr/>
          </p:nvSpPr>
          <p:spPr>
            <a:xfrm>
              <a:off x="1796950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292;p57">
              <a:extLst>
                <a:ext uri="{FF2B5EF4-FFF2-40B4-BE49-F238E27FC236}">
                  <a16:creationId xmlns:a16="http://schemas.microsoft.com/office/drawing/2014/main" id="{231487FC-7974-43E6-B63E-75E8E5905ED8}"/>
                </a:ext>
              </a:extLst>
            </p:cNvPr>
            <p:cNvSpPr/>
            <p:nvPr/>
          </p:nvSpPr>
          <p:spPr>
            <a:xfrm>
              <a:off x="1796950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293;p57">
              <a:extLst>
                <a:ext uri="{FF2B5EF4-FFF2-40B4-BE49-F238E27FC236}">
                  <a16:creationId xmlns:a16="http://schemas.microsoft.com/office/drawing/2014/main" id="{320D0205-8F09-4152-8ECA-306596780A94}"/>
                </a:ext>
              </a:extLst>
            </p:cNvPr>
            <p:cNvSpPr/>
            <p:nvPr/>
          </p:nvSpPr>
          <p:spPr>
            <a:xfrm>
              <a:off x="1796950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2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2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294;p57">
              <a:extLst>
                <a:ext uri="{FF2B5EF4-FFF2-40B4-BE49-F238E27FC236}">
                  <a16:creationId xmlns:a16="http://schemas.microsoft.com/office/drawing/2014/main" id="{43D8FD6B-0C7D-46F0-95F4-BD532133E1FB}"/>
                </a:ext>
              </a:extLst>
            </p:cNvPr>
            <p:cNvSpPr/>
            <p:nvPr/>
          </p:nvSpPr>
          <p:spPr>
            <a:xfrm>
              <a:off x="1900825" y="29347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295;p57">
              <a:extLst>
                <a:ext uri="{FF2B5EF4-FFF2-40B4-BE49-F238E27FC236}">
                  <a16:creationId xmlns:a16="http://schemas.microsoft.com/office/drawing/2014/main" id="{FC5A81BC-93DF-4C7E-84F3-50D64D762122}"/>
                </a:ext>
              </a:extLst>
            </p:cNvPr>
            <p:cNvSpPr/>
            <p:nvPr/>
          </p:nvSpPr>
          <p:spPr>
            <a:xfrm>
              <a:off x="1900825" y="30576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296;p57">
              <a:extLst>
                <a:ext uri="{FF2B5EF4-FFF2-40B4-BE49-F238E27FC236}">
                  <a16:creationId xmlns:a16="http://schemas.microsoft.com/office/drawing/2014/main" id="{606818C5-3338-4605-8970-0771A757A328}"/>
                </a:ext>
              </a:extLst>
            </p:cNvPr>
            <p:cNvSpPr/>
            <p:nvPr/>
          </p:nvSpPr>
          <p:spPr>
            <a:xfrm>
              <a:off x="1900825" y="318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297;p57">
              <a:extLst>
                <a:ext uri="{FF2B5EF4-FFF2-40B4-BE49-F238E27FC236}">
                  <a16:creationId xmlns:a16="http://schemas.microsoft.com/office/drawing/2014/main" id="{78C7BD5D-E07E-4F9F-BCF4-E7982CC7BE21}"/>
                </a:ext>
              </a:extLst>
            </p:cNvPr>
            <p:cNvSpPr/>
            <p:nvPr/>
          </p:nvSpPr>
          <p:spPr>
            <a:xfrm>
              <a:off x="1900825" y="330350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298;p57">
              <a:extLst>
                <a:ext uri="{FF2B5EF4-FFF2-40B4-BE49-F238E27FC236}">
                  <a16:creationId xmlns:a16="http://schemas.microsoft.com/office/drawing/2014/main" id="{74B88539-F3C2-4053-A05E-4179913CEDF7}"/>
                </a:ext>
              </a:extLst>
            </p:cNvPr>
            <p:cNvSpPr/>
            <p:nvPr/>
          </p:nvSpPr>
          <p:spPr>
            <a:xfrm>
              <a:off x="1900825" y="34264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299;p57">
              <a:extLst>
                <a:ext uri="{FF2B5EF4-FFF2-40B4-BE49-F238E27FC236}">
                  <a16:creationId xmlns:a16="http://schemas.microsoft.com/office/drawing/2014/main" id="{4A88D922-90E0-49DB-8DC4-86CF7967E04D}"/>
                </a:ext>
              </a:extLst>
            </p:cNvPr>
            <p:cNvSpPr/>
            <p:nvPr/>
          </p:nvSpPr>
          <p:spPr>
            <a:xfrm>
              <a:off x="2004400" y="28734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300;p57">
              <a:extLst>
                <a:ext uri="{FF2B5EF4-FFF2-40B4-BE49-F238E27FC236}">
                  <a16:creationId xmlns:a16="http://schemas.microsoft.com/office/drawing/2014/main" id="{A83EF0FA-A01D-4F5C-8A1E-1FF5E992F9DF}"/>
                </a:ext>
              </a:extLst>
            </p:cNvPr>
            <p:cNvSpPr/>
            <p:nvPr/>
          </p:nvSpPr>
          <p:spPr>
            <a:xfrm>
              <a:off x="2004400" y="2996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79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301;p57">
              <a:extLst>
                <a:ext uri="{FF2B5EF4-FFF2-40B4-BE49-F238E27FC236}">
                  <a16:creationId xmlns:a16="http://schemas.microsoft.com/office/drawing/2014/main" id="{D703421A-526E-4ED3-81D5-13D78C9F2DB4}"/>
                </a:ext>
              </a:extLst>
            </p:cNvPr>
            <p:cNvSpPr/>
            <p:nvPr/>
          </p:nvSpPr>
          <p:spPr>
            <a:xfrm>
              <a:off x="2004400" y="31192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69"/>
                    <a:pt x="989" y="2369"/>
                  </a:cubicBezTo>
                  <a:cubicBezTo>
                    <a:pt x="1596" y="2369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302;p57">
              <a:extLst>
                <a:ext uri="{FF2B5EF4-FFF2-40B4-BE49-F238E27FC236}">
                  <a16:creationId xmlns:a16="http://schemas.microsoft.com/office/drawing/2014/main" id="{EF20C0F5-8B0D-487D-ADA5-0E1B2187F6B6}"/>
                </a:ext>
              </a:extLst>
            </p:cNvPr>
            <p:cNvSpPr/>
            <p:nvPr/>
          </p:nvSpPr>
          <p:spPr>
            <a:xfrm>
              <a:off x="2004400" y="324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303;p57">
              <a:extLst>
                <a:ext uri="{FF2B5EF4-FFF2-40B4-BE49-F238E27FC236}">
                  <a16:creationId xmlns:a16="http://schemas.microsoft.com/office/drawing/2014/main" id="{4D9972DB-5A16-4F12-A016-BC6422A27759}"/>
                </a:ext>
              </a:extLst>
            </p:cNvPr>
            <p:cNvSpPr/>
            <p:nvPr/>
          </p:nvSpPr>
          <p:spPr>
            <a:xfrm>
              <a:off x="2004400" y="33648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304;p57">
              <a:extLst>
                <a:ext uri="{FF2B5EF4-FFF2-40B4-BE49-F238E27FC236}">
                  <a16:creationId xmlns:a16="http://schemas.microsoft.com/office/drawing/2014/main" id="{AF2B92EF-B612-411B-A16E-19753656005A}"/>
                </a:ext>
              </a:extLst>
            </p:cNvPr>
            <p:cNvSpPr/>
            <p:nvPr/>
          </p:nvSpPr>
          <p:spPr>
            <a:xfrm>
              <a:off x="2004400" y="348775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2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305;p57">
              <a:extLst>
                <a:ext uri="{FF2B5EF4-FFF2-40B4-BE49-F238E27FC236}">
                  <a16:creationId xmlns:a16="http://schemas.microsoft.com/office/drawing/2014/main" id="{DEA0E2A9-D507-454D-99B5-0CEDCA51602F}"/>
                </a:ext>
              </a:extLst>
            </p:cNvPr>
            <p:cNvSpPr/>
            <p:nvPr/>
          </p:nvSpPr>
          <p:spPr>
            <a:xfrm>
              <a:off x="2108275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306;p57">
              <a:extLst>
                <a:ext uri="{FF2B5EF4-FFF2-40B4-BE49-F238E27FC236}">
                  <a16:creationId xmlns:a16="http://schemas.microsoft.com/office/drawing/2014/main" id="{4E8E89AD-ACE4-4911-BFF7-AE10B5B675C4}"/>
                </a:ext>
              </a:extLst>
            </p:cNvPr>
            <p:cNvSpPr/>
            <p:nvPr/>
          </p:nvSpPr>
          <p:spPr>
            <a:xfrm>
              <a:off x="2108275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307;p57">
              <a:extLst>
                <a:ext uri="{FF2B5EF4-FFF2-40B4-BE49-F238E27FC236}">
                  <a16:creationId xmlns:a16="http://schemas.microsoft.com/office/drawing/2014/main" id="{6E852082-519B-4EFA-9732-C87833A493E4}"/>
                </a:ext>
              </a:extLst>
            </p:cNvPr>
            <p:cNvSpPr/>
            <p:nvPr/>
          </p:nvSpPr>
          <p:spPr>
            <a:xfrm>
              <a:off x="2108275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308;p57">
              <a:extLst>
                <a:ext uri="{FF2B5EF4-FFF2-40B4-BE49-F238E27FC236}">
                  <a16:creationId xmlns:a16="http://schemas.microsoft.com/office/drawing/2014/main" id="{55EAD33E-A0EB-479D-88B8-FFFBE8C6DDFF}"/>
                </a:ext>
              </a:extLst>
            </p:cNvPr>
            <p:cNvSpPr/>
            <p:nvPr/>
          </p:nvSpPr>
          <p:spPr>
            <a:xfrm>
              <a:off x="2108275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309;p57">
              <a:extLst>
                <a:ext uri="{FF2B5EF4-FFF2-40B4-BE49-F238E27FC236}">
                  <a16:creationId xmlns:a16="http://schemas.microsoft.com/office/drawing/2014/main" id="{F3CAB46C-3F8B-45CF-9F78-C73F81B585C9}"/>
                </a:ext>
              </a:extLst>
            </p:cNvPr>
            <p:cNvSpPr/>
            <p:nvPr/>
          </p:nvSpPr>
          <p:spPr>
            <a:xfrm>
              <a:off x="2108275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310;p57">
              <a:extLst>
                <a:ext uri="{FF2B5EF4-FFF2-40B4-BE49-F238E27FC236}">
                  <a16:creationId xmlns:a16="http://schemas.microsoft.com/office/drawing/2014/main" id="{74889FC9-FC09-48DD-B763-C4E9FF46C4A1}"/>
                </a:ext>
              </a:extLst>
            </p:cNvPr>
            <p:cNvSpPr/>
            <p:nvPr/>
          </p:nvSpPr>
          <p:spPr>
            <a:xfrm>
              <a:off x="3737950" y="4649500"/>
              <a:ext cx="1462700" cy="914725"/>
            </a:xfrm>
            <a:custGeom>
              <a:avLst/>
              <a:gdLst/>
              <a:ahLst/>
              <a:cxnLst/>
              <a:rect l="l" t="t" r="r" b="b"/>
              <a:pathLst>
                <a:path w="58508" h="36589" extrusionOk="0">
                  <a:moveTo>
                    <a:pt x="28822" y="0"/>
                  </a:moveTo>
                  <a:cubicBezTo>
                    <a:pt x="19102" y="0"/>
                    <a:pt x="9384" y="1260"/>
                    <a:pt x="1" y="3799"/>
                  </a:cubicBezTo>
                  <a:lnTo>
                    <a:pt x="21063" y="36589"/>
                  </a:lnTo>
                  <a:lnTo>
                    <a:pt x="21063" y="20087"/>
                  </a:lnTo>
                  <a:lnTo>
                    <a:pt x="30933" y="20087"/>
                  </a:lnTo>
                  <a:cubicBezTo>
                    <a:pt x="42244" y="20087"/>
                    <a:pt x="52686" y="14062"/>
                    <a:pt x="58341" y="4263"/>
                  </a:cubicBezTo>
                  <a:lnTo>
                    <a:pt x="58508" y="3990"/>
                  </a:lnTo>
                  <a:cubicBezTo>
                    <a:pt x="48853" y="1337"/>
                    <a:pt x="38836" y="0"/>
                    <a:pt x="28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511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36323-F528-4683-9ECF-C3BAB613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F83BBD-27BE-40FF-9749-333CBAC67EE9}"/>
              </a:ext>
            </a:extLst>
          </p:cNvPr>
          <p:cNvSpPr txBox="1"/>
          <p:nvPr/>
        </p:nvSpPr>
        <p:spPr>
          <a:xfrm>
            <a:off x="630865" y="1382233"/>
            <a:ext cx="76412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Différence entre source et site (</a:t>
            </a:r>
            <a:r>
              <a:rPr lang="fr-FR" dirty="0">
                <a:hlinkClick r:id="rId2"/>
              </a:rPr>
              <a:t>https://www.energystar.gov/buildings/benchmark/understand_metrics/source_site_difference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Définition du score ENERGY STAR (</a:t>
            </a:r>
            <a:r>
              <a:rPr lang="fr-FR" dirty="0">
                <a:hlinkClick r:id="rId3"/>
              </a:rPr>
              <a:t>https://www.energystar.gov/buildings/benchmark/analyze_benchmarking_results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Définition des types de bâtiments (</a:t>
            </a:r>
            <a:r>
              <a:rPr lang="fr-FR" dirty="0">
                <a:hlinkClick r:id="rId4"/>
              </a:rPr>
              <a:t>https://portfoliomanager.energystar.gov/pm/glossary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Site de la ville de Seattle (</a:t>
            </a:r>
            <a:r>
              <a:rPr lang="fr-FR" dirty="0">
                <a:hlinkClick r:id="rId5"/>
              </a:rPr>
              <a:t>https://data.seattle.gov/dataset/2015-Building-Energy-Benchmarking/h7rm-fz6m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Fuite de données (</a:t>
            </a:r>
            <a:r>
              <a:rPr lang="fr-FR" dirty="0">
                <a:hlinkClick r:id="rId6"/>
              </a:rPr>
              <a:t>https://machinelearningmastery.com/data-leakage-machine-learning/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631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2B489A-162A-4F86-8ED3-08F24B95CCB3}"/>
              </a:ext>
            </a:extLst>
          </p:cNvPr>
          <p:cNvSpPr txBox="1"/>
          <p:nvPr/>
        </p:nvSpPr>
        <p:spPr>
          <a:xfrm>
            <a:off x="2977116" y="2202418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Merci pour votre attention !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DA7C21-5A6E-45E7-AA66-317F24130DDC}"/>
              </a:ext>
            </a:extLst>
          </p:cNvPr>
          <p:cNvSpPr txBox="1"/>
          <p:nvPr/>
        </p:nvSpPr>
        <p:spPr>
          <a:xfrm>
            <a:off x="5571460" y="4774168"/>
            <a:ext cx="3572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Cécile Guillot, Ingénieure Machine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575C60-AC79-4407-9355-2F5EEF2E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7" y="117819"/>
            <a:ext cx="952549" cy="9525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3F67CC-B975-4972-ABCF-15CD71BC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76" y="184298"/>
            <a:ext cx="1734557" cy="8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Problématique, hypothèses et pistes d’exploration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10" name="Google Shape;510;p36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ED770-B926-4B64-A970-6C24605C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88" y="163130"/>
            <a:ext cx="7708800" cy="572700"/>
          </a:xfrm>
        </p:spPr>
        <p:txBody>
          <a:bodyPr/>
          <a:lstStyle/>
          <a:p>
            <a:r>
              <a:rPr lang="fr-FR" dirty="0"/>
              <a:t>Contexte de l’étude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B92304-9C75-4EF8-BBE3-527F64CF0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754" y="3112770"/>
            <a:ext cx="1984800" cy="1151100"/>
          </a:xfrm>
        </p:spPr>
        <p:txBody>
          <a:bodyPr/>
          <a:lstStyle/>
          <a:p>
            <a:pPr marL="0" indent="0" algn="l"/>
            <a:r>
              <a:rPr lang="fr-FR" dirty="0"/>
              <a:t>Prédire la consommation d’énergie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BCEB1C9-18A7-44F6-B7EC-A884476B9CE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12226" y="3084625"/>
            <a:ext cx="1984800" cy="1151100"/>
          </a:xfrm>
        </p:spPr>
        <p:txBody>
          <a:bodyPr/>
          <a:lstStyle/>
          <a:p>
            <a:pPr marL="0" indent="0" algn="l"/>
            <a:r>
              <a:rPr lang="fr-FR" dirty="0"/>
              <a:t>Prédire les émissions de CO2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7ABE094-8D64-4770-A76B-CC8C6D2D839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060446" y="3112770"/>
            <a:ext cx="1984800" cy="1151100"/>
          </a:xfrm>
        </p:spPr>
        <p:txBody>
          <a:bodyPr/>
          <a:lstStyle/>
          <a:p>
            <a:pPr marL="0" indent="0"/>
            <a:r>
              <a:rPr lang="fr-FR" dirty="0"/>
              <a:t>Intérêt de l’utilisation du score ENERGY STAR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892E09-3245-408F-A20C-DDF857471503}"/>
              </a:ext>
            </a:extLst>
          </p:cNvPr>
          <p:cNvSpPr txBox="1"/>
          <p:nvPr/>
        </p:nvSpPr>
        <p:spPr>
          <a:xfrm>
            <a:off x="1027814" y="735830"/>
            <a:ext cx="6953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</a:t>
            </a:r>
            <a:r>
              <a:rPr lang="fr-FR" dirty="0"/>
              <a:t> : Être une ville neutre en émissions de gaz à effets de serre pour 2050</a:t>
            </a:r>
          </a:p>
          <a:p>
            <a:endParaRPr lang="fr-FR" dirty="0"/>
          </a:p>
          <a:p>
            <a:r>
              <a:rPr lang="fr-FR" dirty="0"/>
              <a:t>Données : Deux jeux de données sur les bâtiments non-résidentiels (2015 &amp; 2016)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F53123C-C625-40BD-910D-11DB4BD1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5" y="1508590"/>
            <a:ext cx="2553841" cy="13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4B7B5-C70A-4C69-86E9-1B535CA8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de l’étude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B0349C-6E68-444C-87A3-50AD7714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3546000"/>
          </a:xfrm>
        </p:spPr>
        <p:txBody>
          <a:bodyPr/>
          <a:lstStyle/>
          <a:p>
            <a:r>
              <a:rPr lang="fr-FR" dirty="0"/>
              <a:t>Utilisation des données liées aux informations inscrites sur le permis de construire : </a:t>
            </a:r>
          </a:p>
          <a:p>
            <a:pPr lvl="1"/>
            <a:r>
              <a:rPr lang="fr-FR" dirty="0"/>
              <a:t>Type de propriété</a:t>
            </a:r>
          </a:p>
          <a:p>
            <a:pPr lvl="1"/>
            <a:r>
              <a:rPr lang="fr-FR" dirty="0"/>
              <a:t>Date de construction (ou de gros travaux)</a:t>
            </a:r>
          </a:p>
          <a:p>
            <a:pPr lvl="1"/>
            <a:r>
              <a:rPr lang="fr-FR" dirty="0"/>
              <a:t>Nombre de bâtiments et d’étages</a:t>
            </a:r>
          </a:p>
          <a:p>
            <a:pPr lvl="1"/>
            <a:r>
              <a:rPr lang="fr-FR" dirty="0"/>
              <a:t>Superficie de la propriété (bâtiments, parking et autres)</a:t>
            </a:r>
          </a:p>
          <a:p>
            <a:pPr lvl="1"/>
            <a:r>
              <a:rPr lang="fr-FR" dirty="0"/>
              <a:t>Localisation (quartier, adresse et géolocalisation)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AA5B4-1DF1-4051-8EC9-1621DACD2A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Problématiques : </a:t>
            </a:r>
          </a:p>
          <a:p>
            <a:pPr lvl="1"/>
            <a:r>
              <a:rPr lang="fr-FR" dirty="0"/>
              <a:t>Prédire la consommation d’énergie à l’aide des informations disponibles</a:t>
            </a:r>
          </a:p>
          <a:p>
            <a:pPr lvl="1"/>
            <a:r>
              <a:rPr lang="fr-FR" dirty="0"/>
              <a:t>Prédire les émissions de CO2 avec les informations des permis de construire </a:t>
            </a:r>
          </a:p>
          <a:p>
            <a:pPr lvl="2"/>
            <a:r>
              <a:rPr lang="fr-FR" dirty="0"/>
              <a:t>Avec prise en compte du ENERGY STAR Score</a:t>
            </a:r>
          </a:p>
          <a:p>
            <a:pPr lvl="2"/>
            <a:r>
              <a:rPr lang="fr-FR" dirty="0"/>
              <a:t>Sans prise en compte du ENERGY STAR Score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37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86B61-7CBA-4DA8-9770-459BC155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0" y="404135"/>
            <a:ext cx="7708800" cy="483900"/>
          </a:xfrm>
        </p:spPr>
        <p:txBody>
          <a:bodyPr/>
          <a:lstStyle/>
          <a:p>
            <a:r>
              <a:rPr lang="fr-FR" dirty="0"/>
              <a:t>Déroulement de l’étude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10D9DFB-45F3-4B6A-A249-0D8E4A52B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568826"/>
              </p:ext>
            </p:extLst>
          </p:nvPr>
        </p:nvGraphicFramePr>
        <p:xfrm>
          <a:off x="0" y="1143443"/>
          <a:ext cx="9144000" cy="2729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17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389322" y="2573725"/>
            <a:ext cx="387025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ANALYSES EXPLORATOIRES</a:t>
            </a:r>
            <a:endParaRPr sz="2800"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Analyses statistiques descriptives univariées et bivariées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" name="Google Shape;957;p47">
            <a:extLst>
              <a:ext uri="{FF2B5EF4-FFF2-40B4-BE49-F238E27FC236}">
                <a16:creationId xmlns:a16="http://schemas.microsoft.com/office/drawing/2014/main" id="{E12308A8-843D-4D63-9F43-EDCF2A805A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171" t="15760" r="17086" b="891"/>
          <a:stretch/>
        </p:blipFill>
        <p:spPr>
          <a:xfrm rot="5400000" flipH="1">
            <a:off x="4395024" y="396462"/>
            <a:ext cx="5147388" cy="4350564"/>
          </a:xfrm>
          <a:prstGeom prst="flowChartDocumen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4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788B7-A1CC-4911-8089-DFD7CEE3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Traitement et nettoyage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78D39-0520-4E28-A4B5-F71973DB6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Rassemblement des données de 2015 et 2016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B6D816-3369-4617-B816-BA7BCC1FA9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Retrait des valeurs aberrantes</a:t>
            </a:r>
          </a:p>
        </p:txBody>
      </p:sp>
    </p:spTree>
    <p:extLst>
      <p:ext uri="{BB962C8B-B14F-4D97-AF65-F5344CB8AC3E}">
        <p14:creationId xmlns:p14="http://schemas.microsoft.com/office/powerpoint/2010/main" val="9989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E4285-52D8-4E7D-AAA1-6F396B95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68F81D-6E1A-4977-99FB-27C931AC2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Simplification de variables</a:t>
            </a:r>
          </a:p>
          <a:p>
            <a:pPr lvl="1"/>
            <a:r>
              <a:rPr lang="fr-FR" dirty="0"/>
              <a:t>Nombre de bâtiments</a:t>
            </a:r>
          </a:p>
          <a:p>
            <a:pPr lvl="1"/>
            <a:r>
              <a:rPr lang="fr-FR" dirty="0"/>
              <a:t>Nombre d’étages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7FDFA9-B2B0-4151-BBC0-2CD5EEC6C87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Création de nouvelles variables : </a:t>
            </a:r>
          </a:p>
          <a:p>
            <a:pPr lvl="1"/>
            <a:r>
              <a:rPr lang="fr-FR" dirty="0" err="1"/>
              <a:t>HasParking</a:t>
            </a:r>
            <a:endParaRPr lang="fr-FR" dirty="0"/>
          </a:p>
          <a:p>
            <a:pPr lvl="1"/>
            <a:r>
              <a:rPr lang="fr-FR" dirty="0"/>
              <a:t>Clusters</a:t>
            </a:r>
          </a:p>
          <a:p>
            <a:pPr lvl="1"/>
            <a:r>
              <a:rPr lang="fr-FR" dirty="0"/>
              <a:t>Age</a:t>
            </a:r>
          </a:p>
          <a:p>
            <a:pPr lvl="1"/>
            <a:r>
              <a:rPr lang="fr-FR" dirty="0"/>
              <a:t>Température (</a:t>
            </a:r>
            <a:r>
              <a:rPr lang="fr-FR" dirty="0" err="1"/>
              <a:t>Degree</a:t>
            </a:r>
            <a:r>
              <a:rPr lang="fr-FR" dirty="0"/>
              <a:t> Day)</a:t>
            </a:r>
          </a:p>
        </p:txBody>
      </p:sp>
    </p:spTree>
    <p:extLst>
      <p:ext uri="{BB962C8B-B14F-4D97-AF65-F5344CB8AC3E}">
        <p14:creationId xmlns:p14="http://schemas.microsoft.com/office/powerpoint/2010/main" val="1359190940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648</Words>
  <Application>Microsoft Office PowerPoint</Application>
  <PresentationFormat>Affichage à l'écran (16:9)</PresentationFormat>
  <Paragraphs>129</Paragraphs>
  <Slides>28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Open Sans</vt:lpstr>
      <vt:lpstr>Oswald</vt:lpstr>
      <vt:lpstr>Environmental Consulting by Slidesgo</vt:lpstr>
      <vt:lpstr>Anticipation de la consommation d’énergie et des émissions de CO2</vt:lpstr>
      <vt:lpstr>INTRODUCTION</vt:lpstr>
      <vt:lpstr>01</vt:lpstr>
      <vt:lpstr>Contexte de l’étude</vt:lpstr>
      <vt:lpstr>Contexte de l’étude (2)</vt:lpstr>
      <vt:lpstr>Déroulement de l’étude</vt:lpstr>
      <vt:lpstr>02</vt:lpstr>
      <vt:lpstr>Traitement et nettoyage des données</vt:lpstr>
      <vt:lpstr>Feature Engineering</vt:lpstr>
      <vt:lpstr>Données géographiques</vt:lpstr>
      <vt:lpstr>Données géographiques (2)</vt:lpstr>
      <vt:lpstr>Analyses univariées</vt:lpstr>
      <vt:lpstr>Analyses univariées (2)</vt:lpstr>
      <vt:lpstr>Analyses univariées (3)</vt:lpstr>
      <vt:lpstr>Analyses bivariées</vt:lpstr>
      <vt:lpstr>03</vt:lpstr>
      <vt:lpstr>Méthodologie</vt:lpstr>
      <vt:lpstr>Prédiction de la consommation d’énergie</vt:lpstr>
      <vt:lpstr>Algorithme final</vt:lpstr>
      <vt:lpstr>Evaluation du modèle</vt:lpstr>
      <vt:lpstr>Prédiction des émissions de CO2 :   - Sans score Energy Star  - Avec score Energy Star</vt:lpstr>
      <vt:lpstr>Algorithme final</vt:lpstr>
      <vt:lpstr>Evaluation du modèle</vt:lpstr>
      <vt:lpstr>Algorithme final</vt:lpstr>
      <vt:lpstr>Evaluation du modèle</vt:lpstr>
      <vt:lpstr>04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Anticipation de la consommation d’énergie et des émissions de CO2</dc:title>
  <dc:creator>Cécile Guillot</dc:creator>
  <cp:lastModifiedBy>Cécile Guillot</cp:lastModifiedBy>
  <cp:revision>21</cp:revision>
  <dcterms:modified xsi:type="dcterms:W3CDTF">2021-07-27T21:14:08Z</dcterms:modified>
</cp:coreProperties>
</file>