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33"/>
  </p:notesMasterIdLst>
  <p:sldIdLst>
    <p:sldId id="256" r:id="rId2"/>
    <p:sldId id="293" r:id="rId3"/>
    <p:sldId id="257" r:id="rId4"/>
    <p:sldId id="258" r:id="rId5"/>
    <p:sldId id="279" r:id="rId6"/>
    <p:sldId id="296" r:id="rId7"/>
    <p:sldId id="294" r:id="rId8"/>
    <p:sldId id="280" r:id="rId9"/>
    <p:sldId id="298" r:id="rId10"/>
    <p:sldId id="297" r:id="rId11"/>
    <p:sldId id="299" r:id="rId12"/>
    <p:sldId id="266" r:id="rId13"/>
    <p:sldId id="309" r:id="rId14"/>
    <p:sldId id="310" r:id="rId15"/>
    <p:sldId id="268" r:id="rId16"/>
    <p:sldId id="281" r:id="rId17"/>
    <p:sldId id="282" r:id="rId18"/>
    <p:sldId id="311" r:id="rId19"/>
    <p:sldId id="300" r:id="rId20"/>
    <p:sldId id="284" r:id="rId21"/>
    <p:sldId id="285" r:id="rId22"/>
    <p:sldId id="286" r:id="rId23"/>
    <p:sldId id="308" r:id="rId24"/>
    <p:sldId id="305" r:id="rId25"/>
    <p:sldId id="288" r:id="rId26"/>
    <p:sldId id="289" r:id="rId27"/>
    <p:sldId id="290" r:id="rId28"/>
    <p:sldId id="291" r:id="rId29"/>
    <p:sldId id="292" r:id="rId30"/>
    <p:sldId id="301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A65A0-33D1-4C65-A387-B9274E08A3F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C16BF38-DE51-4C73-9539-1A72A3614C84}">
      <dgm:prSet phldrT="[Texte]" custT="1"/>
      <dgm:spPr/>
      <dgm:t>
        <a:bodyPr/>
        <a:lstStyle/>
        <a:p>
          <a:r>
            <a:rPr lang="fr-FR" sz="900" dirty="0"/>
            <a:t>population_2013</a:t>
          </a:r>
        </a:p>
      </dgm:t>
    </dgm:pt>
    <dgm:pt modelId="{D36C7CE4-520D-4B8F-8475-F417723B3D34}" type="parTrans" cxnId="{FE60E056-2E72-49AA-8253-6B46393A9E81}">
      <dgm:prSet/>
      <dgm:spPr/>
      <dgm:t>
        <a:bodyPr/>
        <a:lstStyle/>
        <a:p>
          <a:endParaRPr lang="fr-FR"/>
        </a:p>
      </dgm:t>
    </dgm:pt>
    <dgm:pt modelId="{627B42DF-A0E9-419E-A401-7DDCF86EE22B}" type="sibTrans" cxnId="{FE60E056-2E72-49AA-8253-6B46393A9E81}">
      <dgm:prSet/>
      <dgm:spPr/>
      <dgm:t>
        <a:bodyPr/>
        <a:lstStyle/>
        <a:p>
          <a:endParaRPr lang="fr-FR"/>
        </a:p>
      </dgm:t>
    </dgm:pt>
    <dgm:pt modelId="{12FA77BD-6F39-4C1C-A30D-C5986904797D}">
      <dgm:prSet phldrT="[Texte]" custT="1"/>
      <dgm:spPr/>
      <dgm:t>
        <a:bodyPr/>
        <a:lstStyle/>
        <a:p>
          <a:r>
            <a:rPr lang="fr-FR" sz="1000" dirty="0"/>
            <a:t>sous_nutrition</a:t>
          </a:r>
        </a:p>
      </dgm:t>
    </dgm:pt>
    <dgm:pt modelId="{32B907A9-5E25-4E88-B934-07E8DCC6A783}" type="parTrans" cxnId="{CF7FCCD7-58ED-4992-87CA-1A3533DE8AC8}">
      <dgm:prSet/>
      <dgm:spPr/>
      <dgm:t>
        <a:bodyPr/>
        <a:lstStyle/>
        <a:p>
          <a:endParaRPr lang="fr-FR"/>
        </a:p>
      </dgm:t>
    </dgm:pt>
    <dgm:pt modelId="{0A3A418C-26D9-4D71-A748-74260465763B}" type="sibTrans" cxnId="{CF7FCCD7-58ED-4992-87CA-1A3533DE8AC8}">
      <dgm:prSet/>
      <dgm:spPr/>
      <dgm:t>
        <a:bodyPr/>
        <a:lstStyle/>
        <a:p>
          <a:endParaRPr lang="fr-FR"/>
        </a:p>
      </dgm:t>
    </dgm:pt>
    <dgm:pt modelId="{8445E57B-730E-4E12-9FF0-43D64E3FB5CD}">
      <dgm:prSet phldrT="[Texte]" custT="1"/>
      <dgm:spPr/>
      <dgm:t>
        <a:bodyPr/>
        <a:lstStyle/>
        <a:p>
          <a:r>
            <a:rPr lang="fr-FR" sz="1200" dirty="0"/>
            <a:t>bilan_alim</a:t>
          </a:r>
        </a:p>
      </dgm:t>
    </dgm:pt>
    <dgm:pt modelId="{17712B1E-BA20-4059-8949-F94D5E6EA855}" type="parTrans" cxnId="{B918C26F-A5B3-4B0D-8863-C84D2D10B349}">
      <dgm:prSet/>
      <dgm:spPr/>
      <dgm:t>
        <a:bodyPr/>
        <a:lstStyle/>
        <a:p>
          <a:endParaRPr lang="fr-FR"/>
        </a:p>
      </dgm:t>
    </dgm:pt>
    <dgm:pt modelId="{FB2A2295-7DE4-4154-9495-887CBEBBC7D8}" type="sibTrans" cxnId="{B918C26F-A5B3-4B0D-8863-C84D2D10B349}">
      <dgm:prSet/>
      <dgm:spPr/>
      <dgm:t>
        <a:bodyPr/>
        <a:lstStyle/>
        <a:p>
          <a:endParaRPr lang="fr-FR"/>
        </a:p>
      </dgm:t>
    </dgm:pt>
    <dgm:pt modelId="{787BC62F-DED2-40BF-A4FF-83E13E79A8D8}">
      <dgm:prSet phldrT="[Texte]" custT="1"/>
      <dgm:spPr/>
      <dgm:t>
        <a:bodyPr/>
        <a:lstStyle/>
        <a:p>
          <a:r>
            <a:rPr lang="fr-FR" sz="1050" dirty="0"/>
            <a:t>fr_population</a:t>
          </a:r>
        </a:p>
      </dgm:t>
    </dgm:pt>
    <dgm:pt modelId="{B67937A6-7192-48C8-9E55-529D9B15579F}" type="parTrans" cxnId="{73FFF7EA-80B9-45E7-B72A-32A6B5826C78}">
      <dgm:prSet/>
      <dgm:spPr/>
      <dgm:t>
        <a:bodyPr/>
        <a:lstStyle/>
        <a:p>
          <a:endParaRPr lang="fr-FR"/>
        </a:p>
      </dgm:t>
    </dgm:pt>
    <dgm:pt modelId="{51842B81-D81E-48AE-8253-D68D124C4D7A}" type="sibTrans" cxnId="{73FFF7EA-80B9-45E7-B72A-32A6B5826C78}">
      <dgm:prSet/>
      <dgm:spPr/>
      <dgm:t>
        <a:bodyPr/>
        <a:lstStyle/>
        <a:p>
          <a:endParaRPr lang="fr-FR"/>
        </a:p>
      </dgm:t>
    </dgm:pt>
    <dgm:pt modelId="{078D0DA2-AACC-4085-9472-ED2DB5C749D9}">
      <dgm:prSet phldrT="[Texte]" custT="1"/>
      <dgm:spPr/>
      <dgm:t>
        <a:bodyPr/>
        <a:lstStyle/>
        <a:p>
          <a:r>
            <a:rPr lang="fr-FR" sz="800" dirty="0"/>
            <a:t>fr_sousalimentation</a:t>
          </a:r>
        </a:p>
      </dgm:t>
    </dgm:pt>
    <dgm:pt modelId="{67FE6936-D7D4-41C5-86D2-A71B6A39A41D}" type="parTrans" cxnId="{BFC7AFD8-221B-47D5-9337-71525DB22BFE}">
      <dgm:prSet/>
      <dgm:spPr/>
      <dgm:t>
        <a:bodyPr/>
        <a:lstStyle/>
        <a:p>
          <a:endParaRPr lang="fr-FR"/>
        </a:p>
      </dgm:t>
    </dgm:pt>
    <dgm:pt modelId="{953321E7-C43A-4F88-A0AD-E95824437BF2}" type="sibTrans" cxnId="{BFC7AFD8-221B-47D5-9337-71525DB22BFE}">
      <dgm:prSet/>
      <dgm:spPr/>
      <dgm:t>
        <a:bodyPr/>
        <a:lstStyle/>
        <a:p>
          <a:endParaRPr lang="fr-FR"/>
        </a:p>
      </dgm:t>
    </dgm:pt>
    <dgm:pt modelId="{D2AAC07E-09BC-451C-AAD9-CA0969A9300C}">
      <dgm:prSet phldrT="[Texte]" custT="1"/>
      <dgm:spPr/>
      <dgm:t>
        <a:bodyPr/>
        <a:lstStyle/>
        <a:p>
          <a:r>
            <a:rPr lang="fr-FR" sz="600" dirty="0"/>
            <a:t>cereales_consommables</a:t>
          </a:r>
        </a:p>
      </dgm:t>
    </dgm:pt>
    <dgm:pt modelId="{C84483C0-5445-4A1E-9554-DF36E80500CF}" type="parTrans" cxnId="{4B7CBD11-EC29-4BF1-96E9-43240CCD03F8}">
      <dgm:prSet/>
      <dgm:spPr/>
      <dgm:t>
        <a:bodyPr/>
        <a:lstStyle/>
        <a:p>
          <a:endParaRPr lang="fr-FR"/>
        </a:p>
      </dgm:t>
    </dgm:pt>
    <dgm:pt modelId="{F076DEDB-CDA5-4590-B2D4-6E2C8BD474E7}" type="sibTrans" cxnId="{4B7CBD11-EC29-4BF1-96E9-43240CCD03F8}">
      <dgm:prSet/>
      <dgm:spPr/>
      <dgm:t>
        <a:bodyPr/>
        <a:lstStyle/>
        <a:p>
          <a:endParaRPr lang="fr-FR"/>
        </a:p>
      </dgm:t>
    </dgm:pt>
    <dgm:pt modelId="{CE84F353-BED6-469E-ABC6-965A8D0E7BF0}">
      <dgm:prSet phldrT="[Texte]"/>
      <dgm:spPr/>
      <dgm:t>
        <a:bodyPr/>
        <a:lstStyle/>
        <a:p>
          <a:r>
            <a:rPr lang="fr-FR" dirty="0"/>
            <a:t>fr_animaux</a:t>
          </a:r>
        </a:p>
      </dgm:t>
    </dgm:pt>
    <dgm:pt modelId="{FD545F1E-D621-4351-A281-DA886089AFE9}" type="parTrans" cxnId="{6ADCC72E-FDDC-4EA5-A934-A44EDD2D972A}">
      <dgm:prSet/>
      <dgm:spPr/>
      <dgm:t>
        <a:bodyPr/>
        <a:lstStyle/>
        <a:p>
          <a:endParaRPr lang="fr-FR"/>
        </a:p>
      </dgm:t>
    </dgm:pt>
    <dgm:pt modelId="{DC500E92-2C6C-4EC5-AFDA-8A3CA123CD8E}" type="sibTrans" cxnId="{6ADCC72E-FDDC-4EA5-A934-A44EDD2D972A}">
      <dgm:prSet/>
      <dgm:spPr/>
      <dgm:t>
        <a:bodyPr/>
        <a:lstStyle/>
        <a:p>
          <a:endParaRPr lang="fr-FR"/>
        </a:p>
      </dgm:t>
    </dgm:pt>
    <dgm:pt modelId="{6D9DB969-D273-4610-8D05-2ED9AC47BE16}">
      <dgm:prSet phldrT="[Texte]"/>
      <dgm:spPr/>
      <dgm:t>
        <a:bodyPr/>
        <a:lstStyle/>
        <a:p>
          <a:r>
            <a:rPr lang="fr-FR" dirty="0"/>
            <a:t>fr_vegetaux</a:t>
          </a:r>
        </a:p>
      </dgm:t>
    </dgm:pt>
    <dgm:pt modelId="{B2FA5C03-117B-4DD4-A96C-9764FA35093D}" type="parTrans" cxnId="{DC60F245-143D-4F0F-9679-1D1F2DDAB47F}">
      <dgm:prSet/>
      <dgm:spPr/>
      <dgm:t>
        <a:bodyPr/>
        <a:lstStyle/>
        <a:p>
          <a:endParaRPr lang="fr-FR"/>
        </a:p>
      </dgm:t>
    </dgm:pt>
    <dgm:pt modelId="{9F1747BB-D17E-499D-A9E7-BA8D0189FDE4}" type="sibTrans" cxnId="{DC60F245-143D-4F0F-9679-1D1F2DDAB47F}">
      <dgm:prSet/>
      <dgm:spPr/>
      <dgm:t>
        <a:bodyPr/>
        <a:lstStyle/>
        <a:p>
          <a:endParaRPr lang="fr-FR"/>
        </a:p>
      </dgm:t>
    </dgm:pt>
    <dgm:pt modelId="{CD749A80-E78B-4F1E-B68F-6DB982A9B1AF}">
      <dgm:prSet phldrT="[Texte]"/>
      <dgm:spPr/>
      <dgm:t>
        <a:bodyPr/>
        <a:lstStyle/>
        <a:p>
          <a:r>
            <a:rPr lang="fr-FR" dirty="0"/>
            <a:t>fr_cereales</a:t>
          </a:r>
        </a:p>
      </dgm:t>
    </dgm:pt>
    <dgm:pt modelId="{A77EA343-58F1-4279-94A0-D99FBAF749CF}" type="parTrans" cxnId="{D0D9AFB5-F904-4E67-8071-FB1E4A846E7C}">
      <dgm:prSet/>
      <dgm:spPr/>
      <dgm:t>
        <a:bodyPr/>
        <a:lstStyle/>
        <a:p>
          <a:endParaRPr lang="fr-FR"/>
        </a:p>
      </dgm:t>
    </dgm:pt>
    <dgm:pt modelId="{431DBF9B-A725-4579-AA07-F147B39DC772}" type="sibTrans" cxnId="{D0D9AFB5-F904-4E67-8071-FB1E4A846E7C}">
      <dgm:prSet/>
      <dgm:spPr/>
      <dgm:t>
        <a:bodyPr/>
        <a:lstStyle/>
        <a:p>
          <a:endParaRPr lang="fr-FR"/>
        </a:p>
      </dgm:t>
    </dgm:pt>
    <dgm:pt modelId="{DB8F062A-77D9-493D-AF23-5E085647E4A4}">
      <dgm:prSet phldrT="[Texte]" custT="1"/>
      <dgm:spPr/>
      <dgm:t>
        <a:bodyPr/>
        <a:lstStyle/>
        <a:p>
          <a:r>
            <a:rPr lang="fr-FR" sz="1000" dirty="0"/>
            <a:t>fr_population</a:t>
          </a:r>
        </a:p>
      </dgm:t>
    </dgm:pt>
    <dgm:pt modelId="{3C7B10DD-C136-4558-AC01-7FD1C4659567}" type="parTrans" cxnId="{9C5F96B9-6AEA-4194-B219-2B755927C6A0}">
      <dgm:prSet/>
      <dgm:spPr/>
      <dgm:t>
        <a:bodyPr/>
        <a:lstStyle/>
        <a:p>
          <a:endParaRPr lang="fr-FR"/>
        </a:p>
      </dgm:t>
    </dgm:pt>
    <dgm:pt modelId="{421905C5-F8FA-473A-8D08-BD67BDB57698}" type="sibTrans" cxnId="{9C5F96B9-6AEA-4194-B219-2B755927C6A0}">
      <dgm:prSet/>
      <dgm:spPr/>
      <dgm:t>
        <a:bodyPr/>
        <a:lstStyle/>
        <a:p>
          <a:endParaRPr lang="fr-FR"/>
        </a:p>
      </dgm:t>
    </dgm:pt>
    <dgm:pt modelId="{EC70B125-3D64-4536-AF13-762632F584EF}">
      <dgm:prSet phldrT="[Texte]"/>
      <dgm:spPr/>
      <dgm:t>
        <a:bodyPr/>
        <a:lstStyle/>
        <a:p>
          <a:r>
            <a:rPr lang="fr-FR" dirty="0"/>
            <a:t>fr_population</a:t>
          </a:r>
        </a:p>
      </dgm:t>
    </dgm:pt>
    <dgm:pt modelId="{3D484C89-9F5A-4DE2-920F-197DC94B533B}" type="parTrans" cxnId="{7FFF77A9-13AE-4BD7-8B73-5357675616AF}">
      <dgm:prSet/>
      <dgm:spPr/>
      <dgm:t>
        <a:bodyPr/>
        <a:lstStyle/>
        <a:p>
          <a:endParaRPr lang="fr-FR"/>
        </a:p>
      </dgm:t>
    </dgm:pt>
    <dgm:pt modelId="{09FD7619-6B87-4EAA-9C17-314D26A1AA05}" type="sibTrans" cxnId="{7FFF77A9-13AE-4BD7-8B73-5357675616AF}">
      <dgm:prSet/>
      <dgm:spPr/>
      <dgm:t>
        <a:bodyPr/>
        <a:lstStyle/>
        <a:p>
          <a:endParaRPr lang="fr-FR"/>
        </a:p>
      </dgm:t>
    </dgm:pt>
    <dgm:pt modelId="{A3752030-5900-49C7-9C7D-16C152FD10FF}" type="pres">
      <dgm:prSet presAssocID="{519A65A0-33D1-4C65-A387-B9274E08A3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F21A36-47D7-4E2D-822C-7930C1E59ED3}" type="pres">
      <dgm:prSet presAssocID="{BC16BF38-DE51-4C73-9539-1A72A3614C84}" presName="hierRoot1" presStyleCnt="0"/>
      <dgm:spPr/>
    </dgm:pt>
    <dgm:pt modelId="{9A31D96F-B770-420D-B126-07590ADA6114}" type="pres">
      <dgm:prSet presAssocID="{BC16BF38-DE51-4C73-9539-1A72A3614C84}" presName="composite" presStyleCnt="0"/>
      <dgm:spPr/>
    </dgm:pt>
    <dgm:pt modelId="{0F3718E5-79B7-46B2-8F62-A32349CC0FFB}" type="pres">
      <dgm:prSet presAssocID="{BC16BF38-DE51-4C73-9539-1A72A3614C84}" presName="background" presStyleLbl="node0" presStyleIdx="0" presStyleCnt="4"/>
      <dgm:spPr/>
    </dgm:pt>
    <dgm:pt modelId="{24DE8AB1-BE81-44FE-9D78-7A0AD4F5CAFE}" type="pres">
      <dgm:prSet presAssocID="{BC16BF38-DE51-4C73-9539-1A72A3614C84}" presName="text" presStyleLbl="fgAcc0" presStyleIdx="0" presStyleCnt="4">
        <dgm:presLayoutVars>
          <dgm:chPref val="3"/>
        </dgm:presLayoutVars>
      </dgm:prSet>
      <dgm:spPr/>
    </dgm:pt>
    <dgm:pt modelId="{F4EA8ACD-75B5-41CB-AF74-46A71B5E7200}" type="pres">
      <dgm:prSet presAssocID="{BC16BF38-DE51-4C73-9539-1A72A3614C84}" presName="hierChild2" presStyleCnt="0"/>
      <dgm:spPr/>
    </dgm:pt>
    <dgm:pt modelId="{61C91F59-A26C-468A-81A0-7D1BB308099D}" type="pres">
      <dgm:prSet presAssocID="{B67937A6-7192-48C8-9E55-529D9B15579F}" presName="Name10" presStyleLbl="parChTrans1D2" presStyleIdx="0" presStyleCnt="7"/>
      <dgm:spPr/>
    </dgm:pt>
    <dgm:pt modelId="{B482A2A3-A5D6-498D-A2AE-B8BB3BE1F98E}" type="pres">
      <dgm:prSet presAssocID="{787BC62F-DED2-40BF-A4FF-83E13E79A8D8}" presName="hierRoot2" presStyleCnt="0"/>
      <dgm:spPr/>
    </dgm:pt>
    <dgm:pt modelId="{65866BE4-44A3-473E-AA3A-B224075E3ED0}" type="pres">
      <dgm:prSet presAssocID="{787BC62F-DED2-40BF-A4FF-83E13E79A8D8}" presName="composite2" presStyleCnt="0"/>
      <dgm:spPr/>
    </dgm:pt>
    <dgm:pt modelId="{BFE76EFF-44AA-43C1-A78E-4AFB96C0BC5C}" type="pres">
      <dgm:prSet presAssocID="{787BC62F-DED2-40BF-A4FF-83E13E79A8D8}" presName="background2" presStyleLbl="node2" presStyleIdx="0" presStyleCnt="7"/>
      <dgm:spPr/>
    </dgm:pt>
    <dgm:pt modelId="{C9859637-56BF-4AB4-B46A-EF8BAACF7D17}" type="pres">
      <dgm:prSet presAssocID="{787BC62F-DED2-40BF-A4FF-83E13E79A8D8}" presName="text2" presStyleLbl="fgAcc2" presStyleIdx="0" presStyleCnt="7">
        <dgm:presLayoutVars>
          <dgm:chPref val="3"/>
        </dgm:presLayoutVars>
      </dgm:prSet>
      <dgm:spPr/>
    </dgm:pt>
    <dgm:pt modelId="{A8B7DB65-A36C-4EE9-A6C2-3285D741E9C1}" type="pres">
      <dgm:prSet presAssocID="{787BC62F-DED2-40BF-A4FF-83E13E79A8D8}" presName="hierChild3" presStyleCnt="0"/>
      <dgm:spPr/>
    </dgm:pt>
    <dgm:pt modelId="{EF180203-4527-4E94-962F-C59B6BBB23D1}" type="pres">
      <dgm:prSet presAssocID="{12FA77BD-6F39-4C1C-A30D-C5986904797D}" presName="hierRoot1" presStyleCnt="0"/>
      <dgm:spPr/>
    </dgm:pt>
    <dgm:pt modelId="{D8E9A5D7-E5F0-49DB-909C-1A1BA0EF941F}" type="pres">
      <dgm:prSet presAssocID="{12FA77BD-6F39-4C1C-A30D-C5986904797D}" presName="composite" presStyleCnt="0"/>
      <dgm:spPr/>
    </dgm:pt>
    <dgm:pt modelId="{10044E9C-C4AA-4856-9BA1-AB765C12B939}" type="pres">
      <dgm:prSet presAssocID="{12FA77BD-6F39-4C1C-A30D-C5986904797D}" presName="background" presStyleLbl="node0" presStyleIdx="1" presStyleCnt="4"/>
      <dgm:spPr/>
    </dgm:pt>
    <dgm:pt modelId="{0B0CC648-9182-4779-BF9C-E8167395666D}" type="pres">
      <dgm:prSet presAssocID="{12FA77BD-6F39-4C1C-A30D-C5986904797D}" presName="text" presStyleLbl="fgAcc0" presStyleIdx="1" presStyleCnt="4">
        <dgm:presLayoutVars>
          <dgm:chPref val="3"/>
        </dgm:presLayoutVars>
      </dgm:prSet>
      <dgm:spPr/>
    </dgm:pt>
    <dgm:pt modelId="{B784F491-EF87-4ECF-AB79-0710CAD52369}" type="pres">
      <dgm:prSet presAssocID="{12FA77BD-6F39-4C1C-A30D-C5986904797D}" presName="hierChild2" presStyleCnt="0"/>
      <dgm:spPr/>
    </dgm:pt>
    <dgm:pt modelId="{07654E3A-6460-457E-8D89-66470BD927A7}" type="pres">
      <dgm:prSet presAssocID="{3C7B10DD-C136-4558-AC01-7FD1C4659567}" presName="Name10" presStyleLbl="parChTrans1D2" presStyleIdx="1" presStyleCnt="7"/>
      <dgm:spPr/>
    </dgm:pt>
    <dgm:pt modelId="{18C4EE71-9A1B-4665-9142-85C06810F0D1}" type="pres">
      <dgm:prSet presAssocID="{DB8F062A-77D9-493D-AF23-5E085647E4A4}" presName="hierRoot2" presStyleCnt="0"/>
      <dgm:spPr/>
    </dgm:pt>
    <dgm:pt modelId="{0C80FF74-4F51-46BB-B922-829899C37DBF}" type="pres">
      <dgm:prSet presAssocID="{DB8F062A-77D9-493D-AF23-5E085647E4A4}" presName="composite2" presStyleCnt="0"/>
      <dgm:spPr/>
    </dgm:pt>
    <dgm:pt modelId="{BD548DCB-4097-4D1B-96C9-0CB53876256E}" type="pres">
      <dgm:prSet presAssocID="{DB8F062A-77D9-493D-AF23-5E085647E4A4}" presName="background2" presStyleLbl="node2" presStyleIdx="1" presStyleCnt="7"/>
      <dgm:spPr/>
    </dgm:pt>
    <dgm:pt modelId="{0AD757A3-7284-479F-8111-E17BE6ED7D1D}" type="pres">
      <dgm:prSet presAssocID="{DB8F062A-77D9-493D-AF23-5E085647E4A4}" presName="text2" presStyleLbl="fgAcc2" presStyleIdx="1" presStyleCnt="7">
        <dgm:presLayoutVars>
          <dgm:chPref val="3"/>
        </dgm:presLayoutVars>
      </dgm:prSet>
      <dgm:spPr/>
    </dgm:pt>
    <dgm:pt modelId="{BA312062-2C24-458D-882E-2A2CC6EA0826}" type="pres">
      <dgm:prSet presAssocID="{DB8F062A-77D9-493D-AF23-5E085647E4A4}" presName="hierChild3" presStyleCnt="0"/>
      <dgm:spPr/>
    </dgm:pt>
    <dgm:pt modelId="{42444F47-88EE-4F76-8187-057C869FACF1}" type="pres">
      <dgm:prSet presAssocID="{67FE6936-D7D4-41C5-86D2-A71B6A39A41D}" presName="Name10" presStyleLbl="parChTrans1D2" presStyleIdx="2" presStyleCnt="7"/>
      <dgm:spPr/>
    </dgm:pt>
    <dgm:pt modelId="{FF36DDE2-8A43-4EDD-9D99-5E28308A3CAC}" type="pres">
      <dgm:prSet presAssocID="{078D0DA2-AACC-4085-9472-ED2DB5C749D9}" presName="hierRoot2" presStyleCnt="0"/>
      <dgm:spPr/>
    </dgm:pt>
    <dgm:pt modelId="{4AA08E3E-945D-404A-BBCD-A0F9B5AF91A5}" type="pres">
      <dgm:prSet presAssocID="{078D0DA2-AACC-4085-9472-ED2DB5C749D9}" presName="composite2" presStyleCnt="0"/>
      <dgm:spPr/>
    </dgm:pt>
    <dgm:pt modelId="{0DC7A355-6C36-4089-9E14-DB2FACBAA52E}" type="pres">
      <dgm:prSet presAssocID="{078D0DA2-AACC-4085-9472-ED2DB5C749D9}" presName="background2" presStyleLbl="node2" presStyleIdx="2" presStyleCnt="7"/>
      <dgm:spPr/>
    </dgm:pt>
    <dgm:pt modelId="{880C98FF-AA75-425F-B644-2BBDC2874983}" type="pres">
      <dgm:prSet presAssocID="{078D0DA2-AACC-4085-9472-ED2DB5C749D9}" presName="text2" presStyleLbl="fgAcc2" presStyleIdx="2" presStyleCnt="7">
        <dgm:presLayoutVars>
          <dgm:chPref val="3"/>
        </dgm:presLayoutVars>
      </dgm:prSet>
      <dgm:spPr/>
    </dgm:pt>
    <dgm:pt modelId="{E8656E8B-CEED-4037-B27E-CACFE758BBAC}" type="pres">
      <dgm:prSet presAssocID="{078D0DA2-AACC-4085-9472-ED2DB5C749D9}" presName="hierChild3" presStyleCnt="0"/>
      <dgm:spPr/>
    </dgm:pt>
    <dgm:pt modelId="{5698B350-684A-47FB-8E2F-17E1D6ACCE36}" type="pres">
      <dgm:prSet presAssocID="{D2AAC07E-09BC-451C-AAD9-CA0969A9300C}" presName="hierRoot1" presStyleCnt="0"/>
      <dgm:spPr/>
    </dgm:pt>
    <dgm:pt modelId="{5007BC84-D2C7-45A5-BB5F-F6EAE0BFE456}" type="pres">
      <dgm:prSet presAssocID="{D2AAC07E-09BC-451C-AAD9-CA0969A9300C}" presName="composite" presStyleCnt="0"/>
      <dgm:spPr/>
    </dgm:pt>
    <dgm:pt modelId="{50E390B4-1F6E-42DA-A898-2ECA4DDD3CA1}" type="pres">
      <dgm:prSet presAssocID="{D2AAC07E-09BC-451C-AAD9-CA0969A9300C}" presName="background" presStyleLbl="node0" presStyleIdx="2" presStyleCnt="4"/>
      <dgm:spPr/>
    </dgm:pt>
    <dgm:pt modelId="{D3A0B547-4D90-4FBE-A581-47B8EC06F98A}" type="pres">
      <dgm:prSet presAssocID="{D2AAC07E-09BC-451C-AAD9-CA0969A9300C}" presName="text" presStyleLbl="fgAcc0" presStyleIdx="2" presStyleCnt="4">
        <dgm:presLayoutVars>
          <dgm:chPref val="3"/>
        </dgm:presLayoutVars>
      </dgm:prSet>
      <dgm:spPr/>
    </dgm:pt>
    <dgm:pt modelId="{2C88F964-6C5A-4CC4-8F88-0322C3BD49E8}" type="pres">
      <dgm:prSet presAssocID="{D2AAC07E-09BC-451C-AAD9-CA0969A9300C}" presName="hierChild2" presStyleCnt="0"/>
      <dgm:spPr/>
    </dgm:pt>
    <dgm:pt modelId="{4FCC41CB-E6E8-42ED-8CE1-35ED2E416C45}" type="pres">
      <dgm:prSet presAssocID="{A77EA343-58F1-4279-94A0-D99FBAF749CF}" presName="Name10" presStyleLbl="parChTrans1D2" presStyleIdx="3" presStyleCnt="7"/>
      <dgm:spPr/>
    </dgm:pt>
    <dgm:pt modelId="{9FF93E02-AA0D-4BE5-BE61-2727F1F7F797}" type="pres">
      <dgm:prSet presAssocID="{CD749A80-E78B-4F1E-B68F-6DB982A9B1AF}" presName="hierRoot2" presStyleCnt="0"/>
      <dgm:spPr/>
    </dgm:pt>
    <dgm:pt modelId="{38186826-336F-4D0F-A945-F66C221DE079}" type="pres">
      <dgm:prSet presAssocID="{CD749A80-E78B-4F1E-B68F-6DB982A9B1AF}" presName="composite2" presStyleCnt="0"/>
      <dgm:spPr/>
    </dgm:pt>
    <dgm:pt modelId="{C70EF932-1E5D-4561-AEFD-579024527A6A}" type="pres">
      <dgm:prSet presAssocID="{CD749A80-E78B-4F1E-B68F-6DB982A9B1AF}" presName="background2" presStyleLbl="node2" presStyleIdx="3" presStyleCnt="7"/>
      <dgm:spPr/>
    </dgm:pt>
    <dgm:pt modelId="{7C26456E-BE6C-49FB-AE87-150268D28A5D}" type="pres">
      <dgm:prSet presAssocID="{CD749A80-E78B-4F1E-B68F-6DB982A9B1AF}" presName="text2" presStyleLbl="fgAcc2" presStyleIdx="3" presStyleCnt="7">
        <dgm:presLayoutVars>
          <dgm:chPref val="3"/>
        </dgm:presLayoutVars>
      </dgm:prSet>
      <dgm:spPr/>
    </dgm:pt>
    <dgm:pt modelId="{8CAD8A90-3C6F-47CD-9A8D-FC0354617642}" type="pres">
      <dgm:prSet presAssocID="{CD749A80-E78B-4F1E-B68F-6DB982A9B1AF}" presName="hierChild3" presStyleCnt="0"/>
      <dgm:spPr/>
    </dgm:pt>
    <dgm:pt modelId="{F61BFDF9-2ACD-4A18-B8B7-87022C57C242}" type="pres">
      <dgm:prSet presAssocID="{8445E57B-730E-4E12-9FF0-43D64E3FB5CD}" presName="hierRoot1" presStyleCnt="0"/>
      <dgm:spPr/>
    </dgm:pt>
    <dgm:pt modelId="{D1D71DE7-63A7-413C-AE06-381E6F97920F}" type="pres">
      <dgm:prSet presAssocID="{8445E57B-730E-4E12-9FF0-43D64E3FB5CD}" presName="composite" presStyleCnt="0"/>
      <dgm:spPr/>
    </dgm:pt>
    <dgm:pt modelId="{D7F06771-BD76-4242-9CD9-F16FDBC68022}" type="pres">
      <dgm:prSet presAssocID="{8445E57B-730E-4E12-9FF0-43D64E3FB5CD}" presName="background" presStyleLbl="node0" presStyleIdx="3" presStyleCnt="4"/>
      <dgm:spPr/>
    </dgm:pt>
    <dgm:pt modelId="{53E71526-32EF-4ACB-B70B-0725B2F46B65}" type="pres">
      <dgm:prSet presAssocID="{8445E57B-730E-4E12-9FF0-43D64E3FB5CD}" presName="text" presStyleLbl="fgAcc0" presStyleIdx="3" presStyleCnt="4">
        <dgm:presLayoutVars>
          <dgm:chPref val="3"/>
        </dgm:presLayoutVars>
      </dgm:prSet>
      <dgm:spPr/>
    </dgm:pt>
    <dgm:pt modelId="{77BB5AD5-CD67-4F1F-BCE0-E60E065519C8}" type="pres">
      <dgm:prSet presAssocID="{8445E57B-730E-4E12-9FF0-43D64E3FB5CD}" presName="hierChild2" presStyleCnt="0"/>
      <dgm:spPr/>
    </dgm:pt>
    <dgm:pt modelId="{89EB1605-F606-4B23-91F1-5250D532F054}" type="pres">
      <dgm:prSet presAssocID="{FD545F1E-D621-4351-A281-DA886089AFE9}" presName="Name10" presStyleLbl="parChTrans1D2" presStyleIdx="4" presStyleCnt="7"/>
      <dgm:spPr/>
    </dgm:pt>
    <dgm:pt modelId="{13CE6473-E063-457D-B46C-B51CEC60EFB7}" type="pres">
      <dgm:prSet presAssocID="{CE84F353-BED6-469E-ABC6-965A8D0E7BF0}" presName="hierRoot2" presStyleCnt="0"/>
      <dgm:spPr/>
    </dgm:pt>
    <dgm:pt modelId="{6C7056BF-5D27-44E5-9A5B-13FE72506DD5}" type="pres">
      <dgm:prSet presAssocID="{CE84F353-BED6-469E-ABC6-965A8D0E7BF0}" presName="composite2" presStyleCnt="0"/>
      <dgm:spPr/>
    </dgm:pt>
    <dgm:pt modelId="{52FFBC3E-90FC-440D-A475-45F2AA1ECF8C}" type="pres">
      <dgm:prSet presAssocID="{CE84F353-BED6-469E-ABC6-965A8D0E7BF0}" presName="background2" presStyleLbl="node2" presStyleIdx="4" presStyleCnt="7"/>
      <dgm:spPr/>
    </dgm:pt>
    <dgm:pt modelId="{51323ADE-AD18-465B-8211-DAF2A5CAD404}" type="pres">
      <dgm:prSet presAssocID="{CE84F353-BED6-469E-ABC6-965A8D0E7BF0}" presName="text2" presStyleLbl="fgAcc2" presStyleIdx="4" presStyleCnt="7">
        <dgm:presLayoutVars>
          <dgm:chPref val="3"/>
        </dgm:presLayoutVars>
      </dgm:prSet>
      <dgm:spPr/>
    </dgm:pt>
    <dgm:pt modelId="{0205A9EA-7DE1-4CBF-9D44-E1D774B78916}" type="pres">
      <dgm:prSet presAssocID="{CE84F353-BED6-469E-ABC6-965A8D0E7BF0}" presName="hierChild3" presStyleCnt="0"/>
      <dgm:spPr/>
    </dgm:pt>
    <dgm:pt modelId="{85CE497E-A64F-4DD6-BCB3-18BBC96EF43D}" type="pres">
      <dgm:prSet presAssocID="{B2FA5C03-117B-4DD4-A96C-9764FA35093D}" presName="Name10" presStyleLbl="parChTrans1D2" presStyleIdx="5" presStyleCnt="7"/>
      <dgm:spPr/>
    </dgm:pt>
    <dgm:pt modelId="{C207B790-0ABC-4B39-92F8-87127E195628}" type="pres">
      <dgm:prSet presAssocID="{6D9DB969-D273-4610-8D05-2ED9AC47BE16}" presName="hierRoot2" presStyleCnt="0"/>
      <dgm:spPr/>
    </dgm:pt>
    <dgm:pt modelId="{EA26D338-B1B7-4016-8D67-F76A73120945}" type="pres">
      <dgm:prSet presAssocID="{6D9DB969-D273-4610-8D05-2ED9AC47BE16}" presName="composite2" presStyleCnt="0"/>
      <dgm:spPr/>
    </dgm:pt>
    <dgm:pt modelId="{457F10C5-6F26-4CB4-B77E-C4DD496A479A}" type="pres">
      <dgm:prSet presAssocID="{6D9DB969-D273-4610-8D05-2ED9AC47BE16}" presName="background2" presStyleLbl="node2" presStyleIdx="5" presStyleCnt="7"/>
      <dgm:spPr/>
    </dgm:pt>
    <dgm:pt modelId="{3FB94C3C-A0CE-4133-A3F6-08E3C1C47EE5}" type="pres">
      <dgm:prSet presAssocID="{6D9DB969-D273-4610-8D05-2ED9AC47BE16}" presName="text2" presStyleLbl="fgAcc2" presStyleIdx="5" presStyleCnt="7">
        <dgm:presLayoutVars>
          <dgm:chPref val="3"/>
        </dgm:presLayoutVars>
      </dgm:prSet>
      <dgm:spPr/>
    </dgm:pt>
    <dgm:pt modelId="{BAA91457-AD97-4AA2-A342-7CFEC613EE6B}" type="pres">
      <dgm:prSet presAssocID="{6D9DB969-D273-4610-8D05-2ED9AC47BE16}" presName="hierChild3" presStyleCnt="0"/>
      <dgm:spPr/>
    </dgm:pt>
    <dgm:pt modelId="{58598735-DEFB-4AD0-9397-F14EDADB141D}" type="pres">
      <dgm:prSet presAssocID="{3D484C89-9F5A-4DE2-920F-197DC94B533B}" presName="Name10" presStyleLbl="parChTrans1D2" presStyleIdx="6" presStyleCnt="7"/>
      <dgm:spPr/>
    </dgm:pt>
    <dgm:pt modelId="{5D848329-FF53-4197-9AA3-B82C478FB342}" type="pres">
      <dgm:prSet presAssocID="{EC70B125-3D64-4536-AF13-762632F584EF}" presName="hierRoot2" presStyleCnt="0"/>
      <dgm:spPr/>
    </dgm:pt>
    <dgm:pt modelId="{781EEBAB-0CCD-4FEE-95E9-81B2D31ADE72}" type="pres">
      <dgm:prSet presAssocID="{EC70B125-3D64-4536-AF13-762632F584EF}" presName="composite2" presStyleCnt="0"/>
      <dgm:spPr/>
    </dgm:pt>
    <dgm:pt modelId="{9F0763E9-A8FA-490D-845B-9F0310739CC4}" type="pres">
      <dgm:prSet presAssocID="{EC70B125-3D64-4536-AF13-762632F584EF}" presName="background2" presStyleLbl="node2" presStyleIdx="6" presStyleCnt="7"/>
      <dgm:spPr/>
    </dgm:pt>
    <dgm:pt modelId="{99FA5523-CB0F-417E-BA96-52918F91F5D7}" type="pres">
      <dgm:prSet presAssocID="{EC70B125-3D64-4536-AF13-762632F584EF}" presName="text2" presStyleLbl="fgAcc2" presStyleIdx="6" presStyleCnt="7">
        <dgm:presLayoutVars>
          <dgm:chPref val="3"/>
        </dgm:presLayoutVars>
      </dgm:prSet>
      <dgm:spPr/>
    </dgm:pt>
    <dgm:pt modelId="{A045D61A-60B5-44E4-A348-E7A76B57B494}" type="pres">
      <dgm:prSet presAssocID="{EC70B125-3D64-4536-AF13-762632F584EF}" presName="hierChild3" presStyleCnt="0"/>
      <dgm:spPr/>
    </dgm:pt>
  </dgm:ptLst>
  <dgm:cxnLst>
    <dgm:cxn modelId="{4B7CBD11-EC29-4BF1-96E9-43240CCD03F8}" srcId="{519A65A0-33D1-4C65-A387-B9274E08A3FA}" destId="{D2AAC07E-09BC-451C-AAD9-CA0969A9300C}" srcOrd="2" destOrd="0" parTransId="{C84483C0-5445-4A1E-9554-DF36E80500CF}" sibTransId="{F076DEDB-CDA5-4590-B2D4-6E2C8BD474E7}"/>
    <dgm:cxn modelId="{57B37C19-FB58-4B17-B663-A67B56324AAD}" type="presOf" srcId="{3D484C89-9F5A-4DE2-920F-197DC94B533B}" destId="{58598735-DEFB-4AD0-9397-F14EDADB141D}" srcOrd="0" destOrd="0" presId="urn:microsoft.com/office/officeart/2005/8/layout/hierarchy1"/>
    <dgm:cxn modelId="{0CD1DD26-35F2-4613-9C51-055FC2C7AB89}" type="presOf" srcId="{EC70B125-3D64-4536-AF13-762632F584EF}" destId="{99FA5523-CB0F-417E-BA96-52918F91F5D7}" srcOrd="0" destOrd="0" presId="urn:microsoft.com/office/officeart/2005/8/layout/hierarchy1"/>
    <dgm:cxn modelId="{3E700A27-FF9B-43B3-B703-2EDD52A06E3B}" type="presOf" srcId="{67FE6936-D7D4-41C5-86D2-A71B6A39A41D}" destId="{42444F47-88EE-4F76-8187-057C869FACF1}" srcOrd="0" destOrd="0" presId="urn:microsoft.com/office/officeart/2005/8/layout/hierarchy1"/>
    <dgm:cxn modelId="{6ADCC72E-FDDC-4EA5-A934-A44EDD2D972A}" srcId="{8445E57B-730E-4E12-9FF0-43D64E3FB5CD}" destId="{CE84F353-BED6-469E-ABC6-965A8D0E7BF0}" srcOrd="0" destOrd="0" parTransId="{FD545F1E-D621-4351-A281-DA886089AFE9}" sibTransId="{DC500E92-2C6C-4EC5-AFDA-8A3CA123CD8E}"/>
    <dgm:cxn modelId="{92100E32-491B-4F0F-806B-969E8D5957E2}" type="presOf" srcId="{BC16BF38-DE51-4C73-9539-1A72A3614C84}" destId="{24DE8AB1-BE81-44FE-9D78-7A0AD4F5CAFE}" srcOrd="0" destOrd="0" presId="urn:microsoft.com/office/officeart/2005/8/layout/hierarchy1"/>
    <dgm:cxn modelId="{DC60F245-143D-4F0F-9679-1D1F2DDAB47F}" srcId="{8445E57B-730E-4E12-9FF0-43D64E3FB5CD}" destId="{6D9DB969-D273-4610-8D05-2ED9AC47BE16}" srcOrd="1" destOrd="0" parTransId="{B2FA5C03-117B-4DD4-A96C-9764FA35093D}" sibTransId="{9F1747BB-D17E-499D-A9E7-BA8D0189FDE4}"/>
    <dgm:cxn modelId="{D6F81246-0EEC-46E8-9881-21C6CACCB455}" type="presOf" srcId="{B67937A6-7192-48C8-9E55-529D9B15579F}" destId="{61C91F59-A26C-468A-81A0-7D1BB308099D}" srcOrd="0" destOrd="0" presId="urn:microsoft.com/office/officeart/2005/8/layout/hierarchy1"/>
    <dgm:cxn modelId="{CA21B54B-9AEC-4D43-ADE6-2D174D0AB2D0}" type="presOf" srcId="{3C7B10DD-C136-4558-AC01-7FD1C4659567}" destId="{07654E3A-6460-457E-8D89-66470BD927A7}" srcOrd="0" destOrd="0" presId="urn:microsoft.com/office/officeart/2005/8/layout/hierarchy1"/>
    <dgm:cxn modelId="{B918C26F-A5B3-4B0D-8863-C84D2D10B349}" srcId="{519A65A0-33D1-4C65-A387-B9274E08A3FA}" destId="{8445E57B-730E-4E12-9FF0-43D64E3FB5CD}" srcOrd="3" destOrd="0" parTransId="{17712B1E-BA20-4059-8949-F94D5E6EA855}" sibTransId="{FB2A2295-7DE4-4154-9495-887CBEBBC7D8}"/>
    <dgm:cxn modelId="{FE60E056-2E72-49AA-8253-6B46393A9E81}" srcId="{519A65A0-33D1-4C65-A387-B9274E08A3FA}" destId="{BC16BF38-DE51-4C73-9539-1A72A3614C84}" srcOrd="0" destOrd="0" parTransId="{D36C7CE4-520D-4B8F-8475-F417723B3D34}" sibTransId="{627B42DF-A0E9-419E-A401-7DDCF86EE22B}"/>
    <dgm:cxn modelId="{8481D97A-E2FC-4D05-9396-1021FC30480A}" type="presOf" srcId="{6D9DB969-D273-4610-8D05-2ED9AC47BE16}" destId="{3FB94C3C-A0CE-4133-A3F6-08E3C1C47EE5}" srcOrd="0" destOrd="0" presId="urn:microsoft.com/office/officeart/2005/8/layout/hierarchy1"/>
    <dgm:cxn modelId="{72166A7B-AEF6-4675-B60B-A51E501A7400}" type="presOf" srcId="{A77EA343-58F1-4279-94A0-D99FBAF749CF}" destId="{4FCC41CB-E6E8-42ED-8CE1-35ED2E416C45}" srcOrd="0" destOrd="0" presId="urn:microsoft.com/office/officeart/2005/8/layout/hierarchy1"/>
    <dgm:cxn modelId="{D79BDA82-B4F5-4D32-93AB-5731D5B2B035}" type="presOf" srcId="{CD749A80-E78B-4F1E-B68F-6DB982A9B1AF}" destId="{7C26456E-BE6C-49FB-AE87-150268D28A5D}" srcOrd="0" destOrd="0" presId="urn:microsoft.com/office/officeart/2005/8/layout/hierarchy1"/>
    <dgm:cxn modelId="{1C08C29D-F374-4A6B-BB20-E621B897C900}" type="presOf" srcId="{DB8F062A-77D9-493D-AF23-5E085647E4A4}" destId="{0AD757A3-7284-479F-8111-E17BE6ED7D1D}" srcOrd="0" destOrd="0" presId="urn:microsoft.com/office/officeart/2005/8/layout/hierarchy1"/>
    <dgm:cxn modelId="{7FFF77A9-13AE-4BD7-8B73-5357675616AF}" srcId="{8445E57B-730E-4E12-9FF0-43D64E3FB5CD}" destId="{EC70B125-3D64-4536-AF13-762632F584EF}" srcOrd="2" destOrd="0" parTransId="{3D484C89-9F5A-4DE2-920F-197DC94B533B}" sibTransId="{09FD7619-6B87-4EAA-9C17-314D26A1AA05}"/>
    <dgm:cxn modelId="{D0D9AFB5-F904-4E67-8071-FB1E4A846E7C}" srcId="{D2AAC07E-09BC-451C-AAD9-CA0969A9300C}" destId="{CD749A80-E78B-4F1E-B68F-6DB982A9B1AF}" srcOrd="0" destOrd="0" parTransId="{A77EA343-58F1-4279-94A0-D99FBAF749CF}" sibTransId="{431DBF9B-A725-4579-AA07-F147B39DC772}"/>
    <dgm:cxn modelId="{9B6343B7-AE8B-4BF2-8751-A3527C2B7687}" type="presOf" srcId="{D2AAC07E-09BC-451C-AAD9-CA0969A9300C}" destId="{D3A0B547-4D90-4FBE-A581-47B8EC06F98A}" srcOrd="0" destOrd="0" presId="urn:microsoft.com/office/officeart/2005/8/layout/hierarchy1"/>
    <dgm:cxn modelId="{33E434B8-DA5D-4637-8AB3-933020949CE9}" type="presOf" srcId="{12FA77BD-6F39-4C1C-A30D-C5986904797D}" destId="{0B0CC648-9182-4779-BF9C-E8167395666D}" srcOrd="0" destOrd="0" presId="urn:microsoft.com/office/officeart/2005/8/layout/hierarchy1"/>
    <dgm:cxn modelId="{9C5F96B9-6AEA-4194-B219-2B755927C6A0}" srcId="{12FA77BD-6F39-4C1C-A30D-C5986904797D}" destId="{DB8F062A-77D9-493D-AF23-5E085647E4A4}" srcOrd="0" destOrd="0" parTransId="{3C7B10DD-C136-4558-AC01-7FD1C4659567}" sibTransId="{421905C5-F8FA-473A-8D08-BD67BDB57698}"/>
    <dgm:cxn modelId="{5F478FBB-C416-42EB-8FB3-0118C90A6DE3}" type="presOf" srcId="{787BC62F-DED2-40BF-A4FF-83E13E79A8D8}" destId="{C9859637-56BF-4AB4-B46A-EF8BAACF7D17}" srcOrd="0" destOrd="0" presId="urn:microsoft.com/office/officeart/2005/8/layout/hierarchy1"/>
    <dgm:cxn modelId="{3E0AFAD2-4C23-41E4-A9DB-569C29DDEC20}" type="presOf" srcId="{FD545F1E-D621-4351-A281-DA886089AFE9}" destId="{89EB1605-F606-4B23-91F1-5250D532F054}" srcOrd="0" destOrd="0" presId="urn:microsoft.com/office/officeart/2005/8/layout/hierarchy1"/>
    <dgm:cxn modelId="{E49333D3-6A5F-4BF5-9AC8-B0967C952D1E}" type="presOf" srcId="{519A65A0-33D1-4C65-A387-B9274E08A3FA}" destId="{A3752030-5900-49C7-9C7D-16C152FD10FF}" srcOrd="0" destOrd="0" presId="urn:microsoft.com/office/officeart/2005/8/layout/hierarchy1"/>
    <dgm:cxn modelId="{CF7FCCD7-58ED-4992-87CA-1A3533DE8AC8}" srcId="{519A65A0-33D1-4C65-A387-B9274E08A3FA}" destId="{12FA77BD-6F39-4C1C-A30D-C5986904797D}" srcOrd="1" destOrd="0" parTransId="{32B907A9-5E25-4E88-B934-07E8DCC6A783}" sibTransId="{0A3A418C-26D9-4D71-A748-74260465763B}"/>
    <dgm:cxn modelId="{BFC7AFD8-221B-47D5-9337-71525DB22BFE}" srcId="{12FA77BD-6F39-4C1C-A30D-C5986904797D}" destId="{078D0DA2-AACC-4085-9472-ED2DB5C749D9}" srcOrd="1" destOrd="0" parTransId="{67FE6936-D7D4-41C5-86D2-A71B6A39A41D}" sibTransId="{953321E7-C43A-4F88-A0AD-E95824437BF2}"/>
    <dgm:cxn modelId="{35609FDA-3A13-4766-9B0C-78E272DADD15}" type="presOf" srcId="{B2FA5C03-117B-4DD4-A96C-9764FA35093D}" destId="{85CE497E-A64F-4DD6-BCB3-18BBC96EF43D}" srcOrd="0" destOrd="0" presId="urn:microsoft.com/office/officeart/2005/8/layout/hierarchy1"/>
    <dgm:cxn modelId="{D5AEDADA-F954-4FC0-956D-512658250178}" type="presOf" srcId="{CE84F353-BED6-469E-ABC6-965A8D0E7BF0}" destId="{51323ADE-AD18-465B-8211-DAF2A5CAD404}" srcOrd="0" destOrd="0" presId="urn:microsoft.com/office/officeart/2005/8/layout/hierarchy1"/>
    <dgm:cxn modelId="{73FFF7EA-80B9-45E7-B72A-32A6B5826C78}" srcId="{BC16BF38-DE51-4C73-9539-1A72A3614C84}" destId="{787BC62F-DED2-40BF-A4FF-83E13E79A8D8}" srcOrd="0" destOrd="0" parTransId="{B67937A6-7192-48C8-9E55-529D9B15579F}" sibTransId="{51842B81-D81E-48AE-8253-D68D124C4D7A}"/>
    <dgm:cxn modelId="{159811FA-521F-487C-9715-7D09E5287839}" type="presOf" srcId="{078D0DA2-AACC-4085-9472-ED2DB5C749D9}" destId="{880C98FF-AA75-425F-B644-2BBDC2874983}" srcOrd="0" destOrd="0" presId="urn:microsoft.com/office/officeart/2005/8/layout/hierarchy1"/>
    <dgm:cxn modelId="{5C2DF0FB-31B2-4D79-BCF6-3E5E45523C11}" type="presOf" srcId="{8445E57B-730E-4E12-9FF0-43D64E3FB5CD}" destId="{53E71526-32EF-4ACB-B70B-0725B2F46B65}" srcOrd="0" destOrd="0" presId="urn:microsoft.com/office/officeart/2005/8/layout/hierarchy1"/>
    <dgm:cxn modelId="{28FD94F0-FE69-4781-8F9E-2ACFA1D221F7}" type="presParOf" srcId="{A3752030-5900-49C7-9C7D-16C152FD10FF}" destId="{DDF21A36-47D7-4E2D-822C-7930C1E59ED3}" srcOrd="0" destOrd="0" presId="urn:microsoft.com/office/officeart/2005/8/layout/hierarchy1"/>
    <dgm:cxn modelId="{01E8778A-61CB-4789-900B-E64D15A29370}" type="presParOf" srcId="{DDF21A36-47D7-4E2D-822C-7930C1E59ED3}" destId="{9A31D96F-B770-420D-B126-07590ADA6114}" srcOrd="0" destOrd="0" presId="urn:microsoft.com/office/officeart/2005/8/layout/hierarchy1"/>
    <dgm:cxn modelId="{F2F1CC3D-C546-4FD3-9BF9-082B77D730A2}" type="presParOf" srcId="{9A31D96F-B770-420D-B126-07590ADA6114}" destId="{0F3718E5-79B7-46B2-8F62-A32349CC0FFB}" srcOrd="0" destOrd="0" presId="urn:microsoft.com/office/officeart/2005/8/layout/hierarchy1"/>
    <dgm:cxn modelId="{7AA5DA7B-692B-4294-A30E-E619F3906993}" type="presParOf" srcId="{9A31D96F-B770-420D-B126-07590ADA6114}" destId="{24DE8AB1-BE81-44FE-9D78-7A0AD4F5CAFE}" srcOrd="1" destOrd="0" presId="urn:microsoft.com/office/officeart/2005/8/layout/hierarchy1"/>
    <dgm:cxn modelId="{C4044980-B2D3-42C5-BFCA-0898C1E97747}" type="presParOf" srcId="{DDF21A36-47D7-4E2D-822C-7930C1E59ED3}" destId="{F4EA8ACD-75B5-41CB-AF74-46A71B5E7200}" srcOrd="1" destOrd="0" presId="urn:microsoft.com/office/officeart/2005/8/layout/hierarchy1"/>
    <dgm:cxn modelId="{2F045104-9E81-4B88-9D27-5341DAE7EE2D}" type="presParOf" srcId="{F4EA8ACD-75B5-41CB-AF74-46A71B5E7200}" destId="{61C91F59-A26C-468A-81A0-7D1BB308099D}" srcOrd="0" destOrd="0" presId="urn:microsoft.com/office/officeart/2005/8/layout/hierarchy1"/>
    <dgm:cxn modelId="{C1AFF45D-4BDC-4CEA-83D7-F528848737C0}" type="presParOf" srcId="{F4EA8ACD-75B5-41CB-AF74-46A71B5E7200}" destId="{B482A2A3-A5D6-498D-A2AE-B8BB3BE1F98E}" srcOrd="1" destOrd="0" presId="urn:microsoft.com/office/officeart/2005/8/layout/hierarchy1"/>
    <dgm:cxn modelId="{7DD3E6D7-A1F1-4673-A42E-10649FF85E58}" type="presParOf" srcId="{B482A2A3-A5D6-498D-A2AE-B8BB3BE1F98E}" destId="{65866BE4-44A3-473E-AA3A-B224075E3ED0}" srcOrd="0" destOrd="0" presId="urn:microsoft.com/office/officeart/2005/8/layout/hierarchy1"/>
    <dgm:cxn modelId="{EEEB6F0A-18D6-4819-94C9-F601EAB5C01F}" type="presParOf" srcId="{65866BE4-44A3-473E-AA3A-B224075E3ED0}" destId="{BFE76EFF-44AA-43C1-A78E-4AFB96C0BC5C}" srcOrd="0" destOrd="0" presId="urn:microsoft.com/office/officeart/2005/8/layout/hierarchy1"/>
    <dgm:cxn modelId="{957521F7-AD70-471F-A99F-0B03C7634046}" type="presParOf" srcId="{65866BE4-44A3-473E-AA3A-B224075E3ED0}" destId="{C9859637-56BF-4AB4-B46A-EF8BAACF7D17}" srcOrd="1" destOrd="0" presId="urn:microsoft.com/office/officeart/2005/8/layout/hierarchy1"/>
    <dgm:cxn modelId="{86EAD7F6-D513-4746-BFF2-B3DDC30FD407}" type="presParOf" srcId="{B482A2A3-A5D6-498D-A2AE-B8BB3BE1F98E}" destId="{A8B7DB65-A36C-4EE9-A6C2-3285D741E9C1}" srcOrd="1" destOrd="0" presId="urn:microsoft.com/office/officeart/2005/8/layout/hierarchy1"/>
    <dgm:cxn modelId="{5F4E5942-F0F0-49D2-B3B6-732C5300B300}" type="presParOf" srcId="{A3752030-5900-49C7-9C7D-16C152FD10FF}" destId="{EF180203-4527-4E94-962F-C59B6BBB23D1}" srcOrd="1" destOrd="0" presId="urn:microsoft.com/office/officeart/2005/8/layout/hierarchy1"/>
    <dgm:cxn modelId="{E9175D72-30AB-4898-BC75-8BFB3461F2C4}" type="presParOf" srcId="{EF180203-4527-4E94-962F-C59B6BBB23D1}" destId="{D8E9A5D7-E5F0-49DB-909C-1A1BA0EF941F}" srcOrd="0" destOrd="0" presId="urn:microsoft.com/office/officeart/2005/8/layout/hierarchy1"/>
    <dgm:cxn modelId="{0B525EF6-6FB5-4A6E-8100-B0E88C9A9821}" type="presParOf" srcId="{D8E9A5D7-E5F0-49DB-909C-1A1BA0EF941F}" destId="{10044E9C-C4AA-4856-9BA1-AB765C12B939}" srcOrd="0" destOrd="0" presId="urn:microsoft.com/office/officeart/2005/8/layout/hierarchy1"/>
    <dgm:cxn modelId="{4EF43816-D503-49A6-BF85-8B54C2FC5448}" type="presParOf" srcId="{D8E9A5D7-E5F0-49DB-909C-1A1BA0EF941F}" destId="{0B0CC648-9182-4779-BF9C-E8167395666D}" srcOrd="1" destOrd="0" presId="urn:microsoft.com/office/officeart/2005/8/layout/hierarchy1"/>
    <dgm:cxn modelId="{43667D6A-57A5-4DFF-9F3E-D8A432179EB7}" type="presParOf" srcId="{EF180203-4527-4E94-962F-C59B6BBB23D1}" destId="{B784F491-EF87-4ECF-AB79-0710CAD52369}" srcOrd="1" destOrd="0" presId="urn:microsoft.com/office/officeart/2005/8/layout/hierarchy1"/>
    <dgm:cxn modelId="{22558130-E8E7-4811-8183-16744537749C}" type="presParOf" srcId="{B784F491-EF87-4ECF-AB79-0710CAD52369}" destId="{07654E3A-6460-457E-8D89-66470BD927A7}" srcOrd="0" destOrd="0" presId="urn:microsoft.com/office/officeart/2005/8/layout/hierarchy1"/>
    <dgm:cxn modelId="{97E930CA-B056-4C1C-94F4-F771872E4B79}" type="presParOf" srcId="{B784F491-EF87-4ECF-AB79-0710CAD52369}" destId="{18C4EE71-9A1B-4665-9142-85C06810F0D1}" srcOrd="1" destOrd="0" presId="urn:microsoft.com/office/officeart/2005/8/layout/hierarchy1"/>
    <dgm:cxn modelId="{23B493EE-1D7C-4825-8128-E8C9728E4272}" type="presParOf" srcId="{18C4EE71-9A1B-4665-9142-85C06810F0D1}" destId="{0C80FF74-4F51-46BB-B922-829899C37DBF}" srcOrd="0" destOrd="0" presId="urn:microsoft.com/office/officeart/2005/8/layout/hierarchy1"/>
    <dgm:cxn modelId="{F32AFC4C-7AF2-4D5E-9BAD-44E8A61BE2C5}" type="presParOf" srcId="{0C80FF74-4F51-46BB-B922-829899C37DBF}" destId="{BD548DCB-4097-4D1B-96C9-0CB53876256E}" srcOrd="0" destOrd="0" presId="urn:microsoft.com/office/officeart/2005/8/layout/hierarchy1"/>
    <dgm:cxn modelId="{1C334901-973A-4E29-9224-A7EE229C3893}" type="presParOf" srcId="{0C80FF74-4F51-46BB-B922-829899C37DBF}" destId="{0AD757A3-7284-479F-8111-E17BE6ED7D1D}" srcOrd="1" destOrd="0" presId="urn:microsoft.com/office/officeart/2005/8/layout/hierarchy1"/>
    <dgm:cxn modelId="{EF838053-41E4-42DC-BA90-FDAF2F3DA1EF}" type="presParOf" srcId="{18C4EE71-9A1B-4665-9142-85C06810F0D1}" destId="{BA312062-2C24-458D-882E-2A2CC6EA0826}" srcOrd="1" destOrd="0" presId="urn:microsoft.com/office/officeart/2005/8/layout/hierarchy1"/>
    <dgm:cxn modelId="{81FEB690-60B2-42C6-8B9B-497FFA5DFD67}" type="presParOf" srcId="{B784F491-EF87-4ECF-AB79-0710CAD52369}" destId="{42444F47-88EE-4F76-8187-057C869FACF1}" srcOrd="2" destOrd="0" presId="urn:microsoft.com/office/officeart/2005/8/layout/hierarchy1"/>
    <dgm:cxn modelId="{268F77E9-8D63-4003-94E0-F63BD867F1EF}" type="presParOf" srcId="{B784F491-EF87-4ECF-AB79-0710CAD52369}" destId="{FF36DDE2-8A43-4EDD-9D99-5E28308A3CAC}" srcOrd="3" destOrd="0" presId="urn:microsoft.com/office/officeart/2005/8/layout/hierarchy1"/>
    <dgm:cxn modelId="{197D913E-1F43-4A81-8255-064F542F732E}" type="presParOf" srcId="{FF36DDE2-8A43-4EDD-9D99-5E28308A3CAC}" destId="{4AA08E3E-945D-404A-BBCD-A0F9B5AF91A5}" srcOrd="0" destOrd="0" presId="urn:microsoft.com/office/officeart/2005/8/layout/hierarchy1"/>
    <dgm:cxn modelId="{C5B7C923-1AC8-411F-A660-A61CA44B818E}" type="presParOf" srcId="{4AA08E3E-945D-404A-BBCD-A0F9B5AF91A5}" destId="{0DC7A355-6C36-4089-9E14-DB2FACBAA52E}" srcOrd="0" destOrd="0" presId="urn:microsoft.com/office/officeart/2005/8/layout/hierarchy1"/>
    <dgm:cxn modelId="{3072C8B1-B7F6-45A2-8ECB-468E6235908C}" type="presParOf" srcId="{4AA08E3E-945D-404A-BBCD-A0F9B5AF91A5}" destId="{880C98FF-AA75-425F-B644-2BBDC2874983}" srcOrd="1" destOrd="0" presId="urn:microsoft.com/office/officeart/2005/8/layout/hierarchy1"/>
    <dgm:cxn modelId="{7FE90AD4-5655-4BD3-94BB-1CAF7406C68C}" type="presParOf" srcId="{FF36DDE2-8A43-4EDD-9D99-5E28308A3CAC}" destId="{E8656E8B-CEED-4037-B27E-CACFE758BBAC}" srcOrd="1" destOrd="0" presId="urn:microsoft.com/office/officeart/2005/8/layout/hierarchy1"/>
    <dgm:cxn modelId="{530F123E-5CD8-4AC0-BC9B-68BD09705498}" type="presParOf" srcId="{A3752030-5900-49C7-9C7D-16C152FD10FF}" destId="{5698B350-684A-47FB-8E2F-17E1D6ACCE36}" srcOrd="2" destOrd="0" presId="urn:microsoft.com/office/officeart/2005/8/layout/hierarchy1"/>
    <dgm:cxn modelId="{B2428714-8E4E-4381-B530-A0A268CAD31A}" type="presParOf" srcId="{5698B350-684A-47FB-8E2F-17E1D6ACCE36}" destId="{5007BC84-D2C7-45A5-BB5F-F6EAE0BFE456}" srcOrd="0" destOrd="0" presId="urn:microsoft.com/office/officeart/2005/8/layout/hierarchy1"/>
    <dgm:cxn modelId="{9F3EF09E-7F6F-4D4D-9C92-4A00665B49B8}" type="presParOf" srcId="{5007BC84-D2C7-45A5-BB5F-F6EAE0BFE456}" destId="{50E390B4-1F6E-42DA-A898-2ECA4DDD3CA1}" srcOrd="0" destOrd="0" presId="urn:microsoft.com/office/officeart/2005/8/layout/hierarchy1"/>
    <dgm:cxn modelId="{C9BE70DD-8008-4C9C-B34A-AE836FE7D3E6}" type="presParOf" srcId="{5007BC84-D2C7-45A5-BB5F-F6EAE0BFE456}" destId="{D3A0B547-4D90-4FBE-A581-47B8EC06F98A}" srcOrd="1" destOrd="0" presId="urn:microsoft.com/office/officeart/2005/8/layout/hierarchy1"/>
    <dgm:cxn modelId="{90BE9E66-DC65-4E61-9310-A26A181A7227}" type="presParOf" srcId="{5698B350-684A-47FB-8E2F-17E1D6ACCE36}" destId="{2C88F964-6C5A-4CC4-8F88-0322C3BD49E8}" srcOrd="1" destOrd="0" presId="urn:microsoft.com/office/officeart/2005/8/layout/hierarchy1"/>
    <dgm:cxn modelId="{BB446065-E552-45F5-848E-0F2C7692C503}" type="presParOf" srcId="{2C88F964-6C5A-4CC4-8F88-0322C3BD49E8}" destId="{4FCC41CB-E6E8-42ED-8CE1-35ED2E416C45}" srcOrd="0" destOrd="0" presId="urn:microsoft.com/office/officeart/2005/8/layout/hierarchy1"/>
    <dgm:cxn modelId="{933691D6-3EFD-45B8-BF34-4C01E3CCB890}" type="presParOf" srcId="{2C88F964-6C5A-4CC4-8F88-0322C3BD49E8}" destId="{9FF93E02-AA0D-4BE5-BE61-2727F1F7F797}" srcOrd="1" destOrd="0" presId="urn:microsoft.com/office/officeart/2005/8/layout/hierarchy1"/>
    <dgm:cxn modelId="{697D7D9D-35C7-4D44-8739-FD46F2599454}" type="presParOf" srcId="{9FF93E02-AA0D-4BE5-BE61-2727F1F7F797}" destId="{38186826-336F-4D0F-A945-F66C221DE079}" srcOrd="0" destOrd="0" presId="urn:microsoft.com/office/officeart/2005/8/layout/hierarchy1"/>
    <dgm:cxn modelId="{E0E9ADAF-4129-4EF6-B703-2070AED6B073}" type="presParOf" srcId="{38186826-336F-4D0F-A945-F66C221DE079}" destId="{C70EF932-1E5D-4561-AEFD-579024527A6A}" srcOrd="0" destOrd="0" presId="urn:microsoft.com/office/officeart/2005/8/layout/hierarchy1"/>
    <dgm:cxn modelId="{CE548970-292D-4AB8-8387-F72DF7A4E07C}" type="presParOf" srcId="{38186826-336F-4D0F-A945-F66C221DE079}" destId="{7C26456E-BE6C-49FB-AE87-150268D28A5D}" srcOrd="1" destOrd="0" presId="urn:microsoft.com/office/officeart/2005/8/layout/hierarchy1"/>
    <dgm:cxn modelId="{E1F5D52D-41AF-4D47-A1DE-A52EB8C92079}" type="presParOf" srcId="{9FF93E02-AA0D-4BE5-BE61-2727F1F7F797}" destId="{8CAD8A90-3C6F-47CD-9A8D-FC0354617642}" srcOrd="1" destOrd="0" presId="urn:microsoft.com/office/officeart/2005/8/layout/hierarchy1"/>
    <dgm:cxn modelId="{0E48EA75-E594-4566-A7F9-69D18FE61E6B}" type="presParOf" srcId="{A3752030-5900-49C7-9C7D-16C152FD10FF}" destId="{F61BFDF9-2ACD-4A18-B8B7-87022C57C242}" srcOrd="3" destOrd="0" presId="urn:microsoft.com/office/officeart/2005/8/layout/hierarchy1"/>
    <dgm:cxn modelId="{5905BD30-41DA-4FEE-B52C-23A72102A3A5}" type="presParOf" srcId="{F61BFDF9-2ACD-4A18-B8B7-87022C57C242}" destId="{D1D71DE7-63A7-413C-AE06-381E6F97920F}" srcOrd="0" destOrd="0" presId="urn:microsoft.com/office/officeart/2005/8/layout/hierarchy1"/>
    <dgm:cxn modelId="{483C7F1D-C5E0-4815-B221-A09E3036C88C}" type="presParOf" srcId="{D1D71DE7-63A7-413C-AE06-381E6F97920F}" destId="{D7F06771-BD76-4242-9CD9-F16FDBC68022}" srcOrd="0" destOrd="0" presId="urn:microsoft.com/office/officeart/2005/8/layout/hierarchy1"/>
    <dgm:cxn modelId="{8FB0260F-8C75-4F1C-B163-07374902E7D4}" type="presParOf" srcId="{D1D71DE7-63A7-413C-AE06-381E6F97920F}" destId="{53E71526-32EF-4ACB-B70B-0725B2F46B65}" srcOrd="1" destOrd="0" presId="urn:microsoft.com/office/officeart/2005/8/layout/hierarchy1"/>
    <dgm:cxn modelId="{6D892F6F-B599-4720-86AE-42B7A1DA4574}" type="presParOf" srcId="{F61BFDF9-2ACD-4A18-B8B7-87022C57C242}" destId="{77BB5AD5-CD67-4F1F-BCE0-E60E065519C8}" srcOrd="1" destOrd="0" presId="urn:microsoft.com/office/officeart/2005/8/layout/hierarchy1"/>
    <dgm:cxn modelId="{86911719-AD85-44EB-9DA2-8137C56461EC}" type="presParOf" srcId="{77BB5AD5-CD67-4F1F-BCE0-E60E065519C8}" destId="{89EB1605-F606-4B23-91F1-5250D532F054}" srcOrd="0" destOrd="0" presId="urn:microsoft.com/office/officeart/2005/8/layout/hierarchy1"/>
    <dgm:cxn modelId="{6CE20003-FA70-42A0-A9D9-806A79489B45}" type="presParOf" srcId="{77BB5AD5-CD67-4F1F-BCE0-E60E065519C8}" destId="{13CE6473-E063-457D-B46C-B51CEC60EFB7}" srcOrd="1" destOrd="0" presId="urn:microsoft.com/office/officeart/2005/8/layout/hierarchy1"/>
    <dgm:cxn modelId="{82DBE701-4982-4075-97BC-1925E41BED21}" type="presParOf" srcId="{13CE6473-E063-457D-B46C-B51CEC60EFB7}" destId="{6C7056BF-5D27-44E5-9A5B-13FE72506DD5}" srcOrd="0" destOrd="0" presId="urn:microsoft.com/office/officeart/2005/8/layout/hierarchy1"/>
    <dgm:cxn modelId="{31318DAD-C431-42B6-BCD9-3E9E3945D077}" type="presParOf" srcId="{6C7056BF-5D27-44E5-9A5B-13FE72506DD5}" destId="{52FFBC3E-90FC-440D-A475-45F2AA1ECF8C}" srcOrd="0" destOrd="0" presId="urn:microsoft.com/office/officeart/2005/8/layout/hierarchy1"/>
    <dgm:cxn modelId="{4E716129-11B0-4168-B6A7-0DAB7D9FF5C3}" type="presParOf" srcId="{6C7056BF-5D27-44E5-9A5B-13FE72506DD5}" destId="{51323ADE-AD18-465B-8211-DAF2A5CAD404}" srcOrd="1" destOrd="0" presId="urn:microsoft.com/office/officeart/2005/8/layout/hierarchy1"/>
    <dgm:cxn modelId="{68978B65-64F2-4318-AF19-37D3F870771B}" type="presParOf" srcId="{13CE6473-E063-457D-B46C-B51CEC60EFB7}" destId="{0205A9EA-7DE1-4CBF-9D44-E1D774B78916}" srcOrd="1" destOrd="0" presId="urn:microsoft.com/office/officeart/2005/8/layout/hierarchy1"/>
    <dgm:cxn modelId="{292D55BB-2CB0-44F4-A1B6-FCFDC6772D28}" type="presParOf" srcId="{77BB5AD5-CD67-4F1F-BCE0-E60E065519C8}" destId="{85CE497E-A64F-4DD6-BCB3-18BBC96EF43D}" srcOrd="2" destOrd="0" presId="urn:microsoft.com/office/officeart/2005/8/layout/hierarchy1"/>
    <dgm:cxn modelId="{10BD911C-C332-4B8E-86FF-B4C084F839C6}" type="presParOf" srcId="{77BB5AD5-CD67-4F1F-BCE0-E60E065519C8}" destId="{C207B790-0ABC-4B39-92F8-87127E195628}" srcOrd="3" destOrd="0" presId="urn:microsoft.com/office/officeart/2005/8/layout/hierarchy1"/>
    <dgm:cxn modelId="{15341EB7-2E4E-4561-AC1C-D9F5710985D6}" type="presParOf" srcId="{C207B790-0ABC-4B39-92F8-87127E195628}" destId="{EA26D338-B1B7-4016-8D67-F76A73120945}" srcOrd="0" destOrd="0" presId="urn:microsoft.com/office/officeart/2005/8/layout/hierarchy1"/>
    <dgm:cxn modelId="{2580DF91-8C31-42DD-95A4-87DEADAF7879}" type="presParOf" srcId="{EA26D338-B1B7-4016-8D67-F76A73120945}" destId="{457F10C5-6F26-4CB4-B77E-C4DD496A479A}" srcOrd="0" destOrd="0" presId="urn:microsoft.com/office/officeart/2005/8/layout/hierarchy1"/>
    <dgm:cxn modelId="{80463E33-7AEB-4B1C-B0FF-663517FA398E}" type="presParOf" srcId="{EA26D338-B1B7-4016-8D67-F76A73120945}" destId="{3FB94C3C-A0CE-4133-A3F6-08E3C1C47EE5}" srcOrd="1" destOrd="0" presId="urn:microsoft.com/office/officeart/2005/8/layout/hierarchy1"/>
    <dgm:cxn modelId="{118C5FB3-1B2F-46BD-95BE-7C8BB44B8BC5}" type="presParOf" srcId="{C207B790-0ABC-4B39-92F8-87127E195628}" destId="{BAA91457-AD97-4AA2-A342-7CFEC613EE6B}" srcOrd="1" destOrd="0" presId="urn:microsoft.com/office/officeart/2005/8/layout/hierarchy1"/>
    <dgm:cxn modelId="{D10B3C5E-7903-4BE4-8782-6519DE7C634D}" type="presParOf" srcId="{77BB5AD5-CD67-4F1F-BCE0-E60E065519C8}" destId="{58598735-DEFB-4AD0-9397-F14EDADB141D}" srcOrd="4" destOrd="0" presId="urn:microsoft.com/office/officeart/2005/8/layout/hierarchy1"/>
    <dgm:cxn modelId="{8E8CA3D5-AE4E-4D9C-AD79-69FA3080083F}" type="presParOf" srcId="{77BB5AD5-CD67-4F1F-BCE0-E60E065519C8}" destId="{5D848329-FF53-4197-9AA3-B82C478FB342}" srcOrd="5" destOrd="0" presId="urn:microsoft.com/office/officeart/2005/8/layout/hierarchy1"/>
    <dgm:cxn modelId="{8AED33CA-F521-49DE-9414-F32B0DFAE65C}" type="presParOf" srcId="{5D848329-FF53-4197-9AA3-B82C478FB342}" destId="{781EEBAB-0CCD-4FEE-95E9-81B2D31ADE72}" srcOrd="0" destOrd="0" presId="urn:microsoft.com/office/officeart/2005/8/layout/hierarchy1"/>
    <dgm:cxn modelId="{C0A21FD0-2C44-4DE3-8DC0-E2037E36FA18}" type="presParOf" srcId="{781EEBAB-0CCD-4FEE-95E9-81B2D31ADE72}" destId="{9F0763E9-A8FA-490D-845B-9F0310739CC4}" srcOrd="0" destOrd="0" presId="urn:microsoft.com/office/officeart/2005/8/layout/hierarchy1"/>
    <dgm:cxn modelId="{EDD48109-CEAB-4165-8E63-FD9C2DB9DFCE}" type="presParOf" srcId="{781EEBAB-0CCD-4FEE-95E9-81B2D31ADE72}" destId="{99FA5523-CB0F-417E-BA96-52918F91F5D7}" srcOrd="1" destOrd="0" presId="urn:microsoft.com/office/officeart/2005/8/layout/hierarchy1"/>
    <dgm:cxn modelId="{6497EDA7-B5AC-447A-8EA5-F942618FA628}" type="presParOf" srcId="{5D848329-FF53-4197-9AA3-B82C478FB342}" destId="{A045D61A-60B5-44E4-A348-E7A76B57B4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8735-DEFB-4AD0-9397-F14EDADB141D}">
      <dsp:nvSpPr>
        <dsp:cNvPr id="0" name=""/>
        <dsp:cNvSpPr/>
      </dsp:nvSpPr>
      <dsp:spPr>
        <a:xfrm>
          <a:off x="6251268" y="2128172"/>
          <a:ext cx="1154398" cy="27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96"/>
              </a:lnTo>
              <a:lnTo>
                <a:pt x="1154398" y="187196"/>
              </a:lnTo>
              <a:lnTo>
                <a:pt x="1154398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E497E-A64F-4DD6-BCB3-18BBC96EF43D}">
      <dsp:nvSpPr>
        <dsp:cNvPr id="0" name=""/>
        <dsp:cNvSpPr/>
      </dsp:nvSpPr>
      <dsp:spPr>
        <a:xfrm>
          <a:off x="6205548" y="2128172"/>
          <a:ext cx="91440" cy="274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B1605-F606-4B23-91F1-5250D532F054}">
      <dsp:nvSpPr>
        <dsp:cNvPr id="0" name=""/>
        <dsp:cNvSpPr/>
      </dsp:nvSpPr>
      <dsp:spPr>
        <a:xfrm>
          <a:off x="5096869" y="2128172"/>
          <a:ext cx="1154398" cy="274694"/>
        </a:xfrm>
        <a:custGeom>
          <a:avLst/>
          <a:gdLst/>
          <a:ahLst/>
          <a:cxnLst/>
          <a:rect l="0" t="0" r="0" b="0"/>
          <a:pathLst>
            <a:path>
              <a:moveTo>
                <a:pt x="1154398" y="0"/>
              </a:moveTo>
              <a:lnTo>
                <a:pt x="1154398" y="187196"/>
              </a:lnTo>
              <a:lnTo>
                <a:pt x="0" y="187196"/>
              </a:lnTo>
              <a:lnTo>
                <a:pt x="0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C41CB-E6E8-42ED-8CE1-35ED2E416C45}">
      <dsp:nvSpPr>
        <dsp:cNvPr id="0" name=""/>
        <dsp:cNvSpPr/>
      </dsp:nvSpPr>
      <dsp:spPr>
        <a:xfrm>
          <a:off x="3896751" y="2128172"/>
          <a:ext cx="91440" cy="274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4F47-88EE-4F76-8187-057C869FACF1}">
      <dsp:nvSpPr>
        <dsp:cNvPr id="0" name=""/>
        <dsp:cNvSpPr/>
      </dsp:nvSpPr>
      <dsp:spPr>
        <a:xfrm>
          <a:off x="2210873" y="2128172"/>
          <a:ext cx="577199" cy="27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96"/>
              </a:lnTo>
              <a:lnTo>
                <a:pt x="577199" y="187196"/>
              </a:lnTo>
              <a:lnTo>
                <a:pt x="577199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4E3A-6460-457E-8D89-66470BD927A7}">
      <dsp:nvSpPr>
        <dsp:cNvPr id="0" name=""/>
        <dsp:cNvSpPr/>
      </dsp:nvSpPr>
      <dsp:spPr>
        <a:xfrm>
          <a:off x="1633674" y="2128172"/>
          <a:ext cx="577199" cy="274694"/>
        </a:xfrm>
        <a:custGeom>
          <a:avLst/>
          <a:gdLst/>
          <a:ahLst/>
          <a:cxnLst/>
          <a:rect l="0" t="0" r="0" b="0"/>
          <a:pathLst>
            <a:path>
              <a:moveTo>
                <a:pt x="577199" y="0"/>
              </a:moveTo>
              <a:lnTo>
                <a:pt x="577199" y="187196"/>
              </a:lnTo>
              <a:lnTo>
                <a:pt x="0" y="187196"/>
              </a:lnTo>
              <a:lnTo>
                <a:pt x="0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91F59-A26C-468A-81A0-7D1BB308099D}">
      <dsp:nvSpPr>
        <dsp:cNvPr id="0" name=""/>
        <dsp:cNvSpPr/>
      </dsp:nvSpPr>
      <dsp:spPr>
        <a:xfrm>
          <a:off x="433556" y="2128172"/>
          <a:ext cx="91440" cy="274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69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718E5-79B7-46B2-8F62-A32349CC0FFB}">
      <dsp:nvSpPr>
        <dsp:cNvPr id="0" name=""/>
        <dsp:cNvSpPr/>
      </dsp:nvSpPr>
      <dsp:spPr>
        <a:xfrm>
          <a:off x="7022" y="1528409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E8AB1-BE81-44FE-9D78-7A0AD4F5CAFE}">
      <dsp:nvSpPr>
        <dsp:cNvPr id="0" name=""/>
        <dsp:cNvSpPr/>
      </dsp:nvSpPr>
      <dsp:spPr>
        <a:xfrm>
          <a:off x="111967" y="1628107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population_2013</a:t>
          </a:r>
        </a:p>
      </dsp:txBody>
      <dsp:txXfrm>
        <a:off x="129533" y="1645673"/>
        <a:ext cx="909375" cy="564630"/>
      </dsp:txXfrm>
    </dsp:sp>
    <dsp:sp modelId="{BFE76EFF-44AA-43C1-A78E-4AFB96C0BC5C}">
      <dsp:nvSpPr>
        <dsp:cNvPr id="0" name=""/>
        <dsp:cNvSpPr/>
      </dsp:nvSpPr>
      <dsp:spPr>
        <a:xfrm>
          <a:off x="7022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859637-56BF-4AB4-B46A-EF8BAACF7D17}">
      <dsp:nvSpPr>
        <dsp:cNvPr id="0" name=""/>
        <dsp:cNvSpPr/>
      </dsp:nvSpPr>
      <dsp:spPr>
        <a:xfrm>
          <a:off x="111967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fr_population</a:t>
          </a:r>
        </a:p>
      </dsp:txBody>
      <dsp:txXfrm>
        <a:off x="129533" y="2520130"/>
        <a:ext cx="909375" cy="564630"/>
      </dsp:txXfrm>
    </dsp:sp>
    <dsp:sp modelId="{10044E9C-C4AA-4856-9BA1-AB765C12B939}">
      <dsp:nvSpPr>
        <dsp:cNvPr id="0" name=""/>
        <dsp:cNvSpPr/>
      </dsp:nvSpPr>
      <dsp:spPr>
        <a:xfrm>
          <a:off x="1738619" y="1528409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CC648-9182-4779-BF9C-E8167395666D}">
      <dsp:nvSpPr>
        <dsp:cNvPr id="0" name=""/>
        <dsp:cNvSpPr/>
      </dsp:nvSpPr>
      <dsp:spPr>
        <a:xfrm>
          <a:off x="1843565" y="1628107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sous_nutrition</a:t>
          </a:r>
        </a:p>
      </dsp:txBody>
      <dsp:txXfrm>
        <a:off x="1861131" y="1645673"/>
        <a:ext cx="909375" cy="564630"/>
      </dsp:txXfrm>
    </dsp:sp>
    <dsp:sp modelId="{BD548DCB-4097-4D1B-96C9-0CB53876256E}">
      <dsp:nvSpPr>
        <dsp:cNvPr id="0" name=""/>
        <dsp:cNvSpPr/>
      </dsp:nvSpPr>
      <dsp:spPr>
        <a:xfrm>
          <a:off x="1161420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757A3-7284-479F-8111-E17BE6ED7D1D}">
      <dsp:nvSpPr>
        <dsp:cNvPr id="0" name=""/>
        <dsp:cNvSpPr/>
      </dsp:nvSpPr>
      <dsp:spPr>
        <a:xfrm>
          <a:off x="1266366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fr_population</a:t>
          </a:r>
        </a:p>
      </dsp:txBody>
      <dsp:txXfrm>
        <a:off x="1283932" y="2520130"/>
        <a:ext cx="909375" cy="564630"/>
      </dsp:txXfrm>
    </dsp:sp>
    <dsp:sp modelId="{0DC7A355-6C36-4089-9E14-DB2FACBAA52E}">
      <dsp:nvSpPr>
        <dsp:cNvPr id="0" name=""/>
        <dsp:cNvSpPr/>
      </dsp:nvSpPr>
      <dsp:spPr>
        <a:xfrm>
          <a:off x="2315819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C98FF-AA75-425F-B644-2BBDC2874983}">
      <dsp:nvSpPr>
        <dsp:cNvPr id="0" name=""/>
        <dsp:cNvSpPr/>
      </dsp:nvSpPr>
      <dsp:spPr>
        <a:xfrm>
          <a:off x="2420764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fr_sousalimentation</a:t>
          </a:r>
        </a:p>
      </dsp:txBody>
      <dsp:txXfrm>
        <a:off x="2438330" y="2520130"/>
        <a:ext cx="909375" cy="564630"/>
      </dsp:txXfrm>
    </dsp:sp>
    <dsp:sp modelId="{50E390B4-1F6E-42DA-A898-2ECA4DDD3CA1}">
      <dsp:nvSpPr>
        <dsp:cNvPr id="0" name=""/>
        <dsp:cNvSpPr/>
      </dsp:nvSpPr>
      <dsp:spPr>
        <a:xfrm>
          <a:off x="3470217" y="1528409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0B547-4D90-4FBE-A581-47B8EC06F98A}">
      <dsp:nvSpPr>
        <dsp:cNvPr id="0" name=""/>
        <dsp:cNvSpPr/>
      </dsp:nvSpPr>
      <dsp:spPr>
        <a:xfrm>
          <a:off x="3575162" y="1628107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cereales_consommables</a:t>
          </a:r>
        </a:p>
      </dsp:txBody>
      <dsp:txXfrm>
        <a:off x="3592728" y="1645673"/>
        <a:ext cx="909375" cy="564630"/>
      </dsp:txXfrm>
    </dsp:sp>
    <dsp:sp modelId="{C70EF932-1E5D-4561-AEFD-579024527A6A}">
      <dsp:nvSpPr>
        <dsp:cNvPr id="0" name=""/>
        <dsp:cNvSpPr/>
      </dsp:nvSpPr>
      <dsp:spPr>
        <a:xfrm>
          <a:off x="3470217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6456E-BE6C-49FB-AE87-150268D28A5D}">
      <dsp:nvSpPr>
        <dsp:cNvPr id="0" name=""/>
        <dsp:cNvSpPr/>
      </dsp:nvSpPr>
      <dsp:spPr>
        <a:xfrm>
          <a:off x="3575162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fr_cereales</a:t>
          </a:r>
        </a:p>
      </dsp:txBody>
      <dsp:txXfrm>
        <a:off x="3592728" y="2520130"/>
        <a:ext cx="909375" cy="564630"/>
      </dsp:txXfrm>
    </dsp:sp>
    <dsp:sp modelId="{D7F06771-BD76-4242-9CD9-F16FDBC68022}">
      <dsp:nvSpPr>
        <dsp:cNvPr id="0" name=""/>
        <dsp:cNvSpPr/>
      </dsp:nvSpPr>
      <dsp:spPr>
        <a:xfrm>
          <a:off x="5779014" y="1528409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71526-32EF-4ACB-B70B-0725B2F46B65}">
      <dsp:nvSpPr>
        <dsp:cNvPr id="0" name=""/>
        <dsp:cNvSpPr/>
      </dsp:nvSpPr>
      <dsp:spPr>
        <a:xfrm>
          <a:off x="5883959" y="1628107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bilan_alim</a:t>
          </a:r>
        </a:p>
      </dsp:txBody>
      <dsp:txXfrm>
        <a:off x="5901525" y="1645673"/>
        <a:ext cx="909375" cy="564630"/>
      </dsp:txXfrm>
    </dsp:sp>
    <dsp:sp modelId="{52FFBC3E-90FC-440D-A475-45F2AA1ECF8C}">
      <dsp:nvSpPr>
        <dsp:cNvPr id="0" name=""/>
        <dsp:cNvSpPr/>
      </dsp:nvSpPr>
      <dsp:spPr>
        <a:xfrm>
          <a:off x="4624615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23ADE-AD18-465B-8211-DAF2A5CAD404}">
      <dsp:nvSpPr>
        <dsp:cNvPr id="0" name=""/>
        <dsp:cNvSpPr/>
      </dsp:nvSpPr>
      <dsp:spPr>
        <a:xfrm>
          <a:off x="4729561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fr_animaux</a:t>
          </a:r>
        </a:p>
      </dsp:txBody>
      <dsp:txXfrm>
        <a:off x="4747127" y="2520130"/>
        <a:ext cx="909375" cy="564630"/>
      </dsp:txXfrm>
    </dsp:sp>
    <dsp:sp modelId="{457F10C5-6F26-4CB4-B77E-C4DD496A479A}">
      <dsp:nvSpPr>
        <dsp:cNvPr id="0" name=""/>
        <dsp:cNvSpPr/>
      </dsp:nvSpPr>
      <dsp:spPr>
        <a:xfrm>
          <a:off x="5779014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94C3C-A0CE-4133-A3F6-08E3C1C47EE5}">
      <dsp:nvSpPr>
        <dsp:cNvPr id="0" name=""/>
        <dsp:cNvSpPr/>
      </dsp:nvSpPr>
      <dsp:spPr>
        <a:xfrm>
          <a:off x="5883959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fr_vegetaux</a:t>
          </a:r>
        </a:p>
      </dsp:txBody>
      <dsp:txXfrm>
        <a:off x="5901525" y="2520130"/>
        <a:ext cx="909375" cy="564630"/>
      </dsp:txXfrm>
    </dsp:sp>
    <dsp:sp modelId="{9F0763E9-A8FA-490D-845B-9F0310739CC4}">
      <dsp:nvSpPr>
        <dsp:cNvPr id="0" name=""/>
        <dsp:cNvSpPr/>
      </dsp:nvSpPr>
      <dsp:spPr>
        <a:xfrm>
          <a:off x="6933412" y="2402866"/>
          <a:ext cx="944507" cy="599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A5523-CB0F-417E-BA96-52918F91F5D7}">
      <dsp:nvSpPr>
        <dsp:cNvPr id="0" name=""/>
        <dsp:cNvSpPr/>
      </dsp:nvSpPr>
      <dsp:spPr>
        <a:xfrm>
          <a:off x="7038357" y="2502564"/>
          <a:ext cx="944507" cy="59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fr_population</a:t>
          </a:r>
        </a:p>
      </dsp:txBody>
      <dsp:txXfrm>
        <a:off x="7055923" y="2520130"/>
        <a:ext cx="909375" cy="56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9E0F-CDB6-43FC-954B-9419B229287F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0DB3D-E0A7-44C2-B874-E99939D5D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441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6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2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6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5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95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38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9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99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70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4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0DB3D-E0A7-44C2-B874-E99939D5D5C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87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84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8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6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32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7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2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1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2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3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1D8A3D-CA49-49FD-ACC6-B147500B256A}" type="datetimeFigureOut">
              <a:rPr lang="fr-FR" smtClean="0"/>
              <a:t>20/07/2020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46BFC3-10C6-4C21-9BC2-B343DA2B856F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3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sustainable-development-goals/tracking-progress/en/" TargetMode="External"/><Relationship Id="rId2" Type="http://schemas.openxmlformats.org/officeDocument/2006/relationships/hyperlink" Target="http://www.fao.org/3/ca5299en/ca5299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o.org/faostat/fr/#data" TargetMode="External"/><Relationship Id="rId13" Type="http://schemas.openxmlformats.org/officeDocument/2006/relationships/hyperlink" Target="http://www.fao.org/sustainable-development-goals/tracking-progress/en/" TargetMode="External"/><Relationship Id="rId3" Type="http://schemas.openxmlformats.org/officeDocument/2006/relationships/hyperlink" Target="https://www.inegalites.fr/La-faim-dans-le-monde" TargetMode="External"/><Relationship Id="rId7" Type="http://schemas.openxmlformats.org/officeDocument/2006/relationships/hyperlink" Target="https://population.un.org/wpp/" TargetMode="External"/><Relationship Id="rId12" Type="http://schemas.openxmlformats.org/officeDocument/2006/relationships/hyperlink" Target="https://www.un.org/ga/search/view_doc.asp?symbol=A/RES/70/1&amp;Lang=" TargetMode="External"/><Relationship Id="rId2" Type="http://schemas.openxmlformats.org/officeDocument/2006/relationships/hyperlink" Target="https://www.jssm.org/vol3/n3/2/v3n3-2pd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o.org/3/ca5162fr/ca5162fr.pdf" TargetMode="External"/><Relationship Id="rId11" Type="http://schemas.openxmlformats.org/officeDocument/2006/relationships/hyperlink" Target="http://www.fao.org/3/ca5299en/ca5299en.pdf" TargetMode="External"/><Relationship Id="rId5" Type="http://schemas.openxmlformats.org/officeDocument/2006/relationships/hyperlink" Target="http://www.fao.org/3/a-bp583e.pdf" TargetMode="External"/><Relationship Id="rId10" Type="http://schemas.openxmlformats.org/officeDocument/2006/relationships/hyperlink" Target="https://tice.agroparistech.fr/coursenligne/courses/PHYTOTECHNIE/document/phytotechnie/mais/ms_utilisation.htm" TargetMode="External"/><Relationship Id="rId4" Type="http://schemas.openxmlformats.org/officeDocument/2006/relationships/hyperlink" Target="http://www.fao.org/countryprofiles/index/fr/?iso3=USA" TargetMode="External"/><Relationship Id="rId9" Type="http://schemas.openxmlformats.org/officeDocument/2006/relationships/hyperlink" Target="https://www.persee.fr/doc/jatba_0370-3681_1938_num_18_204_5894" TargetMode="External"/><Relationship Id="rId14" Type="http://schemas.openxmlformats.org/officeDocument/2006/relationships/hyperlink" Target="https://www.who.int/topics/obesity/fr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hunger/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ce.agroparistech.fr/coursenligne/courses/PHYTOTECHNIE/document/phytotechnie/mais/ms_utilisation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persee.fr/doc/jatba_0370-3681_1938_num_18_204_589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C1548-E249-4E35-B2C5-B5D55889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faim dans le monde : quelques pistes d’études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C8956-4F68-49D3-91E2-998299447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Cécile Guillot, Data Analyst</a:t>
            </a:r>
          </a:p>
        </p:txBody>
      </p:sp>
    </p:spTree>
    <p:extLst>
      <p:ext uri="{BB962C8B-B14F-4D97-AF65-F5344CB8AC3E}">
        <p14:creationId xmlns:p14="http://schemas.microsoft.com/office/powerpoint/2010/main" val="372436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B0C42-FC5A-48E1-80A1-67A22F79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906410"/>
            <a:ext cx="8247354" cy="576262"/>
          </a:xfrm>
        </p:spPr>
        <p:txBody>
          <a:bodyPr/>
          <a:lstStyle/>
          <a:p>
            <a:pPr algn="ctr"/>
            <a:r>
              <a:rPr lang="fr-FR" dirty="0"/>
              <a:t>Focus sur la répartition des céréales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97E88-B457-4A04-8771-241EC831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Répartition des céréales pour l’alimentation humaine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2CA6A-36EE-4D0D-96BA-43967BDBE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Répartition des céréales pour l’alimentation animale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15C751-1F96-4732-B187-6E1E3BBEBDAC}"/>
              </a:ext>
            </a:extLst>
          </p:cNvPr>
          <p:cNvSpPr txBox="1"/>
          <p:nvPr/>
        </p:nvSpPr>
        <p:spPr>
          <a:xfrm>
            <a:off x="6354191" y="6612423"/>
            <a:ext cx="278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 : Données Bilans alimentaires FAO 2013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9DFD584-3D38-41AE-B744-C8D8F0FF2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4" y="2804265"/>
            <a:ext cx="3600000" cy="3600000"/>
          </a:xfr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D06114EC-4523-4633-B2D1-B6A9235A03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67" y="2804264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8617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EC779-98BE-4230-A8B6-8AA53323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999202"/>
            <a:ext cx="8238477" cy="519052"/>
          </a:xfrm>
        </p:spPr>
        <p:txBody>
          <a:bodyPr/>
          <a:lstStyle/>
          <a:p>
            <a:pPr algn="ctr"/>
            <a:r>
              <a:rPr lang="fr-FR" dirty="0"/>
              <a:t>LE cas des céréales aux États-Unis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CC5CAD-B503-4255-A5AF-1808678C1300}"/>
              </a:ext>
            </a:extLst>
          </p:cNvPr>
          <p:cNvSpPr txBox="1"/>
          <p:nvPr/>
        </p:nvSpPr>
        <p:spPr>
          <a:xfrm>
            <a:off x="4660777" y="6465032"/>
            <a:ext cx="448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 : Données Bilans alimentaires FAO 2013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E34D6D-25DB-4EBE-913E-257DFD692275}"/>
              </a:ext>
            </a:extLst>
          </p:cNvPr>
          <p:cNvSpPr txBox="1"/>
          <p:nvPr/>
        </p:nvSpPr>
        <p:spPr>
          <a:xfrm>
            <a:off x="4785064" y="3066274"/>
            <a:ext cx="4190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433.686 milliers de tonnes produites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140.000 milliers de tonnes uniquement pour l’alimentation animale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Si baisse de 10% :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Alimentation de 5.672.552 personnes (à raison de 2000kcal)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Soit la population de la République centrafricaine ou du Costa Rica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158F927-AB08-467D-B697-F424B6AA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0" y="2356393"/>
            <a:ext cx="4354860" cy="4354860"/>
          </a:xfrm>
        </p:spPr>
      </p:pic>
    </p:spTree>
    <p:extLst>
      <p:ext uri="{BB962C8B-B14F-4D97-AF65-F5344CB8AC3E}">
        <p14:creationId xmlns:p14="http://schemas.microsoft.com/office/powerpoint/2010/main" val="3910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D5E8E-D4C3-414D-8B34-D7AE0188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7876"/>
            <a:ext cx="8229600" cy="616706"/>
          </a:xfrm>
        </p:spPr>
        <p:txBody>
          <a:bodyPr/>
          <a:lstStyle/>
          <a:p>
            <a:pPr algn="ctr"/>
            <a:r>
              <a:rPr lang="fr-FR" dirty="0"/>
              <a:t>Les autres causes de la faim dans le monde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72C27-53FD-4A51-9D49-9DF986CF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1448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Choix politiques dans les investissements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Investissements dans le développement urbain plutôt que rural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Investissements dans des cultures permettant de générer beaucoup d’argent (huile de palme, maïs, etc.) au détriment de l’indépendance alimentaire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Conditions de production moins développées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Absence de bâtiments pour stocker les récoltes (</a:t>
            </a:r>
            <a:r>
              <a:rPr lang="fr-FR" dirty="0">
                <a:sym typeface="Wingdings" panose="05000000000000000000" pitchFamily="2" charset="2"/>
              </a:rPr>
              <a:t> Beaucoup de pertes)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Rendements moins importants : 1 Ha de céréales = 440kg de grain au Mali vs.  4T en France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Peu de système d’irrigation mis en place, manque de moyens pour acheter des pesticides, fongicides, </a:t>
            </a:r>
            <a:r>
              <a:rPr lang="fr-FR" i="1" dirty="0"/>
              <a:t>etc.</a:t>
            </a:r>
            <a:endParaRPr lang="fr-FR" dirty="0"/>
          </a:p>
          <a:p>
            <a:r>
              <a:rPr lang="fr-FR" dirty="0"/>
              <a:t>Situations conflictuelles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Destruction et pillage des fermes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Corruption, détournement des fonds alloués par les aides internationales (</a:t>
            </a:r>
            <a:r>
              <a:rPr lang="fr-FR" i="1" dirty="0"/>
              <a:t>ex</a:t>
            </a:r>
            <a:r>
              <a:rPr lang="fr-FR" dirty="0"/>
              <a:t> : Corée du Nord)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D79BB-5F5C-4321-9060-9FE5289D3055}"/>
              </a:ext>
            </a:extLst>
          </p:cNvPr>
          <p:cNvSpPr txBox="1"/>
          <p:nvPr/>
        </p:nvSpPr>
        <p:spPr>
          <a:xfrm>
            <a:off x="5940827" y="6611779"/>
            <a:ext cx="3203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https://www.inegalites.fr/La-faim-dans-le-monde</a:t>
            </a:r>
          </a:p>
        </p:txBody>
      </p:sp>
    </p:spTree>
    <p:extLst>
      <p:ext uri="{BB962C8B-B14F-4D97-AF65-F5344CB8AC3E}">
        <p14:creationId xmlns:p14="http://schemas.microsoft.com/office/powerpoint/2010/main" val="21966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23130-7EA6-4C8F-A39C-1BB003F1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de développement durable</a:t>
            </a:r>
            <a:br>
              <a:rPr lang="fr-FR" dirty="0"/>
            </a:br>
            <a:r>
              <a:rPr lang="fr-FR" dirty="0"/>
              <a:t>(2015-2030)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4F0066-09C0-4F4F-AEFF-A44F23939207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2"/>
              </a:rPr>
              <a:t>http://www.fao.org/3/ca5299en/ca5299en.pdf</a:t>
            </a:r>
            <a:r>
              <a:rPr lang="fr-FR" sz="1000" dirty="0"/>
              <a:t> ; </a:t>
            </a:r>
            <a:r>
              <a:rPr lang="fr-FR" sz="1000" dirty="0">
                <a:hlinkClick r:id="rId3"/>
              </a:rPr>
              <a:t>http://www.fao.org/sustainable-development-goals/tracking-progress/en/</a:t>
            </a:r>
            <a:r>
              <a:rPr lang="fr-FR" sz="1000" dirty="0"/>
              <a:t> ; https://www.un.org/ga/search/view_doc.asp?symbol=A/RES/70/1&amp;Lang=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8A7229-4098-4422-AD56-AE35F53FEB60}"/>
              </a:ext>
            </a:extLst>
          </p:cNvPr>
          <p:cNvSpPr txBox="1"/>
          <p:nvPr/>
        </p:nvSpPr>
        <p:spPr>
          <a:xfrm>
            <a:off x="5819942" y="3609870"/>
            <a:ext cx="3324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2015 : vote de 17 objectifs</a:t>
            </a: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Tutelle de l’ONU par l’intermédiaire de la FAO</a:t>
            </a: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Coopération avec les pays concernés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4849D64-F297-48FE-A5C7-1649AF93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66509"/>
            <a:ext cx="5238750" cy="3495675"/>
          </a:xfrm>
        </p:spPr>
      </p:pic>
    </p:spTree>
    <p:extLst>
      <p:ext uri="{BB962C8B-B14F-4D97-AF65-F5344CB8AC3E}">
        <p14:creationId xmlns:p14="http://schemas.microsoft.com/office/powerpoint/2010/main" val="40712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BC2EB-6CA8-49FF-B7BD-E370A888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877078"/>
            <a:ext cx="7989752" cy="548493"/>
          </a:xfrm>
        </p:spPr>
        <p:txBody>
          <a:bodyPr/>
          <a:lstStyle/>
          <a:p>
            <a:pPr algn="ctr"/>
            <a:r>
              <a:rPr lang="fr-FR" dirty="0"/>
              <a:t>Après 2030 : En route vers 2050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88EDA4-AFE0-4AC4-9889-5A43F69F8C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9" y="2228003"/>
            <a:ext cx="3900488" cy="260032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19E9C6-9D24-41BB-A728-9ED3C0BAB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26" y="2073692"/>
            <a:ext cx="3906838" cy="2908946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9DEDF9-CEFD-488B-ADED-96CE949EDD45}"/>
              </a:ext>
            </a:extLst>
          </p:cNvPr>
          <p:cNvSpPr txBox="1"/>
          <p:nvPr/>
        </p:nvSpPr>
        <p:spPr>
          <a:xfrm>
            <a:off x="487719" y="5103845"/>
            <a:ext cx="3900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30% de la population souffrant d’obésité</a:t>
            </a:r>
          </a:p>
          <a:p>
            <a:pPr algn="r">
              <a:buClr>
                <a:schemeClr val="bg2">
                  <a:lumMod val="75000"/>
                </a:schemeClr>
              </a:buClr>
            </a:pPr>
            <a:r>
              <a:rPr lang="fr-FR" sz="1000" dirty="0"/>
              <a:t>(estimation 2019)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FA1A87-5103-4973-B5A8-CCEC53CE85D2}"/>
              </a:ext>
            </a:extLst>
          </p:cNvPr>
          <p:cNvSpPr txBox="1"/>
          <p:nvPr/>
        </p:nvSpPr>
        <p:spPr>
          <a:xfrm>
            <a:off x="4832025" y="5120560"/>
            <a:ext cx="408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10% de la population en sous-nutrition</a:t>
            </a:r>
          </a:p>
          <a:p>
            <a:pPr algn="r">
              <a:buClr>
                <a:schemeClr val="bg2">
                  <a:lumMod val="75000"/>
                </a:schemeClr>
              </a:buClr>
            </a:pPr>
            <a:r>
              <a:rPr lang="fr-FR" sz="1000" dirty="0"/>
              <a:t>(estimation 2019)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E27057-05A5-44B3-A4B9-9D3229E8D6F2}"/>
              </a:ext>
            </a:extLst>
          </p:cNvPr>
          <p:cNvSpPr txBox="1"/>
          <p:nvPr/>
        </p:nvSpPr>
        <p:spPr>
          <a:xfrm>
            <a:off x="914400" y="5781702"/>
            <a:ext cx="7652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Pour 2050 : permettre la culture de produits sains pour permettre à chacun d’avoir accès à une bonne nutrition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5D9197-5216-489C-A801-62FC828D5CAE}"/>
              </a:ext>
            </a:extLst>
          </p:cNvPr>
          <p:cNvSpPr txBox="1"/>
          <p:nvPr/>
        </p:nvSpPr>
        <p:spPr>
          <a:xfrm>
            <a:off x="3937519" y="6611779"/>
            <a:ext cx="520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Sources : https://www.who.int/topics/obesity/fr/ , http://www.fao.org/3/ca5299en/ca5299en.pdf</a:t>
            </a:r>
          </a:p>
        </p:txBody>
      </p:sp>
    </p:spTree>
    <p:extLst>
      <p:ext uri="{BB962C8B-B14F-4D97-AF65-F5344CB8AC3E}">
        <p14:creationId xmlns:p14="http://schemas.microsoft.com/office/powerpoint/2010/main" val="178002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11ACC-8653-413D-A8BA-AC942E58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999202"/>
            <a:ext cx="8220721" cy="519052"/>
          </a:xfrm>
        </p:spPr>
        <p:txBody>
          <a:bodyPr/>
          <a:lstStyle/>
          <a:p>
            <a:pPr algn="ctr"/>
            <a:r>
              <a:rPr lang="fr-FR" dirty="0"/>
              <a:t>Recommandations &amp;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14256-B0C3-4D44-A839-3800FD7A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Continuer à aider les pays en situation d’insécurité alimentaire (stabilisation de leur agriculture, création d’un cadre légal)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Coopération entre un organisme ‘neutre’ (ONU) et les pays concernés</a:t>
            </a:r>
          </a:p>
          <a:p>
            <a:r>
              <a:rPr lang="fr-FR" dirty="0"/>
              <a:t>Trouver des cultures alternatives et adaptables aux changements climatiques</a:t>
            </a:r>
          </a:p>
          <a:p>
            <a:r>
              <a:rPr lang="fr-FR" dirty="0"/>
              <a:t>Permettre aux pays ayant une grande partie de sa population en insécurité alimentaire d’être compétitifs face aux pays riches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Prise de conscience de la part des populations (favorisation du commerce équitable)</a:t>
            </a:r>
          </a:p>
          <a:p>
            <a:r>
              <a:rPr lang="fr-FR" dirty="0"/>
              <a:t>Mettre en place des plans de prévention contre la malnutrition sous toutes ces formes</a:t>
            </a:r>
          </a:p>
        </p:txBody>
      </p:sp>
    </p:spTree>
    <p:extLst>
      <p:ext uri="{BB962C8B-B14F-4D97-AF65-F5344CB8AC3E}">
        <p14:creationId xmlns:p14="http://schemas.microsoft.com/office/powerpoint/2010/main" val="305759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99728-84A2-431A-AEDC-A3E77C0E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techniques et théoriques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6DE62-71DF-4C91-A73C-60254CCDA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des </a:t>
            </a:r>
            <a:r>
              <a:rPr lang="fr-FR" dirty="0" err="1"/>
              <a:t>dataframes</a:t>
            </a:r>
            <a:r>
              <a:rPr lang="fr-FR" dirty="0"/>
              <a:t> et algèbre relationnel</a:t>
            </a:r>
          </a:p>
        </p:txBody>
      </p:sp>
    </p:spTree>
    <p:extLst>
      <p:ext uri="{BB962C8B-B14F-4D97-AF65-F5344CB8AC3E}">
        <p14:creationId xmlns:p14="http://schemas.microsoft.com/office/powerpoint/2010/main" val="3726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8EEFF-B4CA-4334-AEA7-F23F659B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999202"/>
            <a:ext cx="8238477" cy="519052"/>
          </a:xfrm>
        </p:spPr>
        <p:txBody>
          <a:bodyPr/>
          <a:lstStyle/>
          <a:p>
            <a:pPr algn="ctr"/>
            <a:r>
              <a:rPr lang="fr-FR" dirty="0"/>
              <a:t>Description du jeu de données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FA8F1-7981-4609-B465-424769A9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311"/>
            <a:ext cx="7989752" cy="4993689"/>
          </a:xfrm>
        </p:spPr>
        <p:txBody>
          <a:bodyPr>
            <a:normAutofit/>
          </a:bodyPr>
          <a:lstStyle/>
          <a:p>
            <a:r>
              <a:rPr lang="fr-FR" dirty="0"/>
              <a:t>Jeu de données issu du site FAO stats</a:t>
            </a:r>
          </a:p>
          <a:p>
            <a:r>
              <a:rPr lang="fr-FR" dirty="0"/>
              <a:t>Composé de 5 fichiers csv 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fr_population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fr_sousalimentation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fr_cereales</a:t>
            </a:r>
          </a:p>
          <a:p>
            <a:pPr marL="324000" lvl="1" indent="0">
              <a:buNone/>
            </a:pPr>
            <a:endParaRPr lang="fr-FR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fr_animaux</a:t>
            </a:r>
            <a:endParaRPr lang="fr-FR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</a:t>
            </a:r>
            <a:r>
              <a:rPr lang="fr-FR" dirty="0" err="1"/>
              <a:t>fr_vegetaux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A6C164-F270-43EC-B787-6583BF3A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33" y="5998353"/>
            <a:ext cx="4786891" cy="51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601AC0-B460-44C1-9DEA-C46153B73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3" y="2992806"/>
            <a:ext cx="4664702" cy="5098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8F8597-C545-4859-9722-3748ADA70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4" y="4066300"/>
            <a:ext cx="4664701" cy="511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3E599C-6476-484E-AD01-C77CE2FC6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4" y="5141096"/>
            <a:ext cx="4664701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9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D7824-498A-43CB-8F3C-33558C2E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5739"/>
            <a:ext cx="7989752" cy="557823"/>
          </a:xfrm>
        </p:spPr>
        <p:txBody>
          <a:bodyPr/>
          <a:lstStyle/>
          <a:p>
            <a:pPr algn="ctr"/>
            <a:r>
              <a:rPr lang="fr-FR" dirty="0"/>
              <a:t>Outils utilisés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93380B-81F0-4D25-B861-BD078C08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06788"/>
            <a:ext cx="762000" cy="762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005766-17F3-4386-A071-009D78997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78" y="2206788"/>
            <a:ext cx="762000" cy="88328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45A23E5-E466-4A9A-84AB-F20DD1A59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2" y="5134752"/>
            <a:ext cx="1604865" cy="16550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FD291F-4DAA-4FBC-92C3-03E198D51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0" y="3627943"/>
            <a:ext cx="2827176" cy="113087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85B6850-5D45-413E-B4A0-1FEAC8E5991B}"/>
              </a:ext>
            </a:extLst>
          </p:cNvPr>
          <p:cNvSpPr txBox="1"/>
          <p:nvPr/>
        </p:nvSpPr>
        <p:spPr>
          <a:xfrm>
            <a:off x="4073588" y="2113482"/>
            <a:ext cx="449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Jupyter</a:t>
            </a:r>
            <a:r>
              <a:rPr lang="fr-FR" dirty="0"/>
              <a:t> Notebook avec Python 3 (+ Pandas, </a:t>
            </a:r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Matplotlib</a:t>
            </a:r>
            <a:r>
              <a:rPr lang="fr-FR" dirty="0"/>
              <a:t>, </a:t>
            </a:r>
            <a:r>
              <a:rPr lang="fr-FR" dirty="0" err="1"/>
              <a:t>Seaborn</a:t>
            </a:r>
            <a:r>
              <a:rPr lang="fr-FR" dirty="0"/>
              <a:t>) :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Calcul, manipulation de </a:t>
            </a:r>
            <a:r>
              <a:rPr lang="fr-FR" dirty="0" err="1"/>
              <a:t>dataframes</a:t>
            </a:r>
            <a:endParaRPr lang="fr-FR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Visualisation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la base de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2BA098-D887-4DC0-B3FD-04A7D13FCCBB}"/>
              </a:ext>
            </a:extLst>
          </p:cNvPr>
          <p:cNvSpPr txBox="1"/>
          <p:nvPr/>
        </p:nvSpPr>
        <p:spPr>
          <a:xfrm>
            <a:off x="4073588" y="3788229"/>
            <a:ext cx="458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SQLAlchemy</a:t>
            </a:r>
            <a:r>
              <a:rPr lang="fr-FR" dirty="0"/>
              <a:t> : pour connecter la base de données à </a:t>
            </a:r>
            <a:r>
              <a:rPr lang="fr-FR" dirty="0" err="1"/>
              <a:t>Jupyter</a:t>
            </a:r>
            <a:r>
              <a:rPr lang="fr-FR" dirty="0"/>
              <a:t> Notebook et Python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45253-BA8D-4FD8-905C-D92342875590}"/>
              </a:ext>
            </a:extLst>
          </p:cNvPr>
          <p:cNvSpPr txBox="1"/>
          <p:nvPr/>
        </p:nvSpPr>
        <p:spPr>
          <a:xfrm>
            <a:off x="4160674" y="5060302"/>
            <a:ext cx="4585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PostgreSQL : système de gestion de base de données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S’intègre bien avec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Permet de créer les requêtes SQL dans le Notebook</a:t>
            </a:r>
          </a:p>
        </p:txBody>
      </p:sp>
    </p:spTree>
    <p:extLst>
      <p:ext uri="{BB962C8B-B14F-4D97-AF65-F5344CB8AC3E}">
        <p14:creationId xmlns:p14="http://schemas.microsoft.com/office/powerpoint/2010/main" val="325418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0143A-80FD-47C8-851B-93DCA788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des </a:t>
            </a:r>
            <a:r>
              <a:rPr lang="fr-FR" dirty="0" err="1"/>
              <a:t>dataframes</a:t>
            </a:r>
            <a:r>
              <a:rPr lang="fr-FR" dirty="0"/>
              <a:t> dans le code des réponses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23D1CFD-4ED8-4E48-807F-AABC199D7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568565"/>
              </p:ext>
            </p:extLst>
          </p:nvPr>
        </p:nvGraphicFramePr>
        <p:xfrm>
          <a:off x="577056" y="1969810"/>
          <a:ext cx="7989888" cy="463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89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B41C-5F3B-47DA-A834-11A46C67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 : la faim dans le monde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00AEF0-03A5-43BB-ABFC-D3EE8C49B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2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0774D-15C5-44E1-9966-641A6782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905522"/>
            <a:ext cx="8211845" cy="598951"/>
          </a:xfrm>
        </p:spPr>
        <p:txBody>
          <a:bodyPr/>
          <a:lstStyle/>
          <a:p>
            <a:pPr algn="ctr"/>
            <a:r>
              <a:rPr lang="fr-FR" dirty="0"/>
              <a:t>Algèbre relationnelle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BB159C-3C33-4B00-9168-2C6F2A54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96" y="2227263"/>
            <a:ext cx="6607345" cy="36322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E63504E-676E-45FB-8792-1FE5DB1A9D9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9192" y="5646198"/>
            <a:ext cx="932156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C7B2EC1-AB85-4F6C-BE44-70B69AD81930}"/>
              </a:ext>
            </a:extLst>
          </p:cNvPr>
          <p:cNvSpPr txBox="1"/>
          <p:nvPr/>
        </p:nvSpPr>
        <p:spPr>
          <a:xfrm>
            <a:off x="122067" y="6303146"/>
            <a:ext cx="103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interne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40037BB-55F6-4436-AAD5-51DCF7FEDE90}"/>
              </a:ext>
            </a:extLst>
          </p:cNvPr>
          <p:cNvGrpSpPr/>
          <p:nvPr/>
        </p:nvGrpSpPr>
        <p:grpSpPr>
          <a:xfrm>
            <a:off x="0" y="2966907"/>
            <a:ext cx="1571349" cy="361637"/>
            <a:chOff x="0" y="2966907"/>
            <a:chExt cx="1571349" cy="36163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B95875B-F81A-4D71-BBF9-6943CD7B90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6317" y="3151573"/>
              <a:ext cx="415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C5D3B6F-4AF6-491C-A05C-1F2A420B661E}"/>
                </a:ext>
              </a:extLst>
            </p:cNvPr>
            <p:cNvSpPr txBox="1"/>
            <p:nvPr/>
          </p:nvSpPr>
          <p:spPr>
            <a:xfrm>
              <a:off x="0" y="2966907"/>
              <a:ext cx="127229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750" dirty="0"/>
                <a:t>Agrégation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91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A777-C9C7-4B6E-AE24-D2F98A1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3278"/>
            <a:ext cx="8229599" cy="51017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Algèbre relationnelle (2)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A881183-6533-4901-94C1-63DD1E2F95DE}"/>
              </a:ext>
            </a:extLst>
          </p:cNvPr>
          <p:cNvGrpSpPr/>
          <p:nvPr/>
        </p:nvGrpSpPr>
        <p:grpSpPr>
          <a:xfrm>
            <a:off x="0" y="2436592"/>
            <a:ext cx="9010835" cy="855545"/>
            <a:chOff x="0" y="2436592"/>
            <a:chExt cx="9010835" cy="85554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47AA833-382A-4F41-A077-95D6228E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80703"/>
              <a:ext cx="6347536" cy="811434"/>
            </a:xfrm>
            <a:prstGeom prst="rect">
              <a:avLst/>
            </a:prstGeom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9BA934A-0474-4B45-A7EA-A1F40A5F4040}"/>
                </a:ext>
              </a:extLst>
            </p:cNvPr>
            <p:cNvGrpSpPr/>
            <p:nvPr/>
          </p:nvGrpSpPr>
          <p:grpSpPr>
            <a:xfrm>
              <a:off x="3551068" y="2436592"/>
              <a:ext cx="5459767" cy="369332"/>
              <a:chOff x="3551068" y="2436592"/>
              <a:chExt cx="5459767" cy="36933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9A424E0C-A980-48B9-9469-FCDDCFBE83BE}"/>
                  </a:ext>
                </a:extLst>
              </p:cNvPr>
              <p:cNvCxnSpPr/>
              <p:nvPr/>
            </p:nvCxnSpPr>
            <p:spPr>
              <a:xfrm flipH="1">
                <a:off x="3551068" y="2610035"/>
                <a:ext cx="28763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D19AC6-898C-461B-BE35-3D2989FFFF46}"/>
                  </a:ext>
                </a:extLst>
              </p:cNvPr>
              <p:cNvSpPr txBox="1"/>
              <p:nvPr/>
            </p:nvSpPr>
            <p:spPr>
              <a:xfrm>
                <a:off x="6507332" y="2436592"/>
                <a:ext cx="2503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Agrégation (2)</a:t>
                </a: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BFE9E35-E936-4FE6-B208-CEE522D63C03}"/>
              </a:ext>
            </a:extLst>
          </p:cNvPr>
          <p:cNvGrpSpPr/>
          <p:nvPr/>
        </p:nvGrpSpPr>
        <p:grpSpPr>
          <a:xfrm>
            <a:off x="0" y="3999886"/>
            <a:ext cx="9144000" cy="798803"/>
            <a:chOff x="0" y="4591520"/>
            <a:chExt cx="9144000" cy="79880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0D24285-1E46-44BE-B243-9AAADF84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0570" y="4651898"/>
              <a:ext cx="6923430" cy="738425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E96C21DD-81D6-4A76-A782-DE9E68022465}"/>
                </a:ext>
              </a:extLst>
            </p:cNvPr>
            <p:cNvGrpSpPr/>
            <p:nvPr/>
          </p:nvGrpSpPr>
          <p:grpSpPr>
            <a:xfrm>
              <a:off x="0" y="4591520"/>
              <a:ext cx="2334827" cy="369332"/>
              <a:chOff x="0" y="4591520"/>
              <a:chExt cx="2334827" cy="369332"/>
            </a:xfrm>
          </p:grpSpPr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4035056E-0CDB-4D70-9148-BF9CBDEEB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7262" y="4776186"/>
                <a:ext cx="10475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B11D419-AE35-4152-9AD6-55E8D619E884}"/>
                  </a:ext>
                </a:extLst>
              </p:cNvPr>
              <p:cNvSpPr txBox="1"/>
              <p:nvPr/>
            </p:nvSpPr>
            <p:spPr>
              <a:xfrm>
                <a:off x="0" y="4591520"/>
                <a:ext cx="170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Projection</a:t>
                </a: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83ABFD9-BC0A-4857-AFAD-D3DF33A9B571}"/>
              </a:ext>
            </a:extLst>
          </p:cNvPr>
          <p:cNvGrpSpPr/>
          <p:nvPr/>
        </p:nvGrpSpPr>
        <p:grpSpPr>
          <a:xfrm>
            <a:off x="0" y="5504155"/>
            <a:ext cx="9010835" cy="1350886"/>
            <a:chOff x="0" y="5504155"/>
            <a:chExt cx="9010835" cy="135088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DF1A7D7-1B19-4213-8A96-D7C43271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620706"/>
              <a:ext cx="5894773" cy="1234335"/>
            </a:xfrm>
            <a:prstGeom prst="rect">
              <a:avLst/>
            </a:prstGeom>
          </p:spPr>
        </p:pic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CA57869-E9E2-45F4-99AD-0BE0DCF84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0272" y="5734974"/>
              <a:ext cx="1713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33B8603-8ACA-4F22-9077-7CF0ABBEAC89}"/>
                </a:ext>
              </a:extLst>
            </p:cNvPr>
            <p:cNvSpPr txBox="1"/>
            <p:nvPr/>
          </p:nvSpPr>
          <p:spPr>
            <a:xfrm>
              <a:off x="6818050" y="5504155"/>
              <a:ext cx="21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Restriction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59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58D2-A078-4291-84FA-CD0A015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SQL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30603A-1246-40BE-8201-764B78E03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Captures d’écran des requêtes SQL</a:t>
            </a:r>
          </a:p>
        </p:txBody>
      </p:sp>
    </p:spTree>
    <p:extLst>
      <p:ext uri="{BB962C8B-B14F-4D97-AF65-F5344CB8AC3E}">
        <p14:creationId xmlns:p14="http://schemas.microsoft.com/office/powerpoint/2010/main" val="153875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F7F6-FCF8-4DCC-B4C6-8B24A4D2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représentant la base de données : </a:t>
            </a:r>
            <a:r>
              <a:rPr lang="fr-FR" dirty="0" err="1"/>
              <a:t>donnees_fao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F84742-03DB-4EA6-B2DE-5E47D279197D}"/>
              </a:ext>
            </a:extLst>
          </p:cNvPr>
          <p:cNvSpPr txBox="1"/>
          <p:nvPr/>
        </p:nvSpPr>
        <p:spPr>
          <a:xfrm>
            <a:off x="5318449" y="3059905"/>
            <a:ext cx="3825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Clés primaires (PK) des tables :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population : </a:t>
            </a:r>
            <a:r>
              <a:rPr lang="fr-FR" dirty="0" err="1"/>
              <a:t>code_pays</a:t>
            </a:r>
            <a:r>
              <a:rPr lang="fr-FR" dirty="0"/>
              <a:t>, </a:t>
            </a:r>
            <a:r>
              <a:rPr lang="fr-FR" dirty="0" err="1"/>
              <a:t>annee</a:t>
            </a:r>
            <a:endParaRPr lang="fr-FR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err="1"/>
              <a:t>dispo_alim</a:t>
            </a:r>
            <a:r>
              <a:rPr lang="fr-FR" dirty="0"/>
              <a:t> : </a:t>
            </a:r>
            <a:r>
              <a:rPr lang="fr-FR" dirty="0" err="1"/>
              <a:t>code_pays</a:t>
            </a:r>
            <a:r>
              <a:rPr lang="fr-FR" dirty="0"/>
              <a:t>, </a:t>
            </a:r>
            <a:r>
              <a:rPr lang="fr-FR" dirty="0" err="1"/>
              <a:t>annee</a:t>
            </a:r>
            <a:r>
              <a:rPr lang="fr-FR" dirty="0"/>
              <a:t>, </a:t>
            </a:r>
            <a:r>
              <a:rPr lang="fr-FR" dirty="0" err="1"/>
              <a:t>code_produit</a:t>
            </a:r>
            <a:endParaRPr lang="fr-FR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err="1"/>
              <a:t>equilibre_prod</a:t>
            </a:r>
            <a:r>
              <a:rPr lang="fr-FR" dirty="0"/>
              <a:t> : </a:t>
            </a:r>
            <a:r>
              <a:rPr lang="fr-FR" dirty="0" err="1"/>
              <a:t>code_pays</a:t>
            </a:r>
            <a:r>
              <a:rPr lang="fr-FR" dirty="0"/>
              <a:t>, </a:t>
            </a:r>
            <a:r>
              <a:rPr lang="fr-FR" dirty="0" err="1"/>
              <a:t>annee</a:t>
            </a:r>
            <a:r>
              <a:rPr lang="fr-FR" dirty="0"/>
              <a:t>, </a:t>
            </a:r>
            <a:r>
              <a:rPr lang="fr-FR" dirty="0" err="1"/>
              <a:t>code_produit</a:t>
            </a:r>
            <a:endParaRPr lang="fr-FR" dirty="0"/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err="1"/>
              <a:t>sous_nutrition</a:t>
            </a:r>
            <a:r>
              <a:rPr lang="fr-FR" dirty="0"/>
              <a:t> : </a:t>
            </a:r>
            <a:r>
              <a:rPr lang="fr-FR" dirty="0" err="1"/>
              <a:t>code_pays</a:t>
            </a:r>
            <a:r>
              <a:rPr lang="fr-FR" dirty="0"/>
              <a:t>, </a:t>
            </a:r>
            <a:r>
              <a:rPr lang="fr-FR" dirty="0" err="1"/>
              <a:t>annee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3A9163-2E1C-42BE-8DFE-406E1EAD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813" y="2538326"/>
            <a:ext cx="6511058" cy="3632200"/>
          </a:xfrm>
        </p:spPr>
      </p:pic>
    </p:spTree>
    <p:extLst>
      <p:ext uri="{BB962C8B-B14F-4D97-AF65-F5344CB8AC3E}">
        <p14:creationId xmlns:p14="http://schemas.microsoft.com/office/powerpoint/2010/main" val="378927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32FAF-6640-4CF7-958A-7058600E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933062"/>
            <a:ext cx="7989752" cy="567154"/>
          </a:xfrm>
        </p:spPr>
        <p:txBody>
          <a:bodyPr/>
          <a:lstStyle/>
          <a:p>
            <a:pPr algn="ctr"/>
            <a:r>
              <a:rPr lang="fr-FR" dirty="0"/>
              <a:t>La base de données dans PostgreSQL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1CBC8E-0F09-4E0A-9686-3201FFA0D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6" y="2096633"/>
            <a:ext cx="3310207" cy="4630737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6C523DB-2837-410D-AA2C-475E3C080F48}"/>
              </a:ext>
            </a:extLst>
          </p:cNvPr>
          <p:cNvCxnSpPr/>
          <p:nvPr/>
        </p:nvCxnSpPr>
        <p:spPr>
          <a:xfrm flipH="1">
            <a:off x="1418253" y="2323322"/>
            <a:ext cx="3153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224BA4-5885-4516-B28A-6EAF6B881BC7}"/>
              </a:ext>
            </a:extLst>
          </p:cNvPr>
          <p:cNvSpPr txBox="1"/>
          <p:nvPr/>
        </p:nvSpPr>
        <p:spPr>
          <a:xfrm>
            <a:off x="4572000" y="2096633"/>
            <a:ext cx="30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base de données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F3ACB2F7-0515-4315-9C42-1FD7C7E5D3D9}"/>
              </a:ext>
            </a:extLst>
          </p:cNvPr>
          <p:cNvSpPr/>
          <p:nvPr/>
        </p:nvSpPr>
        <p:spPr>
          <a:xfrm>
            <a:off x="2276669" y="4795935"/>
            <a:ext cx="111968" cy="849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45C9E5E-0CB4-4902-9D23-CF5AB5C06E31}"/>
              </a:ext>
            </a:extLst>
          </p:cNvPr>
          <p:cNvCxnSpPr>
            <a:cxnSpLocks/>
          </p:cNvCxnSpPr>
          <p:nvPr/>
        </p:nvCxnSpPr>
        <p:spPr>
          <a:xfrm flipH="1">
            <a:off x="2468501" y="5197151"/>
            <a:ext cx="2234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5D8F068-1EA7-4BD3-910F-13771160FB2B}"/>
              </a:ext>
            </a:extLst>
          </p:cNvPr>
          <p:cNvSpPr txBox="1"/>
          <p:nvPr/>
        </p:nvSpPr>
        <p:spPr>
          <a:xfrm>
            <a:off x="4702628" y="4795935"/>
            <a:ext cx="41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tables : </a:t>
            </a:r>
            <a:r>
              <a:rPr lang="fr-FR" dirty="0" err="1"/>
              <a:t>dispo_alim</a:t>
            </a:r>
            <a:r>
              <a:rPr lang="fr-FR" dirty="0"/>
              <a:t>, </a:t>
            </a:r>
            <a:r>
              <a:rPr lang="fr-FR" dirty="0" err="1"/>
              <a:t>equilibre_prod</a:t>
            </a:r>
            <a:r>
              <a:rPr lang="fr-FR" dirty="0"/>
              <a:t>, population, </a:t>
            </a:r>
            <a:r>
              <a:rPr lang="fr-FR" dirty="0" err="1"/>
              <a:t>sous_nutrition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71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F9D59-33AB-4B31-BED6-0CE9FEE4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Ratio des disponibilités  alimentaires/habitant le plus élevé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55DE7-C44B-4054-B055-6DDA9E638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Protéines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F4050-97C3-4C73-83F2-993C83D0B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Calories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CECBF48-613D-4AA5-B8DA-73FA82D81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7" y="2846472"/>
            <a:ext cx="3900488" cy="62631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D378525-ABDF-4C31-B5FF-D946DA5AD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67" y="3779222"/>
            <a:ext cx="2804403" cy="2850127"/>
          </a:xfrm>
          <a:prstGeom prst="rect">
            <a:avLst/>
          </a:prstGeo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AE6D3728-4159-4DAF-84A8-8C31A11B8A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8" y="2862769"/>
            <a:ext cx="3906838" cy="593716"/>
          </a:xfr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E75ABE0-D687-40DF-B8BA-2C5A81158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59" y="3779222"/>
            <a:ext cx="2263336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59F03-A149-4EBB-B317-F64DAF34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Ratio disponibilités alimentaires/habitant le moins élevé (en protéines)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13893A2-EAA0-434B-8973-01CB60C90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" y="2185987"/>
            <a:ext cx="7989888" cy="124301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BCA1E1-EB1C-4D67-95BB-AC93356C4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67" y="3721160"/>
            <a:ext cx="2606266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005EE-664D-49FC-834D-4C1F60E1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858577"/>
            <a:ext cx="8238929" cy="59056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Pertes totales par pays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FCC272F-D9A5-4948-A16F-A091CDD7F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4" y="2260764"/>
            <a:ext cx="7989888" cy="933965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0AAF14-0321-448C-8D3B-EEF1AF7C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35" y="3549398"/>
            <a:ext cx="2187130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6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1AFE1-CC0D-484D-8E7C-E764CA9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687474"/>
            <a:ext cx="8220269" cy="1083329"/>
          </a:xfrm>
        </p:spPr>
        <p:txBody>
          <a:bodyPr/>
          <a:lstStyle/>
          <a:p>
            <a:pPr algn="ctr"/>
            <a:r>
              <a:rPr lang="fr-FR" dirty="0"/>
              <a:t>Pourcentage de personnes sous-alimentées par pays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00EDBE6-8B2A-4E48-A4AC-BE25F393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" y="2088762"/>
            <a:ext cx="7989888" cy="134023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0ECFEB-86B7-46D9-B070-F5E898CF5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44" y="3549007"/>
            <a:ext cx="365791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6CB21-271D-49ED-9480-3F4BD73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Ratio autres utilisations/disponibilité intérieure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98854EE-4EF6-4FE5-9700-072E3C6E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85145"/>
            <a:ext cx="7989888" cy="1135911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818DDD-EB47-4AE5-B2F8-027B0D01B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36" y="3535398"/>
            <a:ext cx="262912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9DCCF-C89C-4028-82D3-F83F171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999201"/>
            <a:ext cx="8211844" cy="563269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7FA29-B11B-4416-9EA3-6D9A7F77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6792"/>
            <a:ext cx="7989752" cy="5001207"/>
          </a:xfrm>
        </p:spPr>
        <p:txBody>
          <a:bodyPr>
            <a:normAutofit/>
          </a:bodyPr>
          <a:lstStyle/>
          <a:p>
            <a:r>
              <a:rPr lang="fr-FR" dirty="0"/>
              <a:t>Evolution de la population mondiale jusque 2050</a:t>
            </a:r>
          </a:p>
          <a:p>
            <a:r>
              <a:rPr lang="fr-FR" dirty="0"/>
              <a:t>Les chiffres de la faim dans le monde</a:t>
            </a:r>
          </a:p>
          <a:p>
            <a:r>
              <a:rPr lang="fr-FR" dirty="0"/>
              <a:t>Quelques causes de la faim dans le monde</a:t>
            </a:r>
          </a:p>
          <a:p>
            <a:r>
              <a:rPr lang="fr-FR" dirty="0"/>
              <a:t>Pistes de compréhension de la sous-nutrition : étude du bilan alimentaire de 2013</a:t>
            </a:r>
          </a:p>
          <a:p>
            <a:r>
              <a:rPr lang="fr-FR" dirty="0"/>
              <a:t>Les autres causes de la faim dans le monde</a:t>
            </a:r>
          </a:p>
          <a:p>
            <a:r>
              <a:rPr lang="fr-FR" dirty="0"/>
              <a:t>Les objectifs de la FAO entre 2015-2030</a:t>
            </a:r>
          </a:p>
          <a:p>
            <a:r>
              <a:rPr lang="fr-FR" dirty="0"/>
              <a:t>Perspectives entre 2030 et 2050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65951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11656-872E-4341-A011-8A1190A9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923278"/>
            <a:ext cx="8180326" cy="52792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9A66A-D6A1-411E-A5B3-2CA71DC1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433"/>
            <a:ext cx="7989752" cy="5002567"/>
          </a:xfrm>
        </p:spPr>
        <p:txBody>
          <a:bodyPr>
            <a:normAutofit fontScale="62500" lnSpcReduction="20000"/>
          </a:bodyPr>
          <a:lstStyle/>
          <a:p>
            <a:endParaRPr lang="fr-FR" sz="1800" dirty="0">
              <a:latin typeface="+mj-lt"/>
              <a:hlinkClick r:id="rId2"/>
            </a:endParaRPr>
          </a:p>
          <a:p>
            <a:endParaRPr lang="fr-FR" dirty="0">
              <a:latin typeface="+mj-lt"/>
              <a:hlinkClick r:id="rId2"/>
            </a:endParaRPr>
          </a:p>
          <a:p>
            <a:endParaRPr lang="fr-FR" sz="1800" dirty="0">
              <a:latin typeface="+mj-lt"/>
              <a:hlinkClick r:id="rId2"/>
            </a:endParaRPr>
          </a:p>
          <a:p>
            <a:endParaRPr lang="fr-FR" dirty="0">
              <a:latin typeface="+mj-lt"/>
              <a:hlinkClick r:id="rId2"/>
            </a:endParaRPr>
          </a:p>
          <a:p>
            <a:endParaRPr lang="fr-FR" sz="1800" dirty="0">
              <a:latin typeface="+mj-lt"/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  <a:hlinkClick r:id="rId2"/>
              </a:rPr>
              <a:t>https://www.jssm.org/vol3/n3/2/v3n3-2pdf.pdf</a:t>
            </a:r>
            <a:endParaRPr lang="fr-FR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  <a:hlinkClick r:id="rId3"/>
              </a:rPr>
              <a:t>https://www.inegalites.fr/La-faim-dans-le-monde</a:t>
            </a:r>
            <a:endParaRPr lang="fr-FR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  <a:hlinkClick r:id="rId4"/>
              </a:rPr>
              <a:t>http://www.fao.org/countryprofiles/index/fr/?iso3=USA</a:t>
            </a:r>
            <a:endParaRPr lang="fr-FR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  <a:hlinkClick r:id="rId5"/>
              </a:rPr>
              <a:t>http://www.fao.org/3/a-bp583e.pdf</a:t>
            </a:r>
            <a:endParaRPr lang="fr-FR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0" i="0" u="sng" strike="noStrike" dirty="0">
                <a:solidFill>
                  <a:srgbClr val="1155CC"/>
                </a:solidFill>
                <a:effectLst/>
                <a:latin typeface="+mj-lt"/>
                <a:hlinkClick r:id="rId6"/>
              </a:rPr>
              <a:t>http://www.fao.org/3/ca5162fr/ca5162fr.pdf</a:t>
            </a:r>
            <a:endParaRPr lang="fr-FR" sz="1800" b="0" i="0" u="sng" strike="noStrike" dirty="0">
              <a:solidFill>
                <a:srgbClr val="1155CC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hlinkClick r:id="rId7"/>
              </a:rPr>
              <a:t>https://population.un.org/wpp/</a:t>
            </a:r>
            <a:endParaRPr lang="fr-FR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1155CC"/>
                </a:solidFill>
                <a:latin typeface="+mj-lt"/>
                <a:hlinkClick r:id="rId8"/>
              </a:rPr>
              <a:t>http://www.fao.org/faostat/fr/#data</a:t>
            </a:r>
            <a:endParaRPr lang="fr-FR" u="sng" dirty="0">
              <a:solidFill>
                <a:srgbClr val="1155CC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9"/>
              </a:rPr>
              <a:t>https://www.persee.fr/doc/jatba_0370-3681_1938_num_18_204_5894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10"/>
              </a:rPr>
              <a:t>https://tice.agroparistech.fr/coursenligne/courses/PHYTOTECHNIE/document/phytotechnie/mais/ms_utilisation.htm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11"/>
              </a:rPr>
              <a:t>http://www.fao.org/3/ca5299en/ca5299en.pdf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12"/>
              </a:rPr>
              <a:t>https://www.un.org/ga/search/view_doc.asp?symbol=A/RES/70/1&amp;Lang=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13"/>
              </a:rPr>
              <a:t>http://www.fao.org/sustainable-development-goals/tracking-progress/en/</a:t>
            </a: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hlinkClick r:id="rId14"/>
              </a:rPr>
              <a:t>https://www.who.int/topics/obesity/fr/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endParaRPr lang="fr-FR" u="sng" dirty="0">
              <a:solidFill>
                <a:srgbClr val="1155CC"/>
              </a:solidFill>
              <a:latin typeface="+mj-lt"/>
            </a:endParaRPr>
          </a:p>
          <a:p>
            <a:endParaRPr lang="fr-FR" u="sng" dirty="0">
              <a:solidFill>
                <a:srgbClr val="1155CC"/>
              </a:solidFill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/>
          </a:p>
          <a:p>
            <a:endParaRPr lang="fr-FR" dirty="0"/>
          </a:p>
          <a:p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259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FA82A2-EAC7-4EE5-8E3A-DD4052FEDA09}"/>
              </a:ext>
            </a:extLst>
          </p:cNvPr>
          <p:cNvSpPr txBox="1"/>
          <p:nvPr/>
        </p:nvSpPr>
        <p:spPr>
          <a:xfrm>
            <a:off x="426128" y="3429000"/>
            <a:ext cx="8291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25919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967A9-BB20-4C22-A636-6452CB88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9141"/>
            <a:ext cx="8229600" cy="102414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Une population mondiale en constante augmentation…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9303C0-40B3-42D5-ABC2-B746A5B3832C}"/>
              </a:ext>
            </a:extLst>
          </p:cNvPr>
          <p:cNvSpPr txBox="1"/>
          <p:nvPr/>
        </p:nvSpPr>
        <p:spPr>
          <a:xfrm>
            <a:off x="0" y="56021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Quelle que soit l’estimation, augmentation de la population :</a:t>
            </a:r>
          </a:p>
          <a:p>
            <a:pPr marL="800100" lvl="1" indent="-34290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+ 12,6% pour l’estimation basse </a:t>
            </a:r>
          </a:p>
          <a:p>
            <a:pPr marL="800100" lvl="1" indent="-34290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+ 22,7% pour l’estimation moyenne </a:t>
            </a:r>
          </a:p>
          <a:p>
            <a:pPr marL="800100" lvl="1" indent="-34290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+ 34,1% pour l’estimation haute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3C3697-B764-4278-98B0-52ADBE077628}"/>
              </a:ext>
            </a:extLst>
          </p:cNvPr>
          <p:cNvSpPr txBox="1"/>
          <p:nvPr/>
        </p:nvSpPr>
        <p:spPr>
          <a:xfrm>
            <a:off x="5877017" y="6611779"/>
            <a:ext cx="3266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 : United Nations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24598D5-9679-4149-A266-2E1D8E35B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93" y="1919434"/>
            <a:ext cx="5636026" cy="3757351"/>
          </a:xfrm>
        </p:spPr>
      </p:pic>
    </p:spTree>
    <p:extLst>
      <p:ext uri="{BB962C8B-B14F-4D97-AF65-F5344CB8AC3E}">
        <p14:creationId xmlns:p14="http://schemas.microsoft.com/office/powerpoint/2010/main" val="292097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50A41-E878-41AD-94CB-595B1BE3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… Et une augmentation du nombre de personnes en sous-alimentation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523837-D79E-4FA8-B261-13173962CF61}"/>
              </a:ext>
            </a:extLst>
          </p:cNvPr>
          <p:cNvSpPr txBox="1"/>
          <p:nvPr/>
        </p:nvSpPr>
        <p:spPr>
          <a:xfrm>
            <a:off x="0" y="56653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Baisse jusque 2015 puis augmentation tout en restant en dessous des 10%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Prise en compte d’informations supplémentaires :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Prise en compte de l’insécurité alimentaire (création d’une nouvelle échelle FIES)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Conflits émergents, conditions climatiques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199013-58B0-4C74-B798-2708EA979534}"/>
              </a:ext>
            </a:extLst>
          </p:cNvPr>
          <p:cNvSpPr txBox="1"/>
          <p:nvPr/>
        </p:nvSpPr>
        <p:spPr>
          <a:xfrm>
            <a:off x="4907903" y="6596109"/>
            <a:ext cx="4236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Sources : </a:t>
            </a:r>
            <a:r>
              <a:rPr lang="fr-FR" sz="1000" dirty="0">
                <a:hlinkClick r:id="rId3"/>
              </a:rPr>
              <a:t>http://www.fao.org/hunger/fr/</a:t>
            </a:r>
            <a:r>
              <a:rPr lang="fr-FR" sz="1000" dirty="0"/>
              <a:t> ; http://www.fao.org/3/a-i7835e.pdf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59B4F7-D74B-4BCF-8918-2E9F7184E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33" y="1933031"/>
            <a:ext cx="5060734" cy="38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8F773-CE95-42AD-A0E1-A030BB9D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878890"/>
            <a:ext cx="8238478" cy="590073"/>
          </a:xfrm>
        </p:spPr>
        <p:txBody>
          <a:bodyPr/>
          <a:lstStyle/>
          <a:p>
            <a:pPr algn="ctr"/>
            <a:r>
              <a:rPr lang="fr-FR" dirty="0"/>
              <a:t>Les causes de la faim dans le monde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7D0DF-A1F9-4366-A5C7-E24FA9ED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manque de ressources ou un souci technologique ?</a:t>
            </a:r>
          </a:p>
          <a:p>
            <a:r>
              <a:rPr lang="fr-FR" dirty="0"/>
              <a:t>Les produits les plus exportés par les pays avec des habitants sous-alimentés</a:t>
            </a:r>
          </a:p>
          <a:p>
            <a:r>
              <a:rPr lang="fr-FR" dirty="0"/>
              <a:t>Une production mondiale parfois tournée vers l’agroalimentaire</a:t>
            </a:r>
          </a:p>
          <a:p>
            <a:r>
              <a:rPr lang="fr-FR" dirty="0"/>
              <a:t>Surproduction de céréales pour l’alimentation animale des pays riches</a:t>
            </a:r>
          </a:p>
        </p:txBody>
      </p:sp>
    </p:spTree>
    <p:extLst>
      <p:ext uri="{BB962C8B-B14F-4D97-AF65-F5344CB8AC3E}">
        <p14:creationId xmlns:p14="http://schemas.microsoft.com/office/powerpoint/2010/main" val="9562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3D1C-7E5B-4116-A636-B23EB77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Est-ce un manque de ressources qui justifie la faim dans le monde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115CB8-FFE1-4B54-B003-72048BD023F7}"/>
              </a:ext>
            </a:extLst>
          </p:cNvPr>
          <p:cNvSpPr txBox="1"/>
          <p:nvPr/>
        </p:nvSpPr>
        <p:spPr>
          <a:xfrm>
            <a:off x="97654" y="2254928"/>
            <a:ext cx="3684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Exemple avec la répartition des calories :</a:t>
            </a:r>
          </a:p>
          <a:p>
            <a:pPr marL="742950" lvl="1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de toute la disponibilité intérieure végétale </a:t>
            </a:r>
          </a:p>
          <a:p>
            <a:pPr marL="1200150" lvl="2" indent="-285750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2 fois la population</a:t>
            </a:r>
          </a:p>
          <a:p>
            <a:pPr marL="742950" lvl="1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de la nourriture animale et végétale </a:t>
            </a:r>
          </a:p>
          <a:p>
            <a:pPr marL="1200150" lvl="2" indent="-285750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1,5 fois la population</a:t>
            </a:r>
          </a:p>
          <a:p>
            <a:pPr marL="742950" lvl="1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 Utilisation des pertes, alimentation animale et nourriture (gaspillages) </a:t>
            </a:r>
          </a:p>
          <a:p>
            <a:pPr marL="1200150" lvl="2" indent="-285750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1,2 fois la population</a:t>
            </a:r>
          </a:p>
          <a:p>
            <a:pPr marL="285750" indent="-285750"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Solution : Meilleure répartition de la nourriture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DCF461-F2BB-4095-99B6-96D6BE55ED46}"/>
              </a:ext>
            </a:extLst>
          </p:cNvPr>
          <p:cNvSpPr txBox="1"/>
          <p:nvPr/>
        </p:nvSpPr>
        <p:spPr>
          <a:xfrm>
            <a:off x="3169328" y="6457890"/>
            <a:ext cx="597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Sources : https://fr.wikipedia.org/wiki/Score_chimique_corrig%C3%A9_de_la_digestibilit%C3%A9 ; https://www.jssm.org/vol3/n3/2/v3n3-2pdf.pdf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3D1C4E4-D9E2-4AAB-AB97-1188C122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11" y="1892184"/>
            <a:ext cx="4454589" cy="44443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D62F08-3C74-44F4-8133-54D47756E4A8}"/>
              </a:ext>
            </a:extLst>
          </p:cNvPr>
          <p:cNvSpPr txBox="1"/>
          <p:nvPr/>
        </p:nvSpPr>
        <p:spPr>
          <a:xfrm>
            <a:off x="5379868" y="58592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Gaspillages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B2EEEB-6EDF-47C5-BEE6-662E6DB4CF06}"/>
              </a:ext>
            </a:extLst>
          </p:cNvPr>
          <p:cNvSpPr txBox="1"/>
          <p:nvPr/>
        </p:nvSpPr>
        <p:spPr>
          <a:xfrm>
            <a:off x="6527525" y="58592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Nourriture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100449-3E81-489B-A70D-A9859E9602AA}"/>
              </a:ext>
            </a:extLst>
          </p:cNvPr>
          <p:cNvSpPr txBox="1"/>
          <p:nvPr/>
        </p:nvSpPr>
        <p:spPr>
          <a:xfrm>
            <a:off x="7675182" y="5859261"/>
            <a:ext cx="100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Disponibilité intérieure</a:t>
            </a:r>
          </a:p>
        </p:txBody>
      </p:sp>
    </p:spTree>
    <p:extLst>
      <p:ext uri="{BB962C8B-B14F-4D97-AF65-F5344CB8AC3E}">
        <p14:creationId xmlns:p14="http://schemas.microsoft.com/office/powerpoint/2010/main" val="28340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7AB37-691D-47F9-8CAE-084947A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Utilisation des ressources les plus exportés par les pays ayant des habitants sous-alimentés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7ADA64-C692-454F-97F3-5906A5C7DC8A}"/>
              </a:ext>
            </a:extLst>
          </p:cNvPr>
          <p:cNvSpPr txBox="1"/>
          <p:nvPr/>
        </p:nvSpPr>
        <p:spPr>
          <a:xfrm>
            <a:off x="5074859" y="2280568"/>
            <a:ext cx="3917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Beaucoup de produits utilisé pour nourrir les animaux (e.g. maïs et manioc)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Autres utilisations : biocarburant,  amidon, </a:t>
            </a:r>
            <a:r>
              <a:rPr lang="fr-FR" i="1" dirty="0"/>
              <a:t>etc.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Explications de ce paradoxe : 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Groupes agroalimentaire qui promettent une indépendance financière au détriment de l’indépendance alimentaire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Corruption des politiques/blanchiment d’argent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495785-C0A6-49E1-8D7B-BF568AA96221}"/>
              </a:ext>
            </a:extLst>
          </p:cNvPr>
          <p:cNvSpPr txBox="1"/>
          <p:nvPr/>
        </p:nvSpPr>
        <p:spPr>
          <a:xfrm>
            <a:off x="1" y="6483653"/>
            <a:ext cx="9057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Sources : Données Bilans alimentaires FAO 2013 ; </a:t>
            </a:r>
            <a:r>
              <a:rPr lang="fr-FR" sz="1000" dirty="0">
                <a:hlinkClick r:id="rId3"/>
              </a:rPr>
              <a:t>https://tice.agroparistech.fr/coursenligne/courses/PHYTOTECHNIE/document/phytotechnie/mais/ms_utilisation.htm</a:t>
            </a:r>
            <a:r>
              <a:rPr lang="fr-FR" sz="1000" dirty="0"/>
              <a:t> ; </a:t>
            </a:r>
            <a:r>
              <a:rPr lang="fr-FR" sz="1000" dirty="0">
                <a:hlinkClick r:id="rId4"/>
              </a:rPr>
              <a:t>https://www.persee.fr/doc/jatba_0370-3681_1938_num_18_204_5894</a:t>
            </a:r>
            <a:r>
              <a:rPr lang="fr-FR" sz="1000" dirty="0"/>
              <a:t> ; http://www.fao.org/3/i3222f/i3222f16.pdf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CFE2AE7-4B52-4D31-B406-01C733A18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4" y="1873081"/>
            <a:ext cx="4453073" cy="44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A32A4-2B9B-4D7A-ACAB-C6A6570A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cas de la Thaïlande : Producteur de manioc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E22418-07DA-47AA-81A7-FE257CAAC956}"/>
              </a:ext>
            </a:extLst>
          </p:cNvPr>
          <p:cNvSpPr txBox="1"/>
          <p:nvPr/>
        </p:nvSpPr>
        <p:spPr>
          <a:xfrm>
            <a:off x="4412202" y="6605671"/>
            <a:ext cx="4731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Sources : Données Bilans alimentaires FAO 2013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05FA7-F54A-4A61-8A1E-A70AB540051F}"/>
              </a:ext>
            </a:extLst>
          </p:cNvPr>
          <p:cNvSpPr txBox="1"/>
          <p:nvPr/>
        </p:nvSpPr>
        <p:spPr>
          <a:xfrm>
            <a:off x="0" y="3288135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Quelques chiffres :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30.228 milliers de tonnes produits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8% de la population en sous-alimentation</a:t>
            </a: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Exportations : nourrit 1,5 fois la population</a:t>
            </a:r>
          </a:p>
          <a:p>
            <a:pPr>
              <a:buClr>
                <a:schemeClr val="bg2">
                  <a:lumMod val="75000"/>
                </a:schemeClr>
              </a:buClr>
            </a:pP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C5F3224-8FFC-40CB-A65B-A5D61597D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02" y="2143460"/>
            <a:ext cx="4320673" cy="4320673"/>
          </a:xfrm>
        </p:spPr>
      </p:pic>
    </p:spTree>
    <p:extLst>
      <p:ext uri="{BB962C8B-B14F-4D97-AF65-F5344CB8AC3E}">
        <p14:creationId xmlns:p14="http://schemas.microsoft.com/office/powerpoint/2010/main" val="22885362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3978</TotalTime>
  <Words>1526</Words>
  <Application>Microsoft Office PowerPoint</Application>
  <PresentationFormat>Affichage à l'écran (4:3)</PresentationFormat>
  <Paragraphs>202</Paragraphs>
  <Slides>31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Wingdings</vt:lpstr>
      <vt:lpstr>Wingdings 2</vt:lpstr>
      <vt:lpstr>Dividende</vt:lpstr>
      <vt:lpstr>La faim dans le monde : quelques pistes d’études </vt:lpstr>
      <vt:lpstr>Etude de cas : la faim dans le monde </vt:lpstr>
      <vt:lpstr>Sommaire</vt:lpstr>
      <vt:lpstr>Une population mondiale en constante augmentation…</vt:lpstr>
      <vt:lpstr>… Et une augmentation du nombre de personnes en sous-alimentation</vt:lpstr>
      <vt:lpstr>Les causes de la faim dans le monde</vt:lpstr>
      <vt:lpstr>Est-ce un manque de ressources qui justifie la faim dans le monde ?</vt:lpstr>
      <vt:lpstr>Utilisation des ressources les plus exportés par les pays ayant des habitants sous-alimentés</vt:lpstr>
      <vt:lpstr>Le cas de la Thaïlande : Producteur de manioc</vt:lpstr>
      <vt:lpstr>Focus sur la répartition des céréales</vt:lpstr>
      <vt:lpstr>LE cas des céréales aux États-Unis</vt:lpstr>
      <vt:lpstr>Les autres causes de la faim dans le monde</vt:lpstr>
      <vt:lpstr>Objectifs de développement durable (2015-2030)</vt:lpstr>
      <vt:lpstr>Après 2030 : En route vers 2050</vt:lpstr>
      <vt:lpstr>Recommandations &amp; solutions</vt:lpstr>
      <vt:lpstr>Questions techniques et théoriques</vt:lpstr>
      <vt:lpstr>Description du jeu de données utilisé</vt:lpstr>
      <vt:lpstr>Outils utilisés</vt:lpstr>
      <vt:lpstr>Diagramme des dataframes dans le code des réponses</vt:lpstr>
      <vt:lpstr>Algèbre relationnelle</vt:lpstr>
      <vt:lpstr>Algèbre relationnelle (2)</vt:lpstr>
      <vt:lpstr>Requête SQL</vt:lpstr>
      <vt:lpstr>Schéma représentant la base de données : donnees_fao</vt:lpstr>
      <vt:lpstr>La base de données dans PostgreSQL</vt:lpstr>
      <vt:lpstr>Ratio des disponibilités  alimentaires/habitant le plus élevé</vt:lpstr>
      <vt:lpstr>Ratio disponibilités alimentaires/habitant le moins élevé (en protéines)</vt:lpstr>
      <vt:lpstr>Pertes totales par pays</vt:lpstr>
      <vt:lpstr>Pourcentage de personnes sous-alimentées par pays</vt:lpstr>
      <vt:lpstr>Ratio autres utilisations/disponibilité intérieure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sous-nutrition dans le monde : quelques pistes</dc:title>
  <dc:creator>Cécile</dc:creator>
  <cp:lastModifiedBy>Cécile</cp:lastModifiedBy>
  <cp:revision>301</cp:revision>
  <dcterms:created xsi:type="dcterms:W3CDTF">2020-06-23T16:49:25Z</dcterms:created>
  <dcterms:modified xsi:type="dcterms:W3CDTF">2020-07-20T09:41:04Z</dcterms:modified>
</cp:coreProperties>
</file>