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sldIdLst>
    <p:sldId id="256" r:id="rId3"/>
    <p:sldId id="258" r:id="rId4"/>
    <p:sldId id="259" r:id="rId5"/>
    <p:sldId id="260" r:id="rId6"/>
    <p:sldId id="286" r:id="rId7"/>
    <p:sldId id="287" r:id="rId8"/>
    <p:sldId id="288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2" r:id="rId18"/>
    <p:sldId id="273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7"/>
    <p:restoredTop sz="93699"/>
  </p:normalViewPr>
  <p:slideViewPr>
    <p:cSldViewPr snapToGrid="0" snapToObjects="1">
      <p:cViewPr varScale="1">
        <p:scale>
          <a:sx n="104" d="100"/>
          <a:sy n="104" d="100"/>
        </p:scale>
        <p:origin x="8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温度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Sheet1!$A$2:$A$6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83-4977-ADC2-6447DA921B2D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湿度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Sheet1!$B$2:$B$6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D83-4977-ADC2-6447DA921B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3120208"/>
        <c:axId val="1143033408"/>
      </c:lineChart>
      <c:catAx>
        <c:axId val="1073120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43033408"/>
        <c:crosses val="autoZero"/>
        <c:auto val="1"/>
        <c:lblAlgn val="ctr"/>
        <c:lblOffset val="100"/>
        <c:noMultiLvlLbl val="0"/>
      </c:catAx>
      <c:valAx>
        <c:axId val="1143033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73120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</a:schemeClr>
              </a:gs>
              <a:gs pos="0">
                <a:schemeClr val="accent3">
                  <a:lumMod val="75000"/>
                </a:schemeClr>
              </a:gs>
              <a:gs pos="72000">
                <a:schemeClr val="accent2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915213" y="2128074"/>
            <a:ext cx="8084654" cy="104176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5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9" name="组 8"/>
          <p:cNvGrpSpPr/>
          <p:nvPr userDrawn="1"/>
        </p:nvGrpSpPr>
        <p:grpSpPr>
          <a:xfrm rot="18636342">
            <a:off x="-4842314" y="-4768554"/>
            <a:ext cx="9526783" cy="8018066"/>
            <a:chOff x="-1833690" y="-2141397"/>
            <a:chExt cx="9526783" cy="9526783"/>
          </a:xfrm>
        </p:grpSpPr>
        <p:sp>
          <p:nvSpPr>
            <p:cNvPr id="7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8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0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2915213" y="3169834"/>
            <a:ext cx="8084654" cy="58864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11" name="组 10"/>
          <p:cNvGrpSpPr/>
          <p:nvPr userDrawn="1"/>
        </p:nvGrpSpPr>
        <p:grpSpPr>
          <a:xfrm rot="18636342">
            <a:off x="7423535" y="5313870"/>
            <a:ext cx="9526783" cy="8018066"/>
            <a:chOff x="-1833690" y="-2141397"/>
            <a:chExt cx="9526783" cy="9526783"/>
          </a:xfrm>
        </p:grpSpPr>
        <p:sp>
          <p:nvSpPr>
            <p:cNvPr id="12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3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2915213" y="4033466"/>
            <a:ext cx="8084654" cy="588643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lnSpc>
                <a:spcPct val="100000"/>
              </a:lnSpc>
              <a:buFont typeface="Arial" charset="0"/>
              <a:buChar char="•"/>
              <a:defRPr sz="14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82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5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5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30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 userDrawn="1"/>
        </p:nvGrpSpPr>
        <p:grpSpPr>
          <a:xfrm rot="17100000" flipH="1">
            <a:off x="1415669" y="-1088262"/>
            <a:ext cx="12969854" cy="15178844"/>
            <a:chOff x="-3533241" y="-1493421"/>
            <a:chExt cx="10611835" cy="9526783"/>
          </a:xfrm>
        </p:grpSpPr>
        <p:sp>
          <p:nvSpPr>
            <p:cNvPr id="3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833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68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4" y="-479972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870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16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9" name="组 8"/>
          <p:cNvGrpSpPr/>
          <p:nvPr userDrawn="1"/>
        </p:nvGrpSpPr>
        <p:grpSpPr>
          <a:xfrm rot="17100000" flipH="1">
            <a:off x="-1996604" y="-2649433"/>
            <a:ext cx="12969854" cy="15178844"/>
            <a:chOff x="-3533241" y="-1493421"/>
            <a:chExt cx="10611835" cy="9526783"/>
          </a:xfrm>
        </p:grpSpPr>
        <p:sp>
          <p:nvSpPr>
            <p:cNvPr id="10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1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779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  <a:alpha val="80000"/>
                </a:schemeClr>
              </a:gs>
              <a:gs pos="0">
                <a:schemeClr val="accent3">
                  <a:lumMod val="75000"/>
                  <a:alpha val="80000"/>
                </a:schemeClr>
              </a:gs>
              <a:gs pos="72000">
                <a:schemeClr val="accent2">
                  <a:lumMod val="75000"/>
                  <a:alpha val="8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49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484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4790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5154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93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082848" y="169379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015489" y="16937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082848" y="3093408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015489" y="3093408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086211" y="449301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018852" y="449301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484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68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4" y="-479972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317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1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8714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683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1757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153768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153768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258045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58045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3362" y="362322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46003" y="362322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3362" y="466599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46003" y="466599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50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120314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12031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211210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1121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3" y="302105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4" y="302105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3" y="3930013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4" y="3930013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3" y="483896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4" y="483896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11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77939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7793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168835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168835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3" y="259731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4" y="259731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3" y="350626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4" y="350626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3" y="441794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4" y="44179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7219023" y="532690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6"/>
          </p:nvPr>
        </p:nvSpPr>
        <p:spPr>
          <a:xfrm>
            <a:off x="8151664" y="53269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41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41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15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68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01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93" r:id="rId3"/>
    <p:sldLayoutId id="2147483694" r:id="rId4"/>
    <p:sldLayoutId id="2147483695" r:id="rId5"/>
    <p:sldLayoutId id="2147483696" r:id="rId6"/>
    <p:sldLayoutId id="2147483688" r:id="rId7"/>
    <p:sldLayoutId id="2147483697" r:id="rId8"/>
    <p:sldLayoutId id="2147483700" r:id="rId9"/>
    <p:sldLayoutId id="2147483701" r:id="rId10"/>
    <p:sldLayoutId id="2147483689" r:id="rId11"/>
    <p:sldLayoutId id="2147483687" r:id="rId12"/>
    <p:sldLayoutId id="2147483698" r:id="rId13"/>
    <p:sldLayoutId id="2147483699" r:id="rId14"/>
    <p:sldLayoutId id="2147483686" r:id="rId15"/>
    <p:sldLayoutId id="2147483690" r:id="rId16"/>
    <p:sldLayoutId id="2147483691" r:id="rId17"/>
    <p:sldLayoutId id="2147483692" r:id="rId18"/>
    <p:sldLayoutId id="2147483702" r:id="rId19"/>
    <p:sldLayoutId id="2147483703" r:id="rId20"/>
    <p:sldLayoutId id="2147483704" r:id="rId21"/>
    <p:sldLayoutId id="214748368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3020291" y="2012946"/>
            <a:ext cx="8533758" cy="1051748"/>
          </a:xfrm>
        </p:spPr>
        <p:txBody>
          <a:bodyPr/>
          <a:lstStyle/>
          <a:p>
            <a:r>
              <a:rPr kumimoji="1" lang="en-US" altLang="zh-CN" dirty="0"/>
              <a:t>M</a:t>
            </a:r>
            <a:r>
              <a:rPr kumimoji="1" lang="zh-CN" altLang="en-US" dirty="0"/>
              <a:t> </a:t>
            </a:r>
            <a:r>
              <a:rPr kumimoji="1" lang="en-US" altLang="zh-CN" dirty="0"/>
              <a:t>Smart Home Tutorial 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3140364" y="3244923"/>
            <a:ext cx="8084654" cy="588643"/>
          </a:xfrm>
        </p:spPr>
        <p:txBody>
          <a:bodyPr/>
          <a:lstStyle/>
          <a:p>
            <a:r>
              <a:rPr kumimoji="1" lang="en-US" altLang="zh-CN" dirty="0"/>
              <a:t>M</a:t>
            </a:r>
            <a:r>
              <a:rPr kumimoji="1" lang="zh-CN" altLang="en-US" dirty="0"/>
              <a:t>姐的新家 设计说明书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915213" y="4033466"/>
            <a:ext cx="7281732" cy="1628547"/>
          </a:xfrm>
        </p:spPr>
        <p:txBody>
          <a:bodyPr/>
          <a:lstStyle/>
          <a:p>
            <a:r>
              <a:rPr kumimoji="1" lang="zh-CN" altLang="en-US" dirty="0"/>
              <a:t>队名：</a:t>
            </a:r>
            <a:r>
              <a:rPr kumimoji="1" lang="en-US" altLang="zh-CN" dirty="0"/>
              <a:t>MSP</a:t>
            </a:r>
            <a:r>
              <a:rPr kumimoji="1" lang="zh-CN" altLang="en-US" dirty="0"/>
              <a:t>观光团</a:t>
            </a:r>
          </a:p>
          <a:p>
            <a:r>
              <a:rPr kumimoji="1" lang="zh-CN" altLang="en-US" dirty="0"/>
              <a:t>队员：李桑郁</a:t>
            </a:r>
            <a:endParaRPr kumimoji="1" lang="en-US" altLang="zh-CN" dirty="0"/>
          </a:p>
          <a:p>
            <a:r>
              <a:rPr kumimoji="1" lang="zh-CN" altLang="en-US" dirty="0"/>
              <a:t>项目概述：使用物联网与办公自动化，统一管理智能家居设备，与设计师、施工方共同建造你心中的家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D61DB4F-06B7-4625-B857-09DB8534421F}"/>
              </a:ext>
            </a:extLst>
          </p:cNvPr>
          <p:cNvSpPr txBox="1"/>
          <p:nvPr/>
        </p:nvSpPr>
        <p:spPr>
          <a:xfrm>
            <a:off x="385492" y="694154"/>
            <a:ext cx="11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4">
                    <a:lumMod val="75000"/>
                  </a:schemeClr>
                </a:solidFill>
              </a:rPr>
              <a:t>MSDN Media</a:t>
            </a:r>
          </a:p>
          <a:p>
            <a:r>
              <a:rPr lang="en-US" altLang="zh-CN" sz="1200" dirty="0">
                <a:solidFill>
                  <a:schemeClr val="accent4">
                    <a:lumMod val="75000"/>
                  </a:schemeClr>
                </a:solidFill>
              </a:rPr>
              <a:t>Group</a:t>
            </a:r>
            <a:endParaRPr lang="zh-CN" alt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BF57269-F3FC-487E-BE3B-9BA9CB47E893}"/>
              </a:ext>
            </a:extLst>
          </p:cNvPr>
          <p:cNvGrpSpPr/>
          <p:nvPr/>
        </p:nvGrpSpPr>
        <p:grpSpPr>
          <a:xfrm>
            <a:off x="231380" y="6122555"/>
            <a:ext cx="3130945" cy="521095"/>
            <a:chOff x="9280130" y="5862008"/>
            <a:chExt cx="3130945" cy="521095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5E24916F-146E-4A2F-8589-C26211641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0130" y="5862008"/>
              <a:ext cx="521095" cy="521095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809B130-528D-4FD8-A03C-8A736721542E}"/>
                </a:ext>
              </a:extLst>
            </p:cNvPr>
            <p:cNvSpPr txBox="1"/>
            <p:nvPr/>
          </p:nvSpPr>
          <p:spPr>
            <a:xfrm>
              <a:off x="9713471" y="5922501"/>
              <a:ext cx="2697604" cy="400110"/>
            </a:xfrm>
            <a:prstGeom prst="rect">
              <a:avLst/>
            </a:prstGeom>
            <a:noFill/>
          </p:spPr>
          <p:txBody>
            <a:bodyPr wrap="square" lIns="72000" rtlCol="0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8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MSP</a:t>
              </a:r>
              <a:r>
                <a:rPr lang="zh-CN" altLang="en-US" sz="2000" dirty="0">
                  <a:solidFill>
                    <a:schemeClr val="bg1">
                      <a:lumMod val="8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观光团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776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作品概述</a:t>
            </a:r>
          </a:p>
        </p:txBody>
      </p:sp>
      <p:sp>
        <p:nvSpPr>
          <p:cNvPr id="9" name="矩形 8"/>
          <p:cNvSpPr/>
          <p:nvPr/>
        </p:nvSpPr>
        <p:spPr>
          <a:xfrm flipV="1">
            <a:off x="7060855" y="1759156"/>
            <a:ext cx="765739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7816697" y="2251599"/>
            <a:ext cx="2517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1" name="矩形 10"/>
          <p:cNvSpPr/>
          <p:nvPr/>
        </p:nvSpPr>
        <p:spPr>
          <a:xfrm>
            <a:off x="7872924" y="1804317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00448" y="1759156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>
                <a:solidFill>
                  <a:schemeClr val="accent2">
                    <a:lumMod val="75000"/>
                  </a:schemeClr>
                </a:solidFill>
              </a:rPr>
              <a:t>01</a:t>
            </a:r>
            <a:endParaRPr lang="en-US" altLang="zh-CN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7117082" y="3990985"/>
            <a:ext cx="76573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8"/>
          <p:cNvSpPr txBox="1"/>
          <p:nvPr/>
        </p:nvSpPr>
        <p:spPr>
          <a:xfrm>
            <a:off x="7872924" y="4483428"/>
            <a:ext cx="2517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5" name="矩形 14"/>
          <p:cNvSpPr/>
          <p:nvPr/>
        </p:nvSpPr>
        <p:spPr>
          <a:xfrm>
            <a:off x="7929151" y="4036146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2"/>
                </a:solidFill>
              </a:rPr>
              <a:t>点击此处添加标题</a:t>
            </a:r>
            <a:endParaRPr lang="en-US" altLang="zh-CN" sz="2000" b="1" dirty="0">
              <a:solidFill>
                <a:schemeClr val="accent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56675" y="3990985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2"/>
                </a:solidFill>
              </a:rPr>
              <a:t>02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92" y="1759156"/>
            <a:ext cx="5232670" cy="2941940"/>
          </a:xfrm>
          <a:prstGeom prst="roundRect">
            <a:avLst>
              <a:gd name="adj" fmla="val 2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图片 1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作品概述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175" y="2123407"/>
            <a:ext cx="3448279" cy="1938710"/>
          </a:xfrm>
          <a:prstGeom prst="roundRect">
            <a:avLst>
              <a:gd name="adj" fmla="val 2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547" y="2123407"/>
            <a:ext cx="3448279" cy="1938710"/>
          </a:xfrm>
          <a:prstGeom prst="roundRect">
            <a:avLst>
              <a:gd name="adj" fmla="val 2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315" y="800380"/>
            <a:ext cx="6203371" cy="3487693"/>
          </a:xfrm>
          <a:prstGeom prst="roundRect">
            <a:avLst>
              <a:gd name="adj" fmla="val 2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框 8"/>
          <p:cNvSpPr txBox="1"/>
          <p:nvPr/>
        </p:nvSpPr>
        <p:spPr>
          <a:xfrm>
            <a:off x="1716059" y="5206432"/>
            <a:ext cx="875988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200" u="sng">
                <a:solidFill>
                  <a:srgbClr val="000000"/>
                </a:solidFill>
                <a:latin typeface="+mn-ea"/>
              </a:rPr>
              <a:t>更换图片方法：点击图片后右键，选择“更改图片”即可。</a:t>
            </a:r>
            <a:r>
              <a:rPr lang="zh-CN" altLang="en-US" sz="1200">
                <a:solidFill>
                  <a:srgbClr val="000000"/>
                </a:solidFill>
                <a:latin typeface="+mn-ea"/>
              </a:rPr>
              <a:t>标题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5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制作过程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2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制作过程</a:t>
            </a:r>
          </a:p>
        </p:txBody>
      </p:sp>
      <p:grpSp>
        <p:nvGrpSpPr>
          <p:cNvPr id="11" name="组 10"/>
          <p:cNvGrpSpPr/>
          <p:nvPr/>
        </p:nvGrpSpPr>
        <p:grpSpPr>
          <a:xfrm>
            <a:off x="679897" y="2350457"/>
            <a:ext cx="1178805" cy="4507543"/>
            <a:chOff x="679897" y="2350457"/>
            <a:chExt cx="1178805" cy="4507543"/>
          </a:xfrm>
        </p:grpSpPr>
        <p:sp>
          <p:nvSpPr>
            <p:cNvPr id="3" name="斜纹 2"/>
            <p:cNvSpPr/>
            <p:nvPr/>
          </p:nvSpPr>
          <p:spPr>
            <a:xfrm rot="18900000">
              <a:off x="679897" y="2350457"/>
              <a:ext cx="1178805" cy="1178805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56168" y="2956956"/>
              <a:ext cx="413132" cy="390104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1095943" y="1900886"/>
            <a:ext cx="7590858" cy="1211605"/>
            <a:chOff x="1095944" y="2304646"/>
            <a:chExt cx="7590858" cy="1211605"/>
          </a:xfrm>
        </p:grpSpPr>
        <p:grpSp>
          <p:nvGrpSpPr>
            <p:cNvPr id="6" name="组 5"/>
            <p:cNvGrpSpPr/>
            <p:nvPr/>
          </p:nvGrpSpPr>
          <p:grpSpPr>
            <a:xfrm rot="16200000" flipH="1">
              <a:off x="4094153" y="-660763"/>
              <a:ext cx="1178805" cy="7175223"/>
              <a:chOff x="679898" y="2754217"/>
              <a:chExt cx="1178805" cy="7175223"/>
            </a:xfrm>
            <a:solidFill>
              <a:schemeClr val="accent3"/>
            </a:solidFill>
          </p:grpSpPr>
          <p:sp>
            <p:nvSpPr>
              <p:cNvPr id="7" name="斜纹 6"/>
              <p:cNvSpPr/>
              <p:nvPr/>
            </p:nvSpPr>
            <p:spPr>
              <a:xfrm rot="18900000">
                <a:off x="679898" y="2754217"/>
                <a:ext cx="1178805" cy="1178805"/>
              </a:xfrm>
              <a:prstGeom prst="diagStrip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856169" y="3343620"/>
                <a:ext cx="413132" cy="65858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" name="三角形 8"/>
            <p:cNvSpPr/>
            <p:nvPr/>
          </p:nvSpPr>
          <p:spPr>
            <a:xfrm rot="5400000">
              <a:off x="8063347" y="2512465"/>
              <a:ext cx="831273" cy="41563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2" name="文本框 8"/>
          <p:cNvSpPr txBox="1"/>
          <p:nvPr/>
        </p:nvSpPr>
        <p:spPr>
          <a:xfrm>
            <a:off x="8873600" y="2477928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3" name="矩形 12"/>
          <p:cNvSpPr/>
          <p:nvPr/>
        </p:nvSpPr>
        <p:spPr>
          <a:xfrm>
            <a:off x="8873600" y="2030646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/>
                </a:solidFill>
              </a:rPr>
              <a:t>点击此处添加标题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1513437" y="3364550"/>
            <a:ext cx="1178805" cy="3493449"/>
            <a:chOff x="679896" y="3364550"/>
            <a:chExt cx="1178805" cy="3493449"/>
          </a:xfrm>
        </p:grpSpPr>
        <p:sp>
          <p:nvSpPr>
            <p:cNvPr id="15" name="斜纹 14"/>
            <p:cNvSpPr/>
            <p:nvPr/>
          </p:nvSpPr>
          <p:spPr>
            <a:xfrm rot="18900000">
              <a:off x="679896" y="3364550"/>
              <a:ext cx="1178805" cy="1178805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56168" y="4134505"/>
              <a:ext cx="413132" cy="272349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1929485" y="2921111"/>
            <a:ext cx="3901301" cy="1211604"/>
            <a:chOff x="1095945" y="2304648"/>
            <a:chExt cx="3901301" cy="1211604"/>
          </a:xfrm>
        </p:grpSpPr>
        <p:grpSp>
          <p:nvGrpSpPr>
            <p:cNvPr id="18" name="组 17"/>
            <p:cNvGrpSpPr/>
            <p:nvPr/>
          </p:nvGrpSpPr>
          <p:grpSpPr>
            <a:xfrm rot="16200000" flipH="1">
              <a:off x="2249375" y="1184017"/>
              <a:ext cx="1178805" cy="3485665"/>
              <a:chOff x="679898" y="2754217"/>
              <a:chExt cx="1178805" cy="3485665"/>
            </a:xfrm>
            <a:solidFill>
              <a:schemeClr val="accent3"/>
            </a:solidFill>
          </p:grpSpPr>
          <p:sp>
            <p:nvSpPr>
              <p:cNvPr id="20" name="斜纹 19"/>
              <p:cNvSpPr/>
              <p:nvPr/>
            </p:nvSpPr>
            <p:spPr>
              <a:xfrm rot="18900000">
                <a:off x="679898" y="2754217"/>
                <a:ext cx="1178805" cy="1178805"/>
              </a:xfrm>
              <a:prstGeom prst="diagStrip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856170" y="3343622"/>
                <a:ext cx="413132" cy="28962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9" name="三角形 18"/>
            <p:cNvSpPr/>
            <p:nvPr/>
          </p:nvSpPr>
          <p:spPr>
            <a:xfrm rot="5400000">
              <a:off x="4373791" y="2512467"/>
              <a:ext cx="831273" cy="41563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2" name="文本框 8"/>
          <p:cNvSpPr txBox="1"/>
          <p:nvPr/>
        </p:nvSpPr>
        <p:spPr>
          <a:xfrm>
            <a:off x="5939884" y="3481218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23" name="矩形 22"/>
          <p:cNvSpPr/>
          <p:nvPr/>
        </p:nvSpPr>
        <p:spPr>
          <a:xfrm>
            <a:off x="5939884" y="3033936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/>
                </a:solidFill>
              </a:rPr>
              <a:t>点击此处添加标题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2403533" y="4627754"/>
            <a:ext cx="1178805" cy="2230244"/>
            <a:chOff x="679896" y="4627754"/>
            <a:chExt cx="1178805" cy="2230244"/>
          </a:xfrm>
        </p:grpSpPr>
        <p:sp>
          <p:nvSpPr>
            <p:cNvPr id="25" name="斜纹 24"/>
            <p:cNvSpPr/>
            <p:nvPr/>
          </p:nvSpPr>
          <p:spPr>
            <a:xfrm rot="18900000">
              <a:off x="679896" y="4627754"/>
              <a:ext cx="1178805" cy="1178805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56168" y="5437367"/>
              <a:ext cx="413132" cy="14206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2793291" y="4168893"/>
            <a:ext cx="1612454" cy="1157663"/>
            <a:chOff x="1069655" y="2304649"/>
            <a:chExt cx="1612454" cy="1157663"/>
          </a:xfrm>
        </p:grpSpPr>
        <p:grpSp>
          <p:nvGrpSpPr>
            <p:cNvPr id="28" name="组 27"/>
            <p:cNvGrpSpPr/>
            <p:nvPr/>
          </p:nvGrpSpPr>
          <p:grpSpPr>
            <a:xfrm rot="16200000" flipH="1">
              <a:off x="1152419" y="2318162"/>
              <a:ext cx="1061386" cy="1226914"/>
              <a:chOff x="743376" y="2727926"/>
              <a:chExt cx="1061386" cy="1226914"/>
            </a:xfrm>
            <a:solidFill>
              <a:schemeClr val="accent3"/>
            </a:solidFill>
          </p:grpSpPr>
          <p:sp>
            <p:nvSpPr>
              <p:cNvPr id="30" name="斜纹 29"/>
              <p:cNvSpPr/>
              <p:nvPr/>
            </p:nvSpPr>
            <p:spPr>
              <a:xfrm rot="18900000">
                <a:off x="743376" y="2727926"/>
                <a:ext cx="1061386" cy="1074870"/>
              </a:xfrm>
              <a:prstGeom prst="diagStripe">
                <a:avLst>
                  <a:gd name="adj" fmla="val 4531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56169" y="3343623"/>
                <a:ext cx="413132" cy="6112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" name="三角形 28"/>
            <p:cNvSpPr/>
            <p:nvPr/>
          </p:nvSpPr>
          <p:spPr>
            <a:xfrm rot="5400000">
              <a:off x="2058654" y="2512468"/>
              <a:ext cx="831273" cy="41563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2" name="文本框 8"/>
          <p:cNvSpPr txBox="1"/>
          <p:nvPr/>
        </p:nvSpPr>
        <p:spPr>
          <a:xfrm>
            <a:off x="4502058" y="4745935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33" name="矩形 32"/>
          <p:cNvSpPr/>
          <p:nvPr/>
        </p:nvSpPr>
        <p:spPr>
          <a:xfrm>
            <a:off x="4502058" y="429865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/>
                </a:solidFill>
              </a:rPr>
              <a:t>点击此处添加标题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pic>
        <p:nvPicPr>
          <p:cNvPr id="34" name="图片 3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0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制作过程</a:t>
            </a:r>
          </a:p>
        </p:txBody>
      </p:sp>
      <p:sp>
        <p:nvSpPr>
          <p:cNvPr id="3" name="同心圆 2"/>
          <p:cNvSpPr/>
          <p:nvPr/>
        </p:nvSpPr>
        <p:spPr>
          <a:xfrm>
            <a:off x="795647" y="1901571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同心圆 3"/>
          <p:cNvSpPr/>
          <p:nvPr/>
        </p:nvSpPr>
        <p:spPr>
          <a:xfrm>
            <a:off x="3377058" y="1901571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5958468" y="1901571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同心圆 5"/>
          <p:cNvSpPr/>
          <p:nvPr/>
        </p:nvSpPr>
        <p:spPr>
          <a:xfrm>
            <a:off x="8539879" y="1901571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空心弧 7"/>
          <p:cNvSpPr/>
          <p:nvPr/>
        </p:nvSpPr>
        <p:spPr>
          <a:xfrm>
            <a:off x="785601" y="1901571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空心弧 8"/>
          <p:cNvSpPr/>
          <p:nvPr/>
        </p:nvSpPr>
        <p:spPr>
          <a:xfrm rot="10800000">
            <a:off x="3377058" y="1901571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空心弧 9"/>
          <p:cNvSpPr/>
          <p:nvPr/>
        </p:nvSpPr>
        <p:spPr>
          <a:xfrm>
            <a:off x="5948422" y="1913444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空心弧 10"/>
          <p:cNvSpPr/>
          <p:nvPr/>
        </p:nvSpPr>
        <p:spPr>
          <a:xfrm rot="10800000">
            <a:off x="8539879" y="1913445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1054577" y="5482205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3" name="矩形 12"/>
          <p:cNvSpPr/>
          <p:nvPr/>
        </p:nvSpPr>
        <p:spPr>
          <a:xfrm>
            <a:off x="1054577" y="503492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3646034" y="5482205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5" name="矩形 14"/>
          <p:cNvSpPr/>
          <p:nvPr/>
        </p:nvSpPr>
        <p:spPr>
          <a:xfrm>
            <a:off x="3646034" y="503492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6237491" y="5482205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7" name="矩形 16"/>
          <p:cNvSpPr/>
          <p:nvPr/>
        </p:nvSpPr>
        <p:spPr>
          <a:xfrm>
            <a:off x="6237491" y="503492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文本框 8"/>
          <p:cNvSpPr txBox="1"/>
          <p:nvPr/>
        </p:nvSpPr>
        <p:spPr>
          <a:xfrm>
            <a:off x="8818901" y="5482205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818901" y="503492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20" name="组合 22"/>
          <p:cNvGrpSpPr/>
          <p:nvPr/>
        </p:nvGrpSpPr>
        <p:grpSpPr>
          <a:xfrm>
            <a:off x="1818372" y="3019800"/>
            <a:ext cx="794889" cy="623974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组合 22"/>
          <p:cNvGrpSpPr/>
          <p:nvPr/>
        </p:nvGrpSpPr>
        <p:grpSpPr>
          <a:xfrm>
            <a:off x="4409828" y="3031673"/>
            <a:ext cx="794889" cy="623974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组合 22"/>
          <p:cNvGrpSpPr/>
          <p:nvPr/>
        </p:nvGrpSpPr>
        <p:grpSpPr>
          <a:xfrm>
            <a:off x="6961104" y="3019799"/>
            <a:ext cx="794889" cy="623974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37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22"/>
          <p:cNvGrpSpPr/>
          <p:nvPr/>
        </p:nvGrpSpPr>
        <p:grpSpPr>
          <a:xfrm>
            <a:off x="9552560" y="3031672"/>
            <a:ext cx="794889" cy="623974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4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52" name="图片 5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泪珠形 4"/>
          <p:cNvSpPr/>
          <p:nvPr/>
        </p:nvSpPr>
        <p:spPr>
          <a:xfrm>
            <a:off x="1247243" y="5236911"/>
            <a:ext cx="1044362" cy="1044362"/>
          </a:xfrm>
          <a:prstGeom prst="teardrop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4" name="组合 22"/>
          <p:cNvGrpSpPr/>
          <p:nvPr/>
        </p:nvGrpSpPr>
        <p:grpSpPr>
          <a:xfrm>
            <a:off x="1534947" y="5564227"/>
            <a:ext cx="548656" cy="430686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35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2" name="文本框 8"/>
          <p:cNvSpPr txBox="1"/>
          <p:nvPr/>
        </p:nvSpPr>
        <p:spPr>
          <a:xfrm>
            <a:off x="2364761" y="5582154"/>
            <a:ext cx="251766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43" name="矩形 42"/>
          <p:cNvSpPr/>
          <p:nvPr/>
        </p:nvSpPr>
        <p:spPr>
          <a:xfrm>
            <a:off x="2364761" y="513487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8" name="泪珠形 57"/>
          <p:cNvSpPr/>
          <p:nvPr/>
        </p:nvSpPr>
        <p:spPr>
          <a:xfrm>
            <a:off x="5673003" y="2819126"/>
            <a:ext cx="1044362" cy="1044362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9" name="组合 22"/>
          <p:cNvGrpSpPr/>
          <p:nvPr/>
        </p:nvGrpSpPr>
        <p:grpSpPr>
          <a:xfrm>
            <a:off x="5960707" y="3146442"/>
            <a:ext cx="548656" cy="430686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62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0" name="文本框 8"/>
          <p:cNvSpPr txBox="1"/>
          <p:nvPr/>
        </p:nvSpPr>
        <p:spPr>
          <a:xfrm>
            <a:off x="6790521" y="3164369"/>
            <a:ext cx="251766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61" name="矩形 60"/>
          <p:cNvSpPr/>
          <p:nvPr/>
        </p:nvSpPr>
        <p:spPr>
          <a:xfrm>
            <a:off x="6790521" y="2717087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0" name="泪珠形 69"/>
          <p:cNvSpPr/>
          <p:nvPr/>
        </p:nvSpPr>
        <p:spPr>
          <a:xfrm>
            <a:off x="3460123" y="4028019"/>
            <a:ext cx="1044362" cy="1044362"/>
          </a:xfrm>
          <a:prstGeom prst="teardrop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1" name="组合 22"/>
          <p:cNvGrpSpPr/>
          <p:nvPr/>
        </p:nvGrpSpPr>
        <p:grpSpPr>
          <a:xfrm>
            <a:off x="3747827" y="4355335"/>
            <a:ext cx="548656" cy="430686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2" name="文本框 8"/>
          <p:cNvSpPr txBox="1"/>
          <p:nvPr/>
        </p:nvSpPr>
        <p:spPr>
          <a:xfrm>
            <a:off x="4577641" y="4373262"/>
            <a:ext cx="251766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73" name="矩形 72"/>
          <p:cNvSpPr/>
          <p:nvPr/>
        </p:nvSpPr>
        <p:spPr>
          <a:xfrm>
            <a:off x="4577641" y="3925980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2" name="泪珠形 81"/>
          <p:cNvSpPr/>
          <p:nvPr/>
        </p:nvSpPr>
        <p:spPr>
          <a:xfrm>
            <a:off x="7885882" y="1610233"/>
            <a:ext cx="1044362" cy="1044362"/>
          </a:xfrm>
          <a:prstGeom prst="teardrop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3" name="组合 22"/>
          <p:cNvGrpSpPr/>
          <p:nvPr/>
        </p:nvGrpSpPr>
        <p:grpSpPr>
          <a:xfrm>
            <a:off x="8173586" y="1937549"/>
            <a:ext cx="548656" cy="430686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86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4" name="文本框 8"/>
          <p:cNvSpPr txBox="1"/>
          <p:nvPr/>
        </p:nvSpPr>
        <p:spPr>
          <a:xfrm>
            <a:off x="9003400" y="1955476"/>
            <a:ext cx="251766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修改。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9003400" y="1508194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3" name="文本占位符 9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制作过程</a:t>
            </a:r>
          </a:p>
        </p:txBody>
      </p:sp>
      <p:pic>
        <p:nvPicPr>
          <p:cNvPr id="94" name="图片 9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4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作品展示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6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作品展示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71472"/>
          <a:stretch/>
        </p:blipFill>
        <p:spPr>
          <a:xfrm>
            <a:off x="0" y="4902505"/>
            <a:ext cx="12192000" cy="19554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flipV="1">
            <a:off x="4596344" y="2400601"/>
            <a:ext cx="76573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8"/>
          <p:cNvSpPr txBox="1"/>
          <p:nvPr/>
        </p:nvSpPr>
        <p:spPr>
          <a:xfrm>
            <a:off x="5352186" y="2893044"/>
            <a:ext cx="25176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6" name="矩形 5"/>
          <p:cNvSpPr/>
          <p:nvPr/>
        </p:nvSpPr>
        <p:spPr>
          <a:xfrm>
            <a:off x="5408413" y="244576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/>
                </a:solidFill>
              </a:rPr>
              <a:t>点击此处添加标题</a:t>
            </a:r>
            <a:endParaRPr lang="en-US" altLang="zh-CN" sz="2000" b="1" dirty="0">
              <a:solidFill>
                <a:schemeClr val="accent4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35937" y="2400601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4"/>
                </a:solidFill>
              </a:rPr>
              <a:t>02</a:t>
            </a:r>
          </a:p>
        </p:txBody>
      </p:sp>
      <p:sp>
        <p:nvSpPr>
          <p:cNvPr id="10" name="矩形 9"/>
          <p:cNvSpPr/>
          <p:nvPr/>
        </p:nvSpPr>
        <p:spPr>
          <a:xfrm flipV="1">
            <a:off x="1141748" y="2400601"/>
            <a:ext cx="765739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8"/>
          <p:cNvSpPr txBox="1"/>
          <p:nvPr/>
        </p:nvSpPr>
        <p:spPr>
          <a:xfrm>
            <a:off x="1897590" y="2893044"/>
            <a:ext cx="25176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2" name="矩形 11"/>
          <p:cNvSpPr/>
          <p:nvPr/>
        </p:nvSpPr>
        <p:spPr>
          <a:xfrm>
            <a:off x="1953817" y="244576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81341" y="2400601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4">
                    <a:lumMod val="75000"/>
                  </a:schemeClr>
                </a:solidFill>
              </a:rPr>
              <a:t>01</a:t>
            </a:r>
          </a:p>
        </p:txBody>
      </p:sp>
      <p:sp>
        <p:nvSpPr>
          <p:cNvPr id="15" name="矩形 14"/>
          <p:cNvSpPr/>
          <p:nvPr/>
        </p:nvSpPr>
        <p:spPr>
          <a:xfrm flipV="1">
            <a:off x="8050940" y="2400601"/>
            <a:ext cx="765739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8"/>
          <p:cNvSpPr txBox="1"/>
          <p:nvPr/>
        </p:nvSpPr>
        <p:spPr>
          <a:xfrm>
            <a:off x="8806782" y="2893044"/>
            <a:ext cx="25176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7" name="矩形 16"/>
          <p:cNvSpPr/>
          <p:nvPr/>
        </p:nvSpPr>
        <p:spPr>
          <a:xfrm>
            <a:off x="8863009" y="244576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90533" y="2400601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03</a:t>
            </a:r>
          </a:p>
        </p:txBody>
      </p:sp>
      <p:pic>
        <p:nvPicPr>
          <p:cNvPr id="19" name="图片 1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3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作品展示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/>
          <a:srcRect l="28917" r="28917"/>
          <a:stretch/>
        </p:blipFill>
        <p:spPr>
          <a:xfrm>
            <a:off x="1409491" y="1535400"/>
            <a:ext cx="2936878" cy="3915837"/>
          </a:xfrm>
          <a:prstGeom prst="roundRect">
            <a:avLst>
              <a:gd name="adj" fmla="val 29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2" name="矩形 21"/>
          <p:cNvSpPr/>
          <p:nvPr/>
        </p:nvSpPr>
        <p:spPr>
          <a:xfrm>
            <a:off x="1409491" y="4590997"/>
            <a:ext cx="2936878" cy="49244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/>
          <a:srcRect l="28917" r="28917"/>
          <a:stretch/>
        </p:blipFill>
        <p:spPr>
          <a:xfrm>
            <a:off x="4590099" y="1535400"/>
            <a:ext cx="2936878" cy="3915837"/>
          </a:xfrm>
          <a:prstGeom prst="roundRect">
            <a:avLst>
              <a:gd name="adj" fmla="val 29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5" name="矩形 24"/>
          <p:cNvSpPr/>
          <p:nvPr/>
        </p:nvSpPr>
        <p:spPr>
          <a:xfrm>
            <a:off x="4590099" y="4590997"/>
            <a:ext cx="2936878" cy="49244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2"/>
          <a:srcRect l="28917" r="28917"/>
          <a:stretch/>
        </p:blipFill>
        <p:spPr>
          <a:xfrm>
            <a:off x="7770707" y="1535400"/>
            <a:ext cx="2936878" cy="3915837"/>
          </a:xfrm>
          <a:prstGeom prst="roundRect">
            <a:avLst>
              <a:gd name="adj" fmla="val 29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8" name="矩形 27"/>
          <p:cNvSpPr/>
          <p:nvPr/>
        </p:nvSpPr>
        <p:spPr>
          <a:xfrm>
            <a:off x="7770707" y="4590997"/>
            <a:ext cx="2936878" cy="49244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pic>
        <p:nvPicPr>
          <p:cNvPr id="29" name="图片 2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作品展示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9"/>
            <a:ext cx="12192000" cy="6854651"/>
          </a:xfrm>
          <a:prstGeom prst="rtTriangle">
            <a:avLst/>
          </a:prstGeom>
        </p:spPr>
      </p:pic>
      <p:sp>
        <p:nvSpPr>
          <p:cNvPr id="4" name="文本框 8"/>
          <p:cNvSpPr txBox="1"/>
          <p:nvPr/>
        </p:nvSpPr>
        <p:spPr>
          <a:xfrm>
            <a:off x="6842407" y="1979821"/>
            <a:ext cx="49022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5" name="矩形 4"/>
          <p:cNvSpPr/>
          <p:nvPr/>
        </p:nvSpPr>
        <p:spPr>
          <a:xfrm>
            <a:off x="6842408" y="152576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图片 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1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做的什么？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zh-CN" altLang="en-US" dirty="0"/>
              <a:t>怎么做的？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zh-CN" altLang="en-US" dirty="0"/>
              <a:t>制作过程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作品展示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zh-CN" altLang="en-US" dirty="0"/>
              <a:t>总结回顾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BCC40E5-EF58-417B-BCF6-BC2DFC6D9AE5}"/>
              </a:ext>
            </a:extLst>
          </p:cNvPr>
          <p:cNvGrpSpPr/>
          <p:nvPr/>
        </p:nvGrpSpPr>
        <p:grpSpPr>
          <a:xfrm>
            <a:off x="231380" y="6122555"/>
            <a:ext cx="3130945" cy="521095"/>
            <a:chOff x="9280130" y="5862008"/>
            <a:chExt cx="3130945" cy="521095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C0C214AD-69FF-4EFF-9FF4-640006428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0130" y="5862008"/>
              <a:ext cx="521095" cy="521095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E52AF02-2DCA-4C9C-BC28-7A33B224967E}"/>
                </a:ext>
              </a:extLst>
            </p:cNvPr>
            <p:cNvSpPr txBox="1"/>
            <p:nvPr/>
          </p:nvSpPr>
          <p:spPr>
            <a:xfrm>
              <a:off x="9713471" y="5922501"/>
              <a:ext cx="2697604" cy="400110"/>
            </a:xfrm>
            <a:prstGeom prst="rect">
              <a:avLst/>
            </a:prstGeom>
            <a:noFill/>
          </p:spPr>
          <p:txBody>
            <a:bodyPr wrap="square" lIns="72000" rtlCol="0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8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MSP</a:t>
              </a:r>
              <a:r>
                <a:rPr lang="zh-CN" altLang="en-US" sz="2000" dirty="0">
                  <a:solidFill>
                    <a:schemeClr val="bg1">
                      <a:lumMod val="8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观光团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088109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总结回顾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5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r>
              <a:rPr kumimoji="1" lang="zh-CN" altLang="en-US" dirty="0"/>
              <a:t> 总结回顾</a:t>
            </a:r>
          </a:p>
        </p:txBody>
      </p:sp>
      <p:sp>
        <p:nvSpPr>
          <p:cNvPr id="3" name="矩形 2"/>
          <p:cNvSpPr/>
          <p:nvPr/>
        </p:nvSpPr>
        <p:spPr>
          <a:xfrm flipV="1">
            <a:off x="7162538" y="2234346"/>
            <a:ext cx="765739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8"/>
          <p:cNvSpPr txBox="1"/>
          <p:nvPr/>
        </p:nvSpPr>
        <p:spPr>
          <a:xfrm>
            <a:off x="7974607" y="2812575"/>
            <a:ext cx="3339429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5" name="矩形 4"/>
          <p:cNvSpPr/>
          <p:nvPr/>
        </p:nvSpPr>
        <p:spPr>
          <a:xfrm>
            <a:off x="7974607" y="2279507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02131" y="2234346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5">
                    <a:lumMod val="75000"/>
                  </a:schemeClr>
                </a:solidFill>
              </a:rPr>
              <a:t>01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593614"/>
              </p:ext>
            </p:extLst>
          </p:nvPr>
        </p:nvGraphicFramePr>
        <p:xfrm>
          <a:off x="651488" y="1548451"/>
          <a:ext cx="4380675" cy="4301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43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763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TITLE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HERE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CHECK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63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L 形 8"/>
          <p:cNvSpPr/>
          <p:nvPr/>
        </p:nvSpPr>
        <p:spPr>
          <a:xfrm rot="18900000">
            <a:off x="4288610" y="2188026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L 形 9"/>
          <p:cNvSpPr/>
          <p:nvPr/>
        </p:nvSpPr>
        <p:spPr>
          <a:xfrm rot="18900000">
            <a:off x="4284436" y="3314202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1" name="L 形 10"/>
          <p:cNvSpPr/>
          <p:nvPr/>
        </p:nvSpPr>
        <p:spPr>
          <a:xfrm rot="18900000">
            <a:off x="4284436" y="4375640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L 形 11"/>
          <p:cNvSpPr/>
          <p:nvPr/>
        </p:nvSpPr>
        <p:spPr>
          <a:xfrm rot="18900000">
            <a:off x="4284436" y="4884258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3" name="L 形 12"/>
          <p:cNvSpPr/>
          <p:nvPr/>
        </p:nvSpPr>
        <p:spPr>
          <a:xfrm rot="18900000">
            <a:off x="4284435" y="5453082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89" y="617447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5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r>
              <a:rPr kumimoji="1" lang="zh-CN" altLang="en-US" dirty="0"/>
              <a:t> 总结回顾</a:t>
            </a:r>
          </a:p>
        </p:txBody>
      </p:sp>
      <p:sp>
        <p:nvSpPr>
          <p:cNvPr id="3" name="文本框 8"/>
          <p:cNvSpPr txBox="1"/>
          <p:nvPr/>
        </p:nvSpPr>
        <p:spPr>
          <a:xfrm>
            <a:off x="1075045" y="2230684"/>
            <a:ext cx="9125860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5" y="1697616"/>
            <a:ext cx="2236510" cy="49244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6" y="3457060"/>
            <a:ext cx="1786908" cy="143557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61953" y="3457060"/>
            <a:ext cx="4536373" cy="14355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398326" y="3457060"/>
            <a:ext cx="702624" cy="14355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100949" y="3457060"/>
            <a:ext cx="3026229" cy="14355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连接符 10"/>
          <p:cNvCxnSpPr/>
          <p:nvPr/>
        </p:nvCxnSpPr>
        <p:spPr>
          <a:xfrm>
            <a:off x="1075045" y="4892634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2861953" y="4892634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7390737" y="4892634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8081485" y="4892634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1131465" y="4892634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008090" y="5292728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97953" y="5292727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8" name="图片 1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9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r>
              <a:rPr kumimoji="1" lang="zh-CN" altLang="en-US" dirty="0"/>
              <a:t> 总结回顾</a:t>
            </a:r>
          </a:p>
        </p:txBody>
      </p:sp>
      <p:sp>
        <p:nvSpPr>
          <p:cNvPr id="9" name="饼图 8"/>
          <p:cNvSpPr/>
          <p:nvPr/>
        </p:nvSpPr>
        <p:spPr>
          <a:xfrm>
            <a:off x="1306286" y="1494691"/>
            <a:ext cx="2576946" cy="2576944"/>
          </a:xfrm>
          <a:prstGeom prst="pie">
            <a:avLst>
              <a:gd name="adj1" fmla="val 19845934"/>
              <a:gd name="adj2" fmla="val 162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486772" y="1675177"/>
            <a:ext cx="2215974" cy="221597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8" name="组合 22"/>
          <p:cNvGrpSpPr/>
          <p:nvPr/>
        </p:nvGrpSpPr>
        <p:grpSpPr>
          <a:xfrm>
            <a:off x="2197313" y="2471176"/>
            <a:ext cx="794889" cy="623974"/>
            <a:chOff x="3654425" y="5089525"/>
            <a:chExt cx="1860550" cy="1460500"/>
          </a:xfrm>
          <a:solidFill>
            <a:schemeClr val="bg1"/>
          </a:solidFill>
        </p:grpSpPr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1338760" y="4250611"/>
            <a:ext cx="2461442" cy="1674157"/>
            <a:chOff x="1030001" y="4724869"/>
            <a:chExt cx="2461442" cy="1674157"/>
          </a:xfrm>
        </p:grpSpPr>
        <p:sp>
          <p:nvSpPr>
            <p:cNvPr id="26" name="文本框 8"/>
            <p:cNvSpPr txBox="1"/>
            <p:nvPr/>
          </p:nvSpPr>
          <p:spPr>
            <a:xfrm>
              <a:off x="1030001" y="5346430"/>
              <a:ext cx="2461442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030001" y="4724869"/>
              <a:ext cx="2461441" cy="4924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点击此处添加标题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饼图 31"/>
          <p:cNvSpPr/>
          <p:nvPr/>
        </p:nvSpPr>
        <p:spPr>
          <a:xfrm>
            <a:off x="4770472" y="1494691"/>
            <a:ext cx="2576946" cy="2576944"/>
          </a:xfrm>
          <a:prstGeom prst="pie">
            <a:avLst>
              <a:gd name="adj1" fmla="val 19845934"/>
              <a:gd name="adj2" fmla="val 162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950958" y="1675177"/>
            <a:ext cx="2215974" cy="221597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4" name="组合 22"/>
          <p:cNvGrpSpPr/>
          <p:nvPr/>
        </p:nvGrpSpPr>
        <p:grpSpPr>
          <a:xfrm>
            <a:off x="5661499" y="2471176"/>
            <a:ext cx="794889" cy="623974"/>
            <a:chOff x="3654425" y="5089525"/>
            <a:chExt cx="1860550" cy="1460500"/>
          </a:xfrm>
          <a:solidFill>
            <a:schemeClr val="bg1"/>
          </a:solidFill>
        </p:grpSpPr>
        <p:sp>
          <p:nvSpPr>
            <p:cNvPr id="38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4802946" y="4250611"/>
            <a:ext cx="2461442" cy="1674157"/>
            <a:chOff x="1030001" y="4724869"/>
            <a:chExt cx="2461442" cy="1674157"/>
          </a:xfrm>
        </p:grpSpPr>
        <p:sp>
          <p:nvSpPr>
            <p:cNvPr id="36" name="文本框 8"/>
            <p:cNvSpPr txBox="1"/>
            <p:nvPr/>
          </p:nvSpPr>
          <p:spPr>
            <a:xfrm>
              <a:off x="1030001" y="5346430"/>
              <a:ext cx="2461442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1030001" y="4724869"/>
              <a:ext cx="2461441" cy="4924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点击此处添加标题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饼图 45"/>
          <p:cNvSpPr/>
          <p:nvPr/>
        </p:nvSpPr>
        <p:spPr>
          <a:xfrm>
            <a:off x="8234658" y="1494691"/>
            <a:ext cx="2576946" cy="2576944"/>
          </a:xfrm>
          <a:prstGeom prst="pie">
            <a:avLst>
              <a:gd name="adj1" fmla="val 19845934"/>
              <a:gd name="adj2" fmla="val 162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415144" y="1675177"/>
            <a:ext cx="2215974" cy="221597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8" name="组合 22"/>
          <p:cNvGrpSpPr/>
          <p:nvPr/>
        </p:nvGrpSpPr>
        <p:grpSpPr>
          <a:xfrm>
            <a:off x="9125685" y="2471176"/>
            <a:ext cx="794889" cy="623974"/>
            <a:chOff x="3654425" y="5089525"/>
            <a:chExt cx="1860550" cy="1460500"/>
          </a:xfrm>
          <a:solidFill>
            <a:schemeClr val="bg1"/>
          </a:solidFill>
        </p:grpSpPr>
        <p:sp>
          <p:nvSpPr>
            <p:cNvPr id="52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9" name="组 48"/>
          <p:cNvGrpSpPr/>
          <p:nvPr/>
        </p:nvGrpSpPr>
        <p:grpSpPr>
          <a:xfrm>
            <a:off x="8267132" y="4250611"/>
            <a:ext cx="2461442" cy="1674157"/>
            <a:chOff x="1030001" y="4724869"/>
            <a:chExt cx="2461442" cy="1674157"/>
          </a:xfrm>
        </p:grpSpPr>
        <p:sp>
          <p:nvSpPr>
            <p:cNvPr id="50" name="文本框 8"/>
            <p:cNvSpPr txBox="1"/>
            <p:nvPr/>
          </p:nvSpPr>
          <p:spPr>
            <a:xfrm>
              <a:off x="1030001" y="5346430"/>
              <a:ext cx="2461442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1030001" y="4724869"/>
              <a:ext cx="2461441" cy="4924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点击此处添加标题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9" name="图片 5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YOU!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《</a:t>
            </a:r>
            <a:r>
              <a:rPr kumimoji="1" lang="zh-CN" altLang="en-US" dirty="0"/>
              <a:t>此处添加你的毕业设计名称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915213" y="4033466"/>
            <a:ext cx="8084654" cy="1386027"/>
          </a:xfrm>
        </p:spPr>
        <p:txBody>
          <a:bodyPr/>
          <a:lstStyle/>
          <a:p>
            <a:r>
              <a:rPr kumimoji="1" lang="zh-CN" altLang="en-US" dirty="0"/>
              <a:t>答辩人：</a:t>
            </a:r>
            <a:r>
              <a:rPr kumimoji="1" lang="en-US" altLang="zh-CN" dirty="0"/>
              <a:t>JANE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</a:t>
            </a:r>
            <a:endParaRPr kumimoji="1" lang="zh-CN" altLang="en-US" dirty="0"/>
          </a:p>
          <a:p>
            <a:r>
              <a:rPr kumimoji="1" lang="zh-CN" altLang="en-US" dirty="0"/>
              <a:t>指导老师：</a:t>
            </a:r>
            <a:r>
              <a:rPr kumimoji="1" lang="en-US" altLang="zh-CN" dirty="0"/>
              <a:t>JOHN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</a:t>
            </a:r>
            <a:endParaRPr kumimoji="1" lang="zh-CN" altLang="en-US" dirty="0"/>
          </a:p>
          <a:p>
            <a:r>
              <a:rPr kumimoji="1" lang="zh-CN" altLang="en-US" dirty="0"/>
              <a:t>学校名称：</a:t>
            </a:r>
            <a:r>
              <a:rPr kumimoji="1" lang="en-US" altLang="zh-CN" dirty="0"/>
              <a:t>OfficePLUS</a:t>
            </a:r>
            <a:r>
              <a:rPr kumimoji="1" lang="zh-CN" altLang="en-US" dirty="0"/>
              <a:t>设计学院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6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112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6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4" name="矩形 3"/>
          <p:cNvSpPr/>
          <p:nvPr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bg1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bg1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69475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90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做的什么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9D64AD8-0A7D-4B86-9159-FBB2E6AE285A}"/>
              </a:ext>
            </a:extLst>
          </p:cNvPr>
          <p:cNvGrpSpPr/>
          <p:nvPr/>
        </p:nvGrpSpPr>
        <p:grpSpPr>
          <a:xfrm>
            <a:off x="231380" y="6122555"/>
            <a:ext cx="3130945" cy="521095"/>
            <a:chOff x="9280130" y="5862008"/>
            <a:chExt cx="3130945" cy="52109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2CE4C2D-AE6B-4450-9A98-4196E9FFB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0130" y="5862008"/>
              <a:ext cx="521095" cy="521095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2BE9361-9785-4D8C-991C-B995A5D52746}"/>
                </a:ext>
              </a:extLst>
            </p:cNvPr>
            <p:cNvSpPr txBox="1"/>
            <p:nvPr/>
          </p:nvSpPr>
          <p:spPr>
            <a:xfrm>
              <a:off x="9713471" y="5922501"/>
              <a:ext cx="2697604" cy="400110"/>
            </a:xfrm>
            <a:prstGeom prst="rect">
              <a:avLst/>
            </a:prstGeom>
            <a:noFill/>
          </p:spPr>
          <p:txBody>
            <a:bodyPr wrap="square" lIns="72000" rtlCol="0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8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MSP</a:t>
              </a:r>
              <a:r>
                <a:rPr lang="zh-CN" altLang="en-US" sz="2000" dirty="0">
                  <a:solidFill>
                    <a:schemeClr val="bg1">
                      <a:lumMod val="8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观光团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600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做的什么？</a:t>
            </a:r>
          </a:p>
        </p:txBody>
      </p:sp>
      <p:sp>
        <p:nvSpPr>
          <p:cNvPr id="3" name="矩形 2"/>
          <p:cNvSpPr/>
          <p:nvPr/>
        </p:nvSpPr>
        <p:spPr>
          <a:xfrm flipV="1">
            <a:off x="3182918" y="3233854"/>
            <a:ext cx="7657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8"/>
          <p:cNvSpPr txBox="1"/>
          <p:nvPr/>
        </p:nvSpPr>
        <p:spPr>
          <a:xfrm>
            <a:off x="3938760" y="3726297"/>
            <a:ext cx="2517668" cy="1185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所有数据都以更简单的方式集合到一起，使用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PowerPoint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进行快速设计、展示，使用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Excel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使数据操作更加简单</a:t>
            </a:r>
          </a:p>
        </p:txBody>
      </p:sp>
      <p:sp>
        <p:nvSpPr>
          <p:cNvPr id="5" name="矩形 4"/>
          <p:cNvSpPr/>
          <p:nvPr/>
        </p:nvSpPr>
        <p:spPr>
          <a:xfrm>
            <a:off x="3994987" y="3279015"/>
            <a:ext cx="2236510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/>
                </a:solidFill>
              </a:rPr>
              <a:t>物联设备的集线器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22511" y="3233854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>
                <a:solidFill>
                  <a:schemeClr val="accent1"/>
                </a:solidFill>
              </a:rPr>
              <a:t>01</a:t>
            </a:r>
            <a:endParaRPr lang="en-US" altLang="zh-CN" sz="4000" b="1" dirty="0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7222273" y="3233854"/>
            <a:ext cx="765739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7978115" y="3726297"/>
            <a:ext cx="2517668" cy="1185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多人协作、共同开发。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Office365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助力物联网开发设计。强大且简单的办公软件，使人人都容易上手。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34342" y="3279015"/>
            <a:ext cx="1210588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多人协作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61866" y="3233854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</a:rPr>
              <a:t>02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8CB5BC6-C0E7-4C6F-8986-3B0CC3FAA8E2}"/>
              </a:ext>
            </a:extLst>
          </p:cNvPr>
          <p:cNvGrpSpPr/>
          <p:nvPr/>
        </p:nvGrpSpPr>
        <p:grpSpPr>
          <a:xfrm>
            <a:off x="10270852" y="258233"/>
            <a:ext cx="3130945" cy="521095"/>
            <a:chOff x="9280130" y="5862008"/>
            <a:chExt cx="3130945" cy="521095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5BC2C6ED-1465-4233-A328-E910B3FAA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0130" y="5862008"/>
              <a:ext cx="521095" cy="521095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FD4D139-5831-42A9-860B-868E30CCFBC2}"/>
                </a:ext>
              </a:extLst>
            </p:cNvPr>
            <p:cNvSpPr txBox="1"/>
            <p:nvPr/>
          </p:nvSpPr>
          <p:spPr>
            <a:xfrm>
              <a:off x="9713471" y="5922501"/>
              <a:ext cx="2697604" cy="400110"/>
            </a:xfrm>
            <a:prstGeom prst="rect">
              <a:avLst/>
            </a:prstGeom>
            <a:noFill/>
          </p:spPr>
          <p:txBody>
            <a:bodyPr wrap="square" lIns="72000" rtlCol="0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8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MSP</a:t>
              </a:r>
              <a:r>
                <a:rPr lang="zh-CN" altLang="en-US" sz="2000" dirty="0">
                  <a:solidFill>
                    <a:schemeClr val="bg1">
                      <a:lumMod val="8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观光团</a:t>
              </a:r>
            </a:p>
          </p:txBody>
        </p:sp>
      </p:grp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0C7B91C2-B78C-402B-8581-B99F0B31130C}"/>
              </a:ext>
            </a:extLst>
          </p:cNvPr>
          <p:cNvSpPr txBox="1">
            <a:spLocks/>
          </p:cNvSpPr>
          <p:nvPr/>
        </p:nvSpPr>
        <p:spPr>
          <a:xfrm>
            <a:off x="3122511" y="2408664"/>
            <a:ext cx="4742986" cy="8251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1" dirty="0">
                <a:solidFill>
                  <a:schemeClr val="accent1">
                    <a:lumMod val="75000"/>
                  </a:schemeClr>
                </a:solidFill>
              </a:rPr>
              <a:t>开放、协作：</a:t>
            </a:r>
          </a:p>
        </p:txBody>
      </p:sp>
    </p:spTree>
    <p:extLst>
      <p:ext uri="{BB962C8B-B14F-4D97-AF65-F5344CB8AC3E}">
        <p14:creationId xmlns:p14="http://schemas.microsoft.com/office/powerpoint/2010/main" val="83108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2061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D6E4EC8-1E72-4335-854E-13EA09017E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传感器数据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8F8D8B98-1716-41FF-B885-33B1BA2BDC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708514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6664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做的什么？</a:t>
            </a:r>
          </a:p>
        </p:txBody>
      </p:sp>
      <p:sp>
        <p:nvSpPr>
          <p:cNvPr id="3" name="矩形 2"/>
          <p:cNvSpPr/>
          <p:nvPr/>
        </p:nvSpPr>
        <p:spPr>
          <a:xfrm flipV="1">
            <a:off x="3182918" y="3233854"/>
            <a:ext cx="7657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8"/>
          <p:cNvSpPr txBox="1"/>
          <p:nvPr/>
        </p:nvSpPr>
        <p:spPr>
          <a:xfrm>
            <a:off x="3938760" y="3726297"/>
            <a:ext cx="2517668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所有物品由计算机视觉进行识别并整理，再也不怕找不到东西，屋子一团糟了</a:t>
            </a:r>
          </a:p>
        </p:txBody>
      </p:sp>
      <p:sp>
        <p:nvSpPr>
          <p:cNvPr id="5" name="矩形 4"/>
          <p:cNvSpPr/>
          <p:nvPr/>
        </p:nvSpPr>
        <p:spPr>
          <a:xfrm>
            <a:off x="3994987" y="3279015"/>
            <a:ext cx="2492990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/>
                </a:solidFill>
              </a:rPr>
              <a:t>计算机视觉识别物品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22511" y="3233854"/>
            <a:ext cx="816249" cy="814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1"/>
                </a:solidFill>
              </a:rPr>
              <a:t>03</a:t>
            </a:r>
          </a:p>
        </p:txBody>
      </p:sp>
      <p:sp>
        <p:nvSpPr>
          <p:cNvPr id="9" name="矩形 8"/>
          <p:cNvSpPr/>
          <p:nvPr/>
        </p:nvSpPr>
        <p:spPr>
          <a:xfrm flipV="1">
            <a:off x="7222273" y="3233854"/>
            <a:ext cx="765739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7978115" y="3726297"/>
            <a:ext cx="2517668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使用微信更新每天的生活习惯，查询、控制家中环境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34342" y="3279015"/>
            <a:ext cx="1210588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微信查询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61866" y="3233854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</a:rPr>
              <a:t>02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8CB5BC6-C0E7-4C6F-8986-3B0CC3FAA8E2}"/>
              </a:ext>
            </a:extLst>
          </p:cNvPr>
          <p:cNvGrpSpPr/>
          <p:nvPr/>
        </p:nvGrpSpPr>
        <p:grpSpPr>
          <a:xfrm>
            <a:off x="10270852" y="258233"/>
            <a:ext cx="3130945" cy="521095"/>
            <a:chOff x="9280130" y="5862008"/>
            <a:chExt cx="3130945" cy="521095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5BC2C6ED-1465-4233-A328-E910B3FAA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0130" y="5862008"/>
              <a:ext cx="521095" cy="521095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FD4D139-5831-42A9-860B-868E30CCFBC2}"/>
                </a:ext>
              </a:extLst>
            </p:cNvPr>
            <p:cNvSpPr txBox="1"/>
            <p:nvPr/>
          </p:nvSpPr>
          <p:spPr>
            <a:xfrm>
              <a:off x="9713471" y="5922501"/>
              <a:ext cx="2697604" cy="400110"/>
            </a:xfrm>
            <a:prstGeom prst="rect">
              <a:avLst/>
            </a:prstGeom>
            <a:noFill/>
          </p:spPr>
          <p:txBody>
            <a:bodyPr wrap="square" lIns="72000" rtlCol="0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8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MSP</a:t>
              </a:r>
              <a:r>
                <a:rPr lang="zh-CN" altLang="en-US" sz="2000" dirty="0">
                  <a:solidFill>
                    <a:schemeClr val="bg1">
                      <a:lumMod val="8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观光团</a:t>
              </a:r>
            </a:p>
          </p:txBody>
        </p:sp>
      </p:grp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73573AD8-B3BF-4502-A5E2-C0E8D6BDFACE}"/>
              </a:ext>
            </a:extLst>
          </p:cNvPr>
          <p:cNvSpPr txBox="1">
            <a:spLocks/>
          </p:cNvSpPr>
          <p:nvPr/>
        </p:nvSpPr>
        <p:spPr>
          <a:xfrm>
            <a:off x="3182918" y="2337329"/>
            <a:ext cx="4742986" cy="8251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1" dirty="0">
                <a:solidFill>
                  <a:schemeClr val="accent1">
                    <a:lumMod val="75000"/>
                  </a:schemeClr>
                </a:solidFill>
              </a:rPr>
              <a:t>面向生活</a:t>
            </a:r>
          </a:p>
        </p:txBody>
      </p:sp>
    </p:spTree>
    <p:extLst>
      <p:ext uri="{BB962C8B-B14F-4D97-AF65-F5344CB8AC3E}">
        <p14:creationId xmlns:p14="http://schemas.microsoft.com/office/powerpoint/2010/main" val="279687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怎么做的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3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作品概述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71472"/>
          <a:stretch/>
        </p:blipFill>
        <p:spPr>
          <a:xfrm>
            <a:off x="0" y="1233888"/>
            <a:ext cx="12192000" cy="19554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2289" y="1233888"/>
            <a:ext cx="3542682" cy="195549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框 8"/>
          <p:cNvSpPr txBox="1"/>
          <p:nvPr/>
        </p:nvSpPr>
        <p:spPr>
          <a:xfrm>
            <a:off x="923944" y="4008478"/>
            <a:ext cx="3092420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6" name="矩形 5"/>
          <p:cNvSpPr/>
          <p:nvPr/>
        </p:nvSpPr>
        <p:spPr>
          <a:xfrm>
            <a:off x="533783" y="505014"/>
            <a:ext cx="2810385" cy="34132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600" b="1">
                <a:solidFill>
                  <a:schemeClr val="bg1"/>
                </a:solidFill>
              </a:rPr>
              <a:t>02</a:t>
            </a:r>
            <a:endParaRPr lang="en-US" altLang="zh-CN" sz="16600" b="1" dirty="0">
              <a:solidFill>
                <a:schemeClr val="bg1"/>
              </a:solidFill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4206052" y="4008478"/>
            <a:ext cx="3092420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8" name="文本框 8"/>
          <p:cNvSpPr txBox="1"/>
          <p:nvPr/>
        </p:nvSpPr>
        <p:spPr>
          <a:xfrm>
            <a:off x="7488161" y="4008478"/>
            <a:ext cx="3092420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pic>
        <p:nvPicPr>
          <p:cNvPr id="9" name="图片 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9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3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9A9DE"/>
      </a:accent1>
      <a:accent2>
        <a:srgbClr val="838FD4"/>
      </a:accent2>
      <a:accent3>
        <a:srgbClr val="41C0B8"/>
      </a:accent3>
      <a:accent4>
        <a:srgbClr val="91CE6F"/>
      </a:accent4>
      <a:accent5>
        <a:srgbClr val="A0CD4E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1599</Words>
  <Application>Microsoft Office PowerPoint</Application>
  <PresentationFormat>宽屏</PresentationFormat>
  <Paragraphs>146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宋体</vt:lpstr>
      <vt:lpstr>微软雅黑</vt:lpstr>
      <vt:lpstr>微软雅黑</vt:lpstr>
      <vt:lpstr>微软雅黑 Light</vt:lpstr>
      <vt:lpstr>Arial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Sylvester</dc:creator>
  <cp:lastModifiedBy>Li Sylvester</cp:lastModifiedBy>
  <cp:revision>6</cp:revision>
  <dcterms:created xsi:type="dcterms:W3CDTF">2018-07-21T09:42:02Z</dcterms:created>
  <dcterms:modified xsi:type="dcterms:W3CDTF">2018-07-21T21:37:18Z</dcterms:modified>
</cp:coreProperties>
</file>