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86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 varScale="1">
        <p:scale>
          <a:sx n="69" d="100"/>
          <a:sy n="69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0291" y="1386652"/>
            <a:ext cx="8533758" cy="1858271"/>
          </a:xfrm>
        </p:spPr>
        <p:txBody>
          <a:bodyPr/>
          <a:lstStyle/>
          <a:p>
            <a:r>
              <a:rPr kumimoji="1" lang="en-US" altLang="zh-CN" dirty="0"/>
              <a:t>MSDN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Smart Home Tutorial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140364" y="3244923"/>
            <a:ext cx="8084654" cy="588643"/>
          </a:xfrm>
        </p:spPr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zh-CN" altLang="en-US" dirty="0"/>
              <a:t>姐的新家 设计说明书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7281732" cy="1628547"/>
          </a:xfrm>
        </p:spPr>
        <p:txBody>
          <a:bodyPr/>
          <a:lstStyle/>
          <a:p>
            <a:r>
              <a:rPr kumimoji="1" lang="zh-CN" altLang="en-US" dirty="0"/>
              <a:t>队名：</a:t>
            </a:r>
            <a:r>
              <a:rPr kumimoji="1" lang="en-US" altLang="zh-CN" dirty="0"/>
              <a:t>MSP</a:t>
            </a:r>
            <a:r>
              <a:rPr kumimoji="1" lang="zh-CN" altLang="en-US" dirty="0"/>
              <a:t>观光团</a:t>
            </a:r>
          </a:p>
          <a:p>
            <a:r>
              <a:rPr kumimoji="1" lang="zh-CN" altLang="en-US" dirty="0"/>
              <a:t>队员：李桑郁</a:t>
            </a:r>
            <a:endParaRPr kumimoji="1" lang="en-US" altLang="zh-CN" dirty="0"/>
          </a:p>
          <a:p>
            <a:r>
              <a:rPr kumimoji="1" lang="zh-CN" altLang="en-US" dirty="0"/>
              <a:t>项目概述：使用物联网与办公自动化，统一管理智能家居设备，与设计师、施工方共同建造你心中的家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61DB4F-06B7-4625-B857-09DB8534421F}"/>
              </a:ext>
            </a:extLst>
          </p:cNvPr>
          <p:cNvSpPr txBox="1"/>
          <p:nvPr/>
        </p:nvSpPr>
        <p:spPr>
          <a:xfrm>
            <a:off x="385492" y="694154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MSDN Media</a:t>
            </a:r>
          </a:p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Group</a:t>
            </a:r>
            <a:endParaRPr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F57269-F3FC-487E-BE3B-9BA9CB47E893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E24916F-146E-4A2F-8589-C2621164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809B130-528D-4FD8-A03C-8A736721542E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0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3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8" y="474593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8" y="42986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7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7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4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4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1" y="5582154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364761" y="51348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1" y="3164369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790521" y="271708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1" y="4373262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4577641" y="392598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0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6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3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37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0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7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2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09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099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099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7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7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07" y="1979821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6842408" y="152576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162538" y="2234346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07" y="2812575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7974607" y="227950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1" y="223434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01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8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3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0" y="218802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6" y="331420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6" y="437564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6" y="4884258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5" y="545308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做的什么？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怎么做的？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CC40E5-EF58-417B-BCF6-BC2DFC6D9AE5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0C214AD-69FF-4EFF-9FF4-640006428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52AF02-2DCA-4C9C-BC28-7A33B224967E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075045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5" y="1697616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6" y="3457060"/>
            <a:ext cx="1786908" cy="14355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3" y="3457060"/>
            <a:ext cx="4536373" cy="1435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6" y="3457060"/>
            <a:ext cx="702624" cy="1435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49" y="3457060"/>
            <a:ext cx="3026229" cy="1435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0" y="529272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3" y="52927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9" name="饼图 8"/>
          <p:cNvSpPr/>
          <p:nvPr/>
        </p:nvSpPr>
        <p:spPr>
          <a:xfrm>
            <a:off x="1306286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2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3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1"/>
            <a:ext cx="2461442" cy="1674157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2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58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499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6" y="4250611"/>
            <a:ext cx="2461442" cy="1674157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8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4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5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2" y="4250611"/>
            <a:ext cx="2461442" cy="1674157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此处添加你的毕业设计名称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设计学院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做的什么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64AD8-0A7D-4B86-9159-FBB2E6AE285A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2CE4C2D-AE6B-4450-9A98-4196E9FFB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2BE9361-9785-4D8C-991C-B995A5D52746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做的什么？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所有数据都以更简单的方式集合到一起，使用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PowerPoint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进行快速设计、展示，使用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Excel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使数据操作更加简单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236510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物联设备的集线器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多人协作、共同开发。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Office365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助力物联网开发设计。强大且简单的办公软件，使人人都容易上手。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多人协作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CB5BC6-C0E7-4C6F-8986-3B0CC3FAA8E2}"/>
              </a:ext>
            </a:extLst>
          </p:cNvPr>
          <p:cNvGrpSpPr/>
          <p:nvPr/>
        </p:nvGrpSpPr>
        <p:grpSpPr>
          <a:xfrm>
            <a:off x="10270852" y="258233"/>
            <a:ext cx="3130945" cy="521095"/>
            <a:chOff x="9280130" y="5862008"/>
            <a:chExt cx="3130945" cy="52109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BC2C6ED-1465-4233-A328-E910B3FAA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D4D139-5831-42A9-860B-868E30CCFBC2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06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怎么做的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4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488161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060855" y="1759156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7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1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48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2" y="3990985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4" y="448342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1" y="40361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5" y="399098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759156"/>
            <a:ext cx="5232670" cy="294194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5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47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5" y="800380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59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1541</Words>
  <Application>Microsoft Office PowerPoint</Application>
  <PresentationFormat>宽屏</PresentationFormat>
  <Paragraphs>134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Microsoft YaHei</vt:lpstr>
      <vt:lpstr>Microsoft YaHei</vt:lpstr>
      <vt:lpstr>微软雅黑 Light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 Sylvester</cp:lastModifiedBy>
  <cp:revision>102</cp:revision>
  <dcterms:created xsi:type="dcterms:W3CDTF">2015-08-18T02:51:41Z</dcterms:created>
  <dcterms:modified xsi:type="dcterms:W3CDTF">2018-07-21T05:40:07Z</dcterms:modified>
  <cp:category/>
</cp:coreProperties>
</file>