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86" r:id="rId7"/>
    <p:sldId id="288" r:id="rId8"/>
    <p:sldId id="28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71" d="100"/>
          <a:sy n="71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0291" y="1386652"/>
            <a:ext cx="8533758" cy="1858271"/>
          </a:xfrm>
        </p:spPr>
        <p:txBody>
          <a:bodyPr/>
          <a:lstStyle/>
          <a:p>
            <a:r>
              <a:rPr kumimoji="1" lang="en-US" altLang="zh-CN" dirty="0"/>
              <a:t>MSDN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Smart Home Tutorial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40364" y="3244923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姐的新家 设计说明书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7281732" cy="1628547"/>
          </a:xfrm>
        </p:spPr>
        <p:txBody>
          <a:bodyPr/>
          <a:lstStyle/>
          <a:p>
            <a:r>
              <a:rPr kumimoji="1" lang="zh-CN" altLang="en-US" dirty="0"/>
              <a:t>队名：</a:t>
            </a:r>
            <a:r>
              <a:rPr kumimoji="1" lang="en-US" altLang="zh-CN" dirty="0"/>
              <a:t>MSP</a:t>
            </a:r>
            <a:r>
              <a:rPr kumimoji="1" lang="zh-CN" altLang="en-US" dirty="0"/>
              <a:t>观光团</a:t>
            </a:r>
          </a:p>
          <a:p>
            <a:r>
              <a:rPr kumimoji="1" lang="zh-CN" altLang="en-US" dirty="0"/>
              <a:t>队员：李桑郁</a:t>
            </a:r>
            <a:endParaRPr kumimoji="1" lang="en-US" altLang="zh-CN" dirty="0"/>
          </a:p>
          <a:p>
            <a:r>
              <a:rPr kumimoji="1" lang="zh-CN" altLang="en-US" dirty="0"/>
              <a:t>项目概述：使用物联网与办公自动化，统一管理智能家居设备，与设计师、施工方共同建造你心中的家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1DB4F-06B7-4625-B857-09DB8534421F}"/>
              </a:ext>
            </a:extLst>
          </p:cNvPr>
          <p:cNvSpPr txBox="1"/>
          <p:nvPr/>
        </p:nvSpPr>
        <p:spPr>
          <a:xfrm>
            <a:off x="385492" y="69415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MSDN Media</a:t>
            </a:r>
          </a:p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Group</a:t>
            </a:r>
            <a:endParaRPr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F57269-F3FC-487E-BE3B-9BA9CB47E893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24916F-146E-4A2F-8589-C2621164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809B130-528D-4FD8-A03C-8A736721542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2" y="1759156"/>
            <a:ext cx="5232670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怎么做的？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CC40E5-EF58-417B-BCF6-BC2DFC6D9AE5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C214AD-69FF-4EFF-9FF4-6400064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52AF02-2DCA-4C9C-BC28-7A33B224967E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5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5" y="1697616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6" y="3457060"/>
            <a:ext cx="1786908" cy="14355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3" y="3457060"/>
            <a:ext cx="4536373" cy="14355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6" y="3457060"/>
            <a:ext cx="702624" cy="14355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49" y="3457060"/>
            <a:ext cx="3026229" cy="1435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4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0" y="529272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3" y="52927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做的什么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64AD8-0A7D-4B86-9159-FBB2E6AE285A}"/>
              </a:ext>
            </a:extLst>
          </p:cNvPr>
          <p:cNvGrpSpPr/>
          <p:nvPr/>
        </p:nvGrpSpPr>
        <p:grpSpPr>
          <a:xfrm>
            <a:off x="231380" y="6122555"/>
            <a:ext cx="3130945" cy="521095"/>
            <a:chOff x="9280130" y="5862008"/>
            <a:chExt cx="3130945" cy="5210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CE4C2D-AE6B-4450-9A98-4196E9FF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BE9361-9785-4D8C-991C-B995A5D52746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所有数据都以更简单的方式集合到一起，使用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PowerPoint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进行快速设计、展示，使用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使数据操作更加简单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物联设备的集线器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多人协作、共同开发。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Office365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助力物联网开发设计。强大且简单的办公软件，使人人都容易上手。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多人协作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0C7B91C2-B78C-402B-8581-B99F0B31130C}"/>
              </a:ext>
            </a:extLst>
          </p:cNvPr>
          <p:cNvSpPr txBox="1">
            <a:spLocks/>
          </p:cNvSpPr>
          <p:nvPr/>
        </p:nvSpPr>
        <p:spPr>
          <a:xfrm>
            <a:off x="3122511" y="2408664"/>
            <a:ext cx="4742986" cy="825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</a:rPr>
              <a:t>开放、协作：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做的什么？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所有物品由计算机视觉进行识别并整理，再也不怕找不到东西，屋子一团糟了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49299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计算机视觉识别物品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1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使用微信更新每天的生活习惯，查询、控制家中环境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微信查询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CB5BC6-C0E7-4C6F-8986-3B0CC3FAA8E2}"/>
              </a:ext>
            </a:extLst>
          </p:cNvPr>
          <p:cNvGrpSpPr/>
          <p:nvPr/>
        </p:nvGrpSpPr>
        <p:grpSpPr>
          <a:xfrm>
            <a:off x="10270852" y="258233"/>
            <a:ext cx="3130945" cy="521095"/>
            <a:chOff x="9280130" y="5862008"/>
            <a:chExt cx="3130945" cy="52109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BC2C6ED-1465-4233-A328-E910B3FA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130" y="5862008"/>
              <a:ext cx="521095" cy="52109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D4D139-5831-42A9-860B-868E30CCFBC2}"/>
                </a:ext>
              </a:extLst>
            </p:cNvPr>
            <p:cNvSpPr txBox="1"/>
            <p:nvPr/>
          </p:nvSpPr>
          <p:spPr>
            <a:xfrm>
              <a:off x="9713471" y="5922501"/>
              <a:ext cx="2697604" cy="400110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MSP</a:t>
              </a:r>
              <a:r>
                <a:rPr lang="zh-CN" altLang="en-US" sz="2000" dirty="0">
                  <a:solidFill>
                    <a:schemeClr val="bg1">
                      <a:lumMod val="8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观光团</a:t>
              </a: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73573AD8-B3BF-4502-A5E2-C0E8D6BDFACE}"/>
              </a:ext>
            </a:extLst>
          </p:cNvPr>
          <p:cNvSpPr txBox="1">
            <a:spLocks/>
          </p:cNvSpPr>
          <p:nvPr/>
        </p:nvSpPr>
        <p:spPr>
          <a:xfrm>
            <a:off x="3182918" y="2337329"/>
            <a:ext cx="4742986" cy="825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</a:rPr>
              <a:t>面向生活</a:t>
            </a:r>
          </a:p>
        </p:txBody>
      </p:sp>
    </p:spTree>
    <p:extLst>
      <p:ext uri="{BB962C8B-B14F-4D97-AF65-F5344CB8AC3E}">
        <p14:creationId xmlns:p14="http://schemas.microsoft.com/office/powerpoint/2010/main" val="27968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E4EC8-1E72-4335-854E-13EA09017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传感器数据</a:t>
            </a:r>
          </a:p>
        </p:txBody>
      </p:sp>
    </p:spTree>
    <p:extLst>
      <p:ext uri="{BB962C8B-B14F-4D97-AF65-F5344CB8AC3E}">
        <p14:creationId xmlns:p14="http://schemas.microsoft.com/office/powerpoint/2010/main" val="191666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怎么做的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1597</Words>
  <Application>Microsoft Office PowerPoint</Application>
  <PresentationFormat>宽屏</PresentationFormat>
  <Paragraphs>145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微软雅黑</vt:lpstr>
      <vt:lpstr>微软雅黑</vt:lpstr>
      <vt:lpstr>微软雅黑 Light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Sylvester</dc:creator>
  <cp:lastModifiedBy>Li Sylvester</cp:lastModifiedBy>
  <cp:revision>4</cp:revision>
  <dcterms:created xsi:type="dcterms:W3CDTF">2018-07-21T09:42:02Z</dcterms:created>
  <dcterms:modified xsi:type="dcterms:W3CDTF">2018-07-21T19:07:40Z</dcterms:modified>
</cp:coreProperties>
</file>