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83" r:id="rId4"/>
    <p:sldMasterId id="2147484225" r:id="rId5"/>
  </p:sldMasterIdLst>
  <p:notesMasterIdLst>
    <p:notesMasterId r:id="rId22"/>
  </p:notesMasterIdLst>
  <p:handoutMasterIdLst>
    <p:handoutMasterId r:id="rId23"/>
  </p:handoutMasterIdLst>
  <p:sldIdLst>
    <p:sldId id="536" r:id="rId6"/>
    <p:sldId id="2805" r:id="rId7"/>
    <p:sldId id="550" r:id="rId8"/>
    <p:sldId id="2806" r:id="rId9"/>
    <p:sldId id="551" r:id="rId10"/>
    <p:sldId id="552" r:id="rId11"/>
    <p:sldId id="554" r:id="rId12"/>
    <p:sldId id="2807" r:id="rId13"/>
    <p:sldId id="553" r:id="rId14"/>
    <p:sldId id="555" r:id="rId15"/>
    <p:sldId id="2808" r:id="rId16"/>
    <p:sldId id="2809" r:id="rId17"/>
    <p:sldId id="2810" r:id="rId18"/>
    <p:sldId id="542" r:id="rId19"/>
    <p:sldId id="540" r:id="rId20"/>
    <p:sldId id="400" r:id="rId21"/>
  </p:sldIdLst>
  <p:sldSz cx="12436475" cy="6994525"/>
  <p:notesSz cx="9144000" cy="6858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3869" userDrawn="1">
          <p15:clr>
            <a:srgbClr val="C35EA4"/>
          </p15:clr>
        </p15:guide>
        <p15:guide id="5" pos="3965" userDrawn="1">
          <p15:clr>
            <a:srgbClr val="C35EA4"/>
          </p15:clr>
        </p15:guide>
        <p15:guide id="6" pos="2093" userDrawn="1">
          <p15:clr>
            <a:srgbClr val="C35EA4"/>
          </p15:clr>
        </p15:guide>
        <p15:guide id="7" pos="1997" userDrawn="1">
          <p15:clr>
            <a:srgbClr val="C35EA4"/>
          </p15:clr>
        </p15:guide>
        <p15:guide id="8" pos="5741" userDrawn="1">
          <p15:clr>
            <a:srgbClr val="C35EA4"/>
          </p15:clr>
        </p15:guide>
        <p15:guide id="9" pos="5837" userDrawn="1">
          <p15:clr>
            <a:srgbClr val="C35EA4"/>
          </p15:clr>
        </p15:guide>
        <p15:guide id="11" orient="horz" pos="2251" userDrawn="1">
          <p15:clr>
            <a:srgbClr val="C35EA4"/>
          </p15:clr>
        </p15:guide>
        <p15:guide id="13" orient="horz" pos="3499" userDrawn="1">
          <p15:clr>
            <a:srgbClr val="C35EA4"/>
          </p15:clr>
        </p15:guide>
        <p15:guide id="14" orient="horz" pos="2779" userDrawn="1">
          <p15:clr>
            <a:srgbClr val="C35EA4"/>
          </p15:clr>
        </p15:guide>
        <p15:guide id="15" orient="horz" pos="811" userDrawn="1">
          <p15:clr>
            <a:srgbClr val="A4A3A4"/>
          </p15:clr>
        </p15:guide>
        <p15:guide id="16" orient="horz" pos="763" userDrawn="1">
          <p15:clr>
            <a:srgbClr val="A4A3A4"/>
          </p15:clr>
        </p15:guide>
        <p15:guide id="17" orient="horz" pos="3451" userDrawn="1">
          <p15:clr>
            <a:srgbClr val="A4A3A4"/>
          </p15:clr>
        </p15:guide>
      </p15:sldGuideLst>
    </p:ext>
    <p:ext uri="{2D200454-40CA-4A62-9FC3-DE9A4176ACB9}">
      <p15:notesGuideLst xmlns:p15="http://schemas.microsoft.com/office/powerpoint/2012/main">
        <p15:guide id="1" orient="horz" pos="2160" userDrawn="1">
          <p15:clr>
            <a:srgbClr val="A4A3A4"/>
          </p15:clr>
        </p15:guide>
        <p15:guide id="2" pos="288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ichael Martinez" initials="MM" lastIdx="5" clrIdx="2">
    <p:extLst>
      <p:ext uri="{19B8F6BF-5375-455C-9EA6-DF929625EA0E}">
        <p15:presenceInfo xmlns:p15="http://schemas.microsoft.com/office/powerpoint/2012/main" userId="d0ca98eff7552279" providerId="Windows Live"/>
      </p:ext>
    </p:extLst>
  </p:cmAuthor>
  <p:cmAuthor id="3" name="Ron Sasaki" initials="RS" lastIdx="2" clrIdx="3">
    <p:extLst>
      <p:ext uri="{19B8F6BF-5375-455C-9EA6-DF929625EA0E}">
        <p15:presenceInfo xmlns:p15="http://schemas.microsoft.com/office/powerpoint/2012/main" userId="S-1-5-21-2127521184-1604012920-1887927527-291017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8E543A"/>
    <a:srgbClr val="744530"/>
    <a:srgbClr val="DB9C94"/>
    <a:srgbClr val="ECAEA2"/>
    <a:srgbClr val="5C2D91"/>
    <a:srgbClr val="4DA1E2"/>
    <a:srgbClr val="FFAE4D"/>
    <a:srgbClr val="F60000"/>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16" autoAdjust="0"/>
    <p:restoredTop sz="96305" autoAdjust="0"/>
  </p:normalViewPr>
  <p:slideViewPr>
    <p:cSldViewPr>
      <p:cViewPr varScale="1">
        <p:scale>
          <a:sx n="110" d="100"/>
          <a:sy n="110" d="100"/>
        </p:scale>
        <p:origin x="144" y="96"/>
      </p:cViewPr>
      <p:guideLst>
        <p:guide pos="3869"/>
        <p:guide pos="3965"/>
        <p:guide pos="2093"/>
        <p:guide pos="1997"/>
        <p:guide pos="5741"/>
        <p:guide pos="5837"/>
        <p:guide orient="horz" pos="2251"/>
        <p:guide orient="horz" pos="3499"/>
        <p:guide orient="horz" pos="2779"/>
        <p:guide orient="horz" pos="811"/>
        <p:guide orient="horz" pos="763"/>
        <p:guide orient="horz" pos="3451"/>
      </p:guideLst>
    </p:cSldViewPr>
  </p:slideViewPr>
  <p:notesTextViewPr>
    <p:cViewPr>
      <p:scale>
        <a:sx n="100" d="100"/>
        <a:sy n="100" d="100"/>
      </p:scale>
      <p:origin x="0" y="0"/>
    </p:cViewPr>
  </p:notesTextViewPr>
  <p:sorterViewPr>
    <p:cViewPr>
      <p:scale>
        <a:sx n="125" d="100"/>
        <a:sy n="125" d="100"/>
      </p:scale>
      <p:origin x="0" y="0"/>
    </p:cViewPr>
  </p:sorterViewPr>
  <p:notesViewPr>
    <p:cSldViewPr showGuides="1">
      <p:cViewPr varScale="1">
        <p:scale>
          <a:sx n="83" d="100"/>
          <a:sy n="83" d="100"/>
        </p:scale>
        <p:origin x="3852" y="9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0A779215-8A50-4D76-B7EC-1823754B819E}" type="datetime1">
              <a:rPr lang="en-US" smtClean="0">
                <a:latin typeface="Segoe UI" pitchFamily="34" charset="0"/>
              </a:rPr>
              <a:t>9/7/2018</a:t>
            </a:fld>
            <a:endParaRPr lang="en-US" dirty="0">
              <a:latin typeface="Segoe UI" pitchFamily="34" charset="0"/>
            </a:endParaRPr>
          </a:p>
        </p:txBody>
      </p:sp>
      <p:sp>
        <p:nvSpPr>
          <p:cNvPr id="8" name="Footer Placeholder 7"/>
          <p:cNvSpPr>
            <a:spLocks noGrp="1"/>
          </p:cNvSpPr>
          <p:nvPr>
            <p:ph type="ftr" sz="quarter" idx="2"/>
          </p:nvPr>
        </p:nvSpPr>
        <p:spPr>
          <a:xfrm>
            <a:off x="0" y="6513910"/>
            <a:ext cx="7726680" cy="249326"/>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7711439" y="6513910"/>
            <a:ext cx="1430444" cy="3429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6515100"/>
            <a:ext cx="7894320" cy="266973"/>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atin typeface="Segoe UI" pitchFamily="34" charset="0"/>
              </a:defRPr>
            </a:lvl1pPr>
          </a:lstStyle>
          <a:p>
            <a:fld id="{81BCE4E3-A4C5-48E0-8DBE-28AF0B2A7021}" type="datetime1">
              <a:rPr lang="en-US" smtClean="0"/>
              <a:t>9/7/2018</a:t>
            </a:fld>
            <a:endParaRPr lang="en-US" dirty="0"/>
          </a:p>
        </p:txBody>
      </p:sp>
      <p:sp>
        <p:nvSpPr>
          <p:cNvPr id="12" name="Notes Placeholder 11"/>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7879079" y="6513910"/>
            <a:ext cx="1262804" cy="3429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Solid">
    <p:bg>
      <p:bgPr>
        <a:solidFill>
          <a:srgbClr val="002050"/>
        </a:soli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457200" y="479426"/>
            <a:ext cx="11704638" cy="731838"/>
          </a:xfrm>
        </p:spPr>
        <p:txBody>
          <a:bodyPr/>
          <a:lstStyle>
            <a:lvl1pPr>
              <a:defRPr sz="240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19782760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9146423"/>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07990904"/>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95915" y="466302"/>
            <a:ext cx="5618874" cy="379824"/>
          </a:xfrm>
        </p:spPr>
        <p:txBody>
          <a:bodyPr tIns="64008"/>
          <a:lstStyle>
            <a:lvl1pPr>
              <a:defRPr sz="204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841071489"/>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915" y="2065976"/>
            <a:ext cx="4245437" cy="1130053"/>
          </a:xfrm>
        </p:spPr>
        <p:txBody>
          <a:bodyPr wrap="square" rIns="0" anchor="b">
            <a:spAutoFit/>
          </a:bodyPr>
          <a:lstStyle>
            <a:lvl1pPr>
              <a:lnSpc>
                <a:spcPct val="100000"/>
              </a:lnSpc>
              <a:defRPr sz="3672" b="1" spc="-5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95915" y="3605925"/>
            <a:ext cx="4245890" cy="313904"/>
          </a:xfrm>
        </p:spPr>
        <p:txBody>
          <a:bodyPr/>
          <a:lstStyle>
            <a:lvl1pPr marL="0" indent="0">
              <a:buNone/>
              <a:defRPr sz="2040">
                <a:latin typeface="+mn-lt"/>
              </a:defRPr>
            </a:lvl1pPr>
            <a:lvl2pPr marL="233149" indent="0">
              <a:buNone/>
              <a:defRPr/>
            </a:lvl2pPr>
            <a:lvl3pPr marL="466298" indent="0">
              <a:buNone/>
              <a:defRPr/>
            </a:lvl3pPr>
            <a:lvl4pPr marL="675162" indent="0">
              <a:buNone/>
              <a:defRPr/>
            </a:lvl4pPr>
            <a:lvl5pPr marL="872691"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240606394"/>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737" y="2932236"/>
            <a:ext cx="4245437" cy="1130053"/>
          </a:xfrm>
        </p:spPr>
        <p:txBody>
          <a:bodyPr wrap="square" rIns="0" anchor="ctr" anchorCtr="0">
            <a:spAutoFit/>
          </a:bodyPr>
          <a:lstStyle>
            <a:lvl1pPr>
              <a:lnSpc>
                <a:spcPct val="100000"/>
              </a:lnSpc>
              <a:defRPr sz="3672" b="1" spc="-5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582730692"/>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914" y="3040994"/>
            <a:ext cx="4243947" cy="878930"/>
          </a:xfrm>
        </p:spPr>
        <p:txBody>
          <a:bodyPr wrap="square" anchor="t">
            <a:spAutoFit/>
          </a:bodyPr>
          <a:lstStyle>
            <a:lvl1pPr>
              <a:lnSpc>
                <a:spcPct val="100000"/>
              </a:lnSpc>
              <a:defRPr sz="2856"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4708219"/>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3607"/>
            <a:ext cx="6808970"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1"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96951" y="4056498"/>
            <a:ext cx="6808970" cy="313904"/>
          </a:xfrm>
          <a:noFill/>
        </p:spPr>
        <p:txBody>
          <a:bodyPr lIns="0" tIns="0" rIns="0" bIns="0">
            <a:spAutoFit/>
          </a:bodyPr>
          <a:lstStyle>
            <a:lvl1pPr marL="0" indent="0">
              <a:spcBef>
                <a:spcPts val="0"/>
              </a:spcBef>
              <a:spcAft>
                <a:spcPts val="0"/>
              </a:spcAft>
              <a:buFont typeface="Arial" panose="020B0604020202020204" pitchFamily="34" charset="0"/>
              <a:buNone/>
              <a:defRPr sz="204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4" name="Picture 3">
            <a:extLst>
              <a:ext uri="{FF2B5EF4-FFF2-40B4-BE49-F238E27FC236}">
                <a16:creationId xmlns:a16="http://schemas.microsoft.com/office/drawing/2014/main" id="{3071028E-16C3-4002-B04C-173B0E47CA17}"/>
              </a:ext>
            </a:extLst>
          </p:cNvPr>
          <p:cNvPicPr>
            <a:picLocks noChangeAspect="1"/>
          </p:cNvPicPr>
          <p:nvPr userDrawn="1"/>
        </p:nvPicPr>
        <p:blipFill rotWithShape="1">
          <a:blip r:embed="rId2"/>
          <a:srcRect t="16745" r="7128" b="16745"/>
          <a:stretch/>
        </p:blipFill>
        <p:spPr>
          <a:xfrm>
            <a:off x="5019148" y="0"/>
            <a:ext cx="7320166" cy="6994525"/>
          </a:xfrm>
          <a:prstGeom prst="rect">
            <a:avLst/>
          </a:prstGeom>
        </p:spPr>
      </p:pic>
    </p:spTree>
    <p:extLst>
      <p:ext uri="{BB962C8B-B14F-4D97-AF65-F5344CB8AC3E}">
        <p14:creationId xmlns:p14="http://schemas.microsoft.com/office/powerpoint/2010/main" val="9063449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3607"/>
            <a:ext cx="6808970"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1"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96951" y="4056498"/>
            <a:ext cx="6808970" cy="313904"/>
          </a:xfrm>
          <a:noFill/>
        </p:spPr>
        <p:txBody>
          <a:bodyPr lIns="0" tIns="0" rIns="0" bIns="0">
            <a:spAutoFit/>
          </a:bodyPr>
          <a:lstStyle>
            <a:lvl1pPr marL="0" indent="0">
              <a:spcBef>
                <a:spcPts val="0"/>
              </a:spcBef>
              <a:spcAft>
                <a:spcPts val="0"/>
              </a:spcAft>
              <a:buFont typeface="Arial" panose="020B0604020202020204" pitchFamily="34" charset="0"/>
              <a:buNone/>
              <a:defRPr sz="204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4" name="Picture 3">
            <a:extLst>
              <a:ext uri="{FF2B5EF4-FFF2-40B4-BE49-F238E27FC236}">
                <a16:creationId xmlns:a16="http://schemas.microsoft.com/office/drawing/2014/main" id="{9761C388-D05E-4BD1-8D7C-196F5BE5DA66}"/>
              </a:ext>
            </a:extLst>
          </p:cNvPr>
          <p:cNvPicPr>
            <a:picLocks noChangeAspect="1"/>
          </p:cNvPicPr>
          <p:nvPr userDrawn="1"/>
        </p:nvPicPr>
        <p:blipFill rotWithShape="1">
          <a:blip r:embed="rId2"/>
          <a:srcRect t="16745" r="7128" b="16745"/>
          <a:stretch/>
        </p:blipFill>
        <p:spPr>
          <a:xfrm>
            <a:off x="5019148" y="0"/>
            <a:ext cx="7320166" cy="6994525"/>
          </a:xfrm>
          <a:prstGeom prst="rect">
            <a:avLst/>
          </a:prstGeom>
        </p:spPr>
      </p:pic>
    </p:spTree>
    <p:extLst>
      <p:ext uri="{BB962C8B-B14F-4D97-AF65-F5344CB8AC3E}">
        <p14:creationId xmlns:p14="http://schemas.microsoft.com/office/powerpoint/2010/main" val="32232324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6808970"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1"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3" name="Picture 2">
            <a:extLst>
              <a:ext uri="{FF2B5EF4-FFF2-40B4-BE49-F238E27FC236}">
                <a16:creationId xmlns:a16="http://schemas.microsoft.com/office/drawing/2014/main" id="{BCE48BC3-17FF-42D3-9B26-17258F2E572A}"/>
              </a:ext>
            </a:extLst>
          </p:cNvPr>
          <p:cNvPicPr>
            <a:picLocks noChangeAspect="1"/>
          </p:cNvPicPr>
          <p:nvPr userDrawn="1"/>
        </p:nvPicPr>
        <p:blipFill rotWithShape="1">
          <a:blip r:embed="rId2"/>
          <a:srcRect t="16745" r="7128" b="16745"/>
          <a:stretch/>
        </p:blipFill>
        <p:spPr>
          <a:xfrm>
            <a:off x="5019148" y="0"/>
            <a:ext cx="7320166" cy="6994525"/>
          </a:xfrm>
          <a:prstGeom prst="rect">
            <a:avLst/>
          </a:prstGeom>
        </p:spPr>
      </p:pic>
    </p:spTree>
    <p:extLst>
      <p:ext uri="{BB962C8B-B14F-4D97-AF65-F5344CB8AC3E}">
        <p14:creationId xmlns:p14="http://schemas.microsoft.com/office/powerpoint/2010/main" val="10805262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6808970"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1"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3" name="Picture 2">
            <a:extLst>
              <a:ext uri="{FF2B5EF4-FFF2-40B4-BE49-F238E27FC236}">
                <a16:creationId xmlns:a16="http://schemas.microsoft.com/office/drawing/2014/main" id="{883FAF49-2747-46DC-BE92-CD844B707AB0}"/>
              </a:ext>
            </a:extLst>
          </p:cNvPr>
          <p:cNvPicPr>
            <a:picLocks noChangeAspect="1"/>
          </p:cNvPicPr>
          <p:nvPr userDrawn="1"/>
        </p:nvPicPr>
        <p:blipFill rotWithShape="1">
          <a:blip r:embed="rId2"/>
          <a:srcRect t="16745" r="7128" b="16745"/>
          <a:stretch/>
        </p:blipFill>
        <p:spPr>
          <a:xfrm>
            <a:off x="5019148" y="0"/>
            <a:ext cx="7320166" cy="6994525"/>
          </a:xfrm>
          <a:prstGeom prst="rect">
            <a:avLst/>
          </a:prstGeom>
        </p:spPr>
      </p:pic>
    </p:spTree>
    <p:extLst>
      <p:ext uri="{BB962C8B-B14F-4D97-AF65-F5344CB8AC3E}">
        <p14:creationId xmlns:p14="http://schemas.microsoft.com/office/powerpoint/2010/main" val="349273327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479426"/>
            <a:ext cx="11522075" cy="731838"/>
          </a:xfrm>
        </p:spPr>
        <p:txBody>
          <a:bodyPr/>
          <a:lstStyle>
            <a:lvl1pPr>
              <a:defRPr sz="2400" spc="-50" baseline="0">
                <a:solidFill>
                  <a:schemeClr val="tx1">
                    <a:lumMod val="50000"/>
                  </a:schemeClr>
                </a:solidFill>
                <a:latin typeface="Segoe UI Semilight" panose="020B0402040204020203" pitchFamily="34" charset="0"/>
                <a:cs typeface="Segoe UI Semilight" panose="020B0402040204020203" pitchFamily="34" charset="0"/>
              </a:defRPr>
            </a:lvl1pPr>
          </a:lstStyle>
          <a:p>
            <a:r>
              <a:rPr lang="en-US" dirty="0"/>
              <a:t>Click to edit Master title style</a:t>
            </a:r>
          </a:p>
        </p:txBody>
      </p:sp>
      <p:sp>
        <p:nvSpPr>
          <p:cNvPr id="4" name="Slide Number Placeholder 13"/>
          <p:cNvSpPr txBox="1">
            <a:spLocks/>
          </p:cNvSpPr>
          <p:nvPr userDrawn="1"/>
        </p:nvSpPr>
        <p:spPr>
          <a:xfrm>
            <a:off x="447819" y="6548656"/>
            <a:ext cx="415636" cy="182880"/>
          </a:xfrm>
          <a:prstGeom prst="rect">
            <a:avLst/>
          </a:prstGeom>
        </p:spPr>
        <p:txBody>
          <a:bodyPr vert="horz" lIns="0" tIns="0" rIns="0" bIns="0" rtlCol="0" anchor="b" anchorCtr="0"/>
          <a:lstStyle>
            <a:defPPr>
              <a:defRPr lang="en-US"/>
            </a:defPPr>
            <a:lvl1pPr marL="0" algn="r" defTabSz="932742" rtl="0" eaLnBrk="1" latinLnBrk="0" hangingPunct="1">
              <a:defRPr sz="1000" kern="1200">
                <a:solidFill>
                  <a:schemeClr val="tx1">
                    <a:tint val="75000"/>
                  </a:schemeClr>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l"/>
            <a:fld id="{6974C60E-8F8C-41D8-9BFF-6DF338C2FC78}" type="slidenum">
              <a:rPr lang="en-US" smtClean="0">
                <a:solidFill>
                  <a:schemeClr val="bg1">
                    <a:lumMod val="50000"/>
                  </a:schemeClr>
                </a:solidFill>
                <a:latin typeface="+mn-lt"/>
              </a:rPr>
              <a:pPr algn="l"/>
              <a:t>‹#›</a:t>
            </a:fld>
            <a:endParaRPr lang="en-US" dirty="0">
              <a:solidFill>
                <a:schemeClr val="bg1">
                  <a:lumMod val="50000"/>
                </a:schemeClr>
              </a:solidFill>
              <a:latin typeface="+mn-lt"/>
            </a:endParaRPr>
          </a:p>
        </p:txBody>
      </p:sp>
    </p:spTree>
    <p:extLst>
      <p:ext uri="{BB962C8B-B14F-4D97-AF65-F5344CB8AC3E}">
        <p14:creationId xmlns:p14="http://schemas.microsoft.com/office/powerpoint/2010/main" val="42017327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1"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9450640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1"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126142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2008749"/>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183379"/>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600059" y="1465289"/>
            <a:ext cx="11239464" cy="1946203"/>
          </a:xfrm>
        </p:spPr>
        <p:txBody>
          <a:bodyPr/>
          <a:lstStyle>
            <a:lvl1pPr marL="0" indent="0">
              <a:buNone/>
              <a:defRPr sz="285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53449"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96241" indent="0">
              <a:buNone/>
              <a:defRPr sz="204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30773"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71912"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3371565"/>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14"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595915" y="597450"/>
            <a:ext cx="1393641" cy="298433"/>
          </a:xfrm>
          <a:prstGeom prst="rect">
            <a:avLst/>
          </a:prstGeom>
        </p:spPr>
      </p:pic>
    </p:spTree>
    <p:extLst>
      <p:ext uri="{BB962C8B-B14F-4D97-AF65-F5344CB8AC3E}">
        <p14:creationId xmlns:p14="http://schemas.microsoft.com/office/powerpoint/2010/main" val="353004281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95914" y="1465289"/>
            <a:ext cx="11239789" cy="2260106"/>
          </a:xfrm>
        </p:spPr>
        <p:txBody>
          <a:bodyPr>
            <a:spAutoFit/>
          </a:bodyPr>
          <a:lstStyle>
            <a:lvl1pPr>
              <a:defRPr sz="3672">
                <a:latin typeface="+mn-lt"/>
              </a:defRPr>
            </a:lvl1pPr>
            <a:lvl2pPr>
              <a:defRPr sz="2856">
                <a:latin typeface="+mn-lt"/>
              </a:defRPr>
            </a:lvl2pPr>
            <a:lvl3pPr>
              <a:defRPr sz="2448">
                <a:latin typeface="+mn-lt"/>
              </a:defRPr>
            </a:lvl3pPr>
            <a:lvl4pPr>
              <a:defRPr sz="2040">
                <a:latin typeface="+mn-lt"/>
              </a:defRPr>
            </a:lvl4pPr>
            <a:lvl5pPr>
              <a:defRPr sz="1836">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2" y="6393839"/>
            <a:ext cx="12436476" cy="600688"/>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74"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407931791"/>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solidFill>
          <a:srgbClr val="EEEEE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solidFill>
                  <a:schemeClr val="tx1">
                    <a:lumMod val="50000"/>
                  </a:schemeClr>
                </a:solidFill>
              </a:defRPr>
            </a:lvl1pPr>
          </a:lstStyle>
          <a:p>
            <a:r>
              <a:rPr lang="en-US" dirty="0"/>
              <a:t>Click to edit Master title style</a:t>
            </a:r>
          </a:p>
        </p:txBody>
      </p:sp>
      <p:sp>
        <p:nvSpPr>
          <p:cNvPr id="4" name="Slide Number Placeholder 13"/>
          <p:cNvSpPr txBox="1">
            <a:spLocks/>
          </p:cNvSpPr>
          <p:nvPr userDrawn="1"/>
        </p:nvSpPr>
        <p:spPr>
          <a:xfrm>
            <a:off x="447819" y="6548656"/>
            <a:ext cx="415636" cy="182880"/>
          </a:xfrm>
          <a:prstGeom prst="rect">
            <a:avLst/>
          </a:prstGeom>
        </p:spPr>
        <p:txBody>
          <a:bodyPr vert="horz" lIns="0" tIns="0" rIns="0" bIns="0" rtlCol="0" anchor="b" anchorCtr="0"/>
          <a:lstStyle>
            <a:defPPr>
              <a:defRPr lang="en-US"/>
            </a:defPPr>
            <a:lvl1pPr marL="0" algn="r" defTabSz="932742" rtl="0" eaLnBrk="1" latinLnBrk="0" hangingPunct="1">
              <a:defRPr sz="1000" kern="1200">
                <a:solidFill>
                  <a:schemeClr val="tx1">
                    <a:tint val="75000"/>
                  </a:schemeClr>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l"/>
            <a:fld id="{6974C60E-8F8C-41D8-9BFF-6DF338C2FC78}" type="slidenum">
              <a:rPr lang="en-US" smtClean="0">
                <a:solidFill>
                  <a:schemeClr val="bg1">
                    <a:lumMod val="50000"/>
                  </a:schemeClr>
                </a:solidFill>
                <a:latin typeface="+mn-lt"/>
              </a:rPr>
              <a:pPr algn="l"/>
              <a:t>‹#›</a:t>
            </a:fld>
            <a:endParaRPr lang="en-US" dirty="0">
              <a:solidFill>
                <a:schemeClr val="bg1">
                  <a:lumMod val="50000"/>
                </a:schemeClr>
              </a:solidFill>
              <a:latin typeface="+mn-lt"/>
            </a:endParaRPr>
          </a:p>
        </p:txBody>
      </p:sp>
    </p:spTree>
    <p:extLst>
      <p:ext uri="{BB962C8B-B14F-4D97-AF65-F5344CB8AC3E}">
        <p14:creationId xmlns:p14="http://schemas.microsoft.com/office/powerpoint/2010/main" val="413293947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Slide">
    <p:bg>
      <p:bgPr>
        <a:solidFill>
          <a:srgbClr val="0D0D0D"/>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595915" y="597450"/>
            <a:ext cx="1393641" cy="298433"/>
          </a:xfrm>
          <a:prstGeom prst="rect">
            <a:avLst/>
          </a:prstGeom>
        </p:spPr>
      </p:pic>
      <p:sp>
        <p:nvSpPr>
          <p:cNvPr id="11" name="Freeform 5">
            <a:extLst>
              <a:ext uri="{FF2B5EF4-FFF2-40B4-BE49-F238E27FC236}">
                <a16:creationId xmlns:a16="http://schemas.microsoft.com/office/drawing/2014/main" id="{3A3051D2-DD0C-4419-9210-74A066BBE509}"/>
              </a:ext>
            </a:extLst>
          </p:cNvPr>
          <p:cNvSpPr>
            <a:spLocks noChangeAspect="1" noEditPoints="1"/>
          </p:cNvSpPr>
          <p:nvPr userDrawn="1"/>
        </p:nvSpPr>
        <p:spPr bwMode="black">
          <a:xfrm>
            <a:off x="595915" y="2961238"/>
            <a:ext cx="4430494" cy="538470"/>
          </a:xfrm>
          <a:custGeom>
            <a:avLst/>
            <a:gdLst>
              <a:gd name="T0" fmla="*/ 763 w 809"/>
              <a:gd name="T1" fmla="*/ 64 h 96"/>
              <a:gd name="T2" fmla="*/ 795 w 809"/>
              <a:gd name="T3" fmla="*/ 58 h 96"/>
              <a:gd name="T4" fmla="*/ 795 w 809"/>
              <a:gd name="T5" fmla="*/ 84 h 96"/>
              <a:gd name="T6" fmla="*/ 777 w 809"/>
              <a:gd name="T7" fmla="*/ 30 h 96"/>
              <a:gd name="T8" fmla="*/ 723 w 809"/>
              <a:gd name="T9" fmla="*/ 95 h 96"/>
              <a:gd name="T10" fmla="*/ 701 w 809"/>
              <a:gd name="T11" fmla="*/ 3 h 96"/>
              <a:gd name="T12" fmla="*/ 707 w 809"/>
              <a:gd name="T13" fmla="*/ 16 h 96"/>
              <a:gd name="T14" fmla="*/ 708 w 809"/>
              <a:gd name="T15" fmla="*/ 95 h 96"/>
              <a:gd name="T16" fmla="*/ 661 w 809"/>
              <a:gd name="T17" fmla="*/ 80 h 96"/>
              <a:gd name="T18" fmla="*/ 624 w 809"/>
              <a:gd name="T19" fmla="*/ 69 h 96"/>
              <a:gd name="T20" fmla="*/ 679 w 809"/>
              <a:gd name="T21" fmla="*/ 95 h 96"/>
              <a:gd name="T22" fmla="*/ 579 w 809"/>
              <a:gd name="T23" fmla="*/ 55 h 96"/>
              <a:gd name="T24" fmla="*/ 598 w 809"/>
              <a:gd name="T25" fmla="*/ 69 h 96"/>
              <a:gd name="T26" fmla="*/ 579 w 809"/>
              <a:gd name="T27" fmla="*/ 19 h 96"/>
              <a:gd name="T28" fmla="*/ 605 w 809"/>
              <a:gd name="T29" fmla="*/ 88 h 96"/>
              <a:gd name="T30" fmla="*/ 602 w 809"/>
              <a:gd name="T31" fmla="*/ 12 h 96"/>
              <a:gd name="T32" fmla="*/ 608 w 809"/>
              <a:gd name="T33" fmla="*/ 55 h 96"/>
              <a:gd name="T34" fmla="*/ 471 w 809"/>
              <a:gd name="T35" fmla="*/ 32 h 96"/>
              <a:gd name="T36" fmla="*/ 474 w 809"/>
              <a:gd name="T37" fmla="*/ 2 h 96"/>
              <a:gd name="T38" fmla="*/ 432 w 809"/>
              <a:gd name="T39" fmla="*/ 32 h 96"/>
              <a:gd name="T40" fmla="*/ 457 w 809"/>
              <a:gd name="T41" fmla="*/ 43 h 96"/>
              <a:gd name="T42" fmla="*/ 500 w 809"/>
              <a:gd name="T43" fmla="*/ 96 h 96"/>
              <a:gd name="T44" fmla="*/ 496 w 809"/>
              <a:gd name="T45" fmla="*/ 74 h 96"/>
              <a:gd name="T46" fmla="*/ 496 w 809"/>
              <a:gd name="T47" fmla="*/ 13 h 96"/>
              <a:gd name="T48" fmla="*/ 378 w 809"/>
              <a:gd name="T49" fmla="*/ 64 h 96"/>
              <a:gd name="T50" fmla="*/ 419 w 809"/>
              <a:gd name="T51" fmla="*/ 39 h 96"/>
              <a:gd name="T52" fmla="*/ 363 w 809"/>
              <a:gd name="T53" fmla="*/ 64 h 96"/>
              <a:gd name="T54" fmla="*/ 345 w 809"/>
              <a:gd name="T55" fmla="*/ 62 h 96"/>
              <a:gd name="T56" fmla="*/ 325 w 809"/>
              <a:gd name="T57" fmla="*/ 48 h 96"/>
              <a:gd name="T58" fmla="*/ 352 w 809"/>
              <a:gd name="T59" fmla="*/ 46 h 96"/>
              <a:gd name="T60" fmla="*/ 313 w 809"/>
              <a:gd name="T61" fmla="*/ 41 h 96"/>
              <a:gd name="T62" fmla="*/ 327 w 809"/>
              <a:gd name="T63" fmla="*/ 67 h 96"/>
              <a:gd name="T64" fmla="*/ 328 w 809"/>
              <a:gd name="T65" fmla="*/ 86 h 96"/>
              <a:gd name="T66" fmla="*/ 347 w 809"/>
              <a:gd name="T67" fmla="*/ 91 h 96"/>
              <a:gd name="T68" fmla="*/ 286 w 809"/>
              <a:gd name="T69" fmla="*/ 63 h 96"/>
              <a:gd name="T70" fmla="*/ 256 w 809"/>
              <a:gd name="T71" fmla="*/ 79 h 96"/>
              <a:gd name="T72" fmla="*/ 301 w 809"/>
              <a:gd name="T73" fmla="*/ 63 h 96"/>
              <a:gd name="T74" fmla="*/ 246 w 809"/>
              <a:gd name="T75" fmla="*/ 39 h 96"/>
              <a:gd name="T76" fmla="*/ 210 w 809"/>
              <a:gd name="T77" fmla="*/ 45 h 96"/>
              <a:gd name="T78" fmla="*/ 210 w 809"/>
              <a:gd name="T79" fmla="*/ 65 h 96"/>
              <a:gd name="T80" fmla="*/ 226 w 809"/>
              <a:gd name="T81" fmla="*/ 31 h 96"/>
              <a:gd name="T82" fmla="*/ 165 w 809"/>
              <a:gd name="T83" fmla="*/ 96 h 96"/>
              <a:gd name="T84" fmla="*/ 148 w 809"/>
              <a:gd name="T85" fmla="*/ 64 h 96"/>
              <a:gd name="T86" fmla="*/ 167 w 809"/>
              <a:gd name="T87" fmla="*/ 30 h 96"/>
              <a:gd name="T88" fmla="*/ 108 w 809"/>
              <a:gd name="T89" fmla="*/ 32 h 96"/>
              <a:gd name="T90" fmla="*/ 110 w 809"/>
              <a:gd name="T91" fmla="*/ 17 h 96"/>
              <a:gd name="T92" fmla="*/ 116 w 809"/>
              <a:gd name="T93" fmla="*/ 3 h 96"/>
              <a:gd name="T94" fmla="*/ 80 w 809"/>
              <a:gd name="T95" fmla="*/ 38 h 96"/>
              <a:gd name="T96" fmla="*/ 42 w 809"/>
              <a:gd name="T97" fmla="*/ 95 h 96"/>
              <a:gd name="T98" fmla="*/ 14 w 809"/>
              <a:gd name="T99" fmla="*/ 95 h 96"/>
              <a:gd name="T100" fmla="*/ 47 w 809"/>
              <a:gd name="T101" fmla="*/ 7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09" h="96">
                <a:moveTo>
                  <a:pt x="795" y="58"/>
                </a:moveTo>
                <a:cubicBezTo>
                  <a:pt x="795" y="53"/>
                  <a:pt x="794" y="50"/>
                  <a:pt x="791" y="46"/>
                </a:cubicBezTo>
                <a:cubicBezTo>
                  <a:pt x="788" y="43"/>
                  <a:pt x="784" y="42"/>
                  <a:pt x="780" y="42"/>
                </a:cubicBezTo>
                <a:cubicBezTo>
                  <a:pt x="775" y="42"/>
                  <a:pt x="770" y="44"/>
                  <a:pt x="767" y="48"/>
                </a:cubicBezTo>
                <a:cubicBezTo>
                  <a:pt x="764" y="52"/>
                  <a:pt x="763" y="57"/>
                  <a:pt x="763" y="64"/>
                </a:cubicBezTo>
                <a:cubicBezTo>
                  <a:pt x="763" y="71"/>
                  <a:pt x="764" y="76"/>
                  <a:pt x="767" y="79"/>
                </a:cubicBezTo>
                <a:cubicBezTo>
                  <a:pt x="770" y="83"/>
                  <a:pt x="774" y="85"/>
                  <a:pt x="779" y="85"/>
                </a:cubicBezTo>
                <a:cubicBezTo>
                  <a:pt x="784" y="85"/>
                  <a:pt x="788" y="83"/>
                  <a:pt x="791" y="79"/>
                </a:cubicBezTo>
                <a:cubicBezTo>
                  <a:pt x="794" y="76"/>
                  <a:pt x="795" y="71"/>
                  <a:pt x="795" y="66"/>
                </a:cubicBezTo>
                <a:lnTo>
                  <a:pt x="795" y="58"/>
                </a:lnTo>
                <a:close/>
                <a:moveTo>
                  <a:pt x="809" y="2"/>
                </a:moveTo>
                <a:cubicBezTo>
                  <a:pt x="809" y="95"/>
                  <a:pt x="809" y="95"/>
                  <a:pt x="809" y="95"/>
                </a:cubicBezTo>
                <a:cubicBezTo>
                  <a:pt x="795" y="95"/>
                  <a:pt x="795" y="95"/>
                  <a:pt x="795" y="95"/>
                </a:cubicBezTo>
                <a:cubicBezTo>
                  <a:pt x="795" y="84"/>
                  <a:pt x="795" y="84"/>
                  <a:pt x="795" y="84"/>
                </a:cubicBezTo>
                <a:cubicBezTo>
                  <a:pt x="795" y="84"/>
                  <a:pt x="795" y="84"/>
                  <a:pt x="795" y="84"/>
                </a:cubicBezTo>
                <a:cubicBezTo>
                  <a:pt x="790" y="92"/>
                  <a:pt x="783" y="96"/>
                  <a:pt x="774" y="96"/>
                </a:cubicBezTo>
                <a:cubicBezTo>
                  <a:pt x="766" y="96"/>
                  <a:pt x="760" y="93"/>
                  <a:pt x="755" y="88"/>
                </a:cubicBezTo>
                <a:cubicBezTo>
                  <a:pt x="751" y="82"/>
                  <a:pt x="748" y="74"/>
                  <a:pt x="748" y="65"/>
                </a:cubicBezTo>
                <a:cubicBezTo>
                  <a:pt x="748" y="54"/>
                  <a:pt x="751" y="46"/>
                  <a:pt x="756" y="40"/>
                </a:cubicBezTo>
                <a:cubicBezTo>
                  <a:pt x="761" y="34"/>
                  <a:pt x="768" y="30"/>
                  <a:pt x="777" y="30"/>
                </a:cubicBezTo>
                <a:cubicBezTo>
                  <a:pt x="785" y="30"/>
                  <a:pt x="791" y="34"/>
                  <a:pt x="795" y="41"/>
                </a:cubicBezTo>
                <a:cubicBezTo>
                  <a:pt x="795" y="41"/>
                  <a:pt x="795" y="41"/>
                  <a:pt x="795" y="41"/>
                </a:cubicBezTo>
                <a:cubicBezTo>
                  <a:pt x="795" y="2"/>
                  <a:pt x="795" y="2"/>
                  <a:pt x="795" y="2"/>
                </a:cubicBezTo>
                <a:lnTo>
                  <a:pt x="809" y="2"/>
                </a:lnTo>
                <a:close/>
                <a:moveTo>
                  <a:pt x="723" y="95"/>
                </a:moveTo>
                <a:cubicBezTo>
                  <a:pt x="738" y="95"/>
                  <a:pt x="738" y="95"/>
                  <a:pt x="738" y="95"/>
                </a:cubicBezTo>
                <a:cubicBezTo>
                  <a:pt x="738" y="2"/>
                  <a:pt x="738" y="2"/>
                  <a:pt x="738" y="2"/>
                </a:cubicBezTo>
                <a:cubicBezTo>
                  <a:pt x="723" y="2"/>
                  <a:pt x="723" y="2"/>
                  <a:pt x="723" y="2"/>
                </a:cubicBezTo>
                <a:lnTo>
                  <a:pt x="723" y="95"/>
                </a:lnTo>
                <a:close/>
                <a:moveTo>
                  <a:pt x="701" y="3"/>
                </a:moveTo>
                <a:cubicBezTo>
                  <a:pt x="699" y="3"/>
                  <a:pt x="697" y="3"/>
                  <a:pt x="695" y="5"/>
                </a:cubicBezTo>
                <a:cubicBezTo>
                  <a:pt x="694" y="7"/>
                  <a:pt x="693" y="8"/>
                  <a:pt x="693" y="11"/>
                </a:cubicBezTo>
                <a:cubicBezTo>
                  <a:pt x="693" y="13"/>
                  <a:pt x="694" y="15"/>
                  <a:pt x="695" y="17"/>
                </a:cubicBezTo>
                <a:cubicBezTo>
                  <a:pt x="697" y="18"/>
                  <a:pt x="699" y="19"/>
                  <a:pt x="701" y="19"/>
                </a:cubicBezTo>
                <a:cubicBezTo>
                  <a:pt x="704" y="19"/>
                  <a:pt x="706" y="18"/>
                  <a:pt x="707" y="16"/>
                </a:cubicBezTo>
                <a:cubicBezTo>
                  <a:pt x="709" y="15"/>
                  <a:pt x="710" y="13"/>
                  <a:pt x="710" y="11"/>
                </a:cubicBezTo>
                <a:cubicBezTo>
                  <a:pt x="710" y="8"/>
                  <a:pt x="709" y="7"/>
                  <a:pt x="707" y="5"/>
                </a:cubicBezTo>
                <a:cubicBezTo>
                  <a:pt x="706" y="3"/>
                  <a:pt x="704" y="3"/>
                  <a:pt x="701" y="3"/>
                </a:cubicBezTo>
                <a:moveTo>
                  <a:pt x="694" y="95"/>
                </a:moveTo>
                <a:cubicBezTo>
                  <a:pt x="708" y="95"/>
                  <a:pt x="708" y="95"/>
                  <a:pt x="708" y="95"/>
                </a:cubicBezTo>
                <a:cubicBezTo>
                  <a:pt x="708" y="32"/>
                  <a:pt x="708" y="32"/>
                  <a:pt x="708" y="32"/>
                </a:cubicBezTo>
                <a:cubicBezTo>
                  <a:pt x="694" y="32"/>
                  <a:pt x="694" y="32"/>
                  <a:pt x="694" y="32"/>
                </a:cubicBezTo>
                <a:lnTo>
                  <a:pt x="694" y="95"/>
                </a:lnTo>
                <a:close/>
                <a:moveTo>
                  <a:pt x="665" y="68"/>
                </a:moveTo>
                <a:cubicBezTo>
                  <a:pt x="665" y="73"/>
                  <a:pt x="664" y="77"/>
                  <a:pt x="661" y="80"/>
                </a:cubicBezTo>
                <a:cubicBezTo>
                  <a:pt x="658" y="83"/>
                  <a:pt x="655" y="85"/>
                  <a:pt x="651" y="85"/>
                </a:cubicBezTo>
                <a:cubicBezTo>
                  <a:pt x="642" y="85"/>
                  <a:pt x="638" y="79"/>
                  <a:pt x="638" y="68"/>
                </a:cubicBezTo>
                <a:cubicBezTo>
                  <a:pt x="638" y="32"/>
                  <a:pt x="638" y="32"/>
                  <a:pt x="638" y="32"/>
                </a:cubicBezTo>
                <a:cubicBezTo>
                  <a:pt x="624" y="32"/>
                  <a:pt x="624" y="32"/>
                  <a:pt x="624" y="32"/>
                </a:cubicBezTo>
                <a:cubicBezTo>
                  <a:pt x="624" y="69"/>
                  <a:pt x="624" y="69"/>
                  <a:pt x="624" y="69"/>
                </a:cubicBezTo>
                <a:cubicBezTo>
                  <a:pt x="624" y="87"/>
                  <a:pt x="631" y="96"/>
                  <a:pt x="646" y="96"/>
                </a:cubicBezTo>
                <a:cubicBezTo>
                  <a:pt x="654" y="96"/>
                  <a:pt x="661" y="92"/>
                  <a:pt x="665" y="85"/>
                </a:cubicBezTo>
                <a:cubicBezTo>
                  <a:pt x="665" y="85"/>
                  <a:pt x="665" y="85"/>
                  <a:pt x="665" y="85"/>
                </a:cubicBezTo>
                <a:cubicBezTo>
                  <a:pt x="665" y="95"/>
                  <a:pt x="665" y="95"/>
                  <a:pt x="665" y="95"/>
                </a:cubicBezTo>
                <a:cubicBezTo>
                  <a:pt x="679" y="95"/>
                  <a:pt x="679" y="95"/>
                  <a:pt x="679" y="95"/>
                </a:cubicBezTo>
                <a:cubicBezTo>
                  <a:pt x="679" y="32"/>
                  <a:pt x="679" y="32"/>
                  <a:pt x="679" y="32"/>
                </a:cubicBezTo>
                <a:cubicBezTo>
                  <a:pt x="665" y="32"/>
                  <a:pt x="665" y="32"/>
                  <a:pt x="665" y="32"/>
                </a:cubicBezTo>
                <a:lnTo>
                  <a:pt x="665" y="68"/>
                </a:lnTo>
                <a:close/>
                <a:moveTo>
                  <a:pt x="598" y="69"/>
                </a:moveTo>
                <a:cubicBezTo>
                  <a:pt x="598" y="60"/>
                  <a:pt x="592" y="55"/>
                  <a:pt x="579" y="55"/>
                </a:cubicBezTo>
                <a:cubicBezTo>
                  <a:pt x="569" y="55"/>
                  <a:pt x="569" y="55"/>
                  <a:pt x="569" y="55"/>
                </a:cubicBezTo>
                <a:cubicBezTo>
                  <a:pt x="569" y="83"/>
                  <a:pt x="569" y="83"/>
                  <a:pt x="569" y="83"/>
                </a:cubicBezTo>
                <a:cubicBezTo>
                  <a:pt x="581" y="83"/>
                  <a:pt x="581" y="83"/>
                  <a:pt x="581" y="83"/>
                </a:cubicBezTo>
                <a:cubicBezTo>
                  <a:pt x="587" y="83"/>
                  <a:pt x="591" y="82"/>
                  <a:pt x="594" y="79"/>
                </a:cubicBezTo>
                <a:cubicBezTo>
                  <a:pt x="597" y="77"/>
                  <a:pt x="598" y="73"/>
                  <a:pt x="598" y="69"/>
                </a:cubicBezTo>
                <a:moveTo>
                  <a:pt x="569" y="44"/>
                </a:moveTo>
                <a:cubicBezTo>
                  <a:pt x="578" y="44"/>
                  <a:pt x="578" y="44"/>
                  <a:pt x="578" y="44"/>
                </a:cubicBezTo>
                <a:cubicBezTo>
                  <a:pt x="583" y="44"/>
                  <a:pt x="587" y="42"/>
                  <a:pt x="590" y="40"/>
                </a:cubicBezTo>
                <a:cubicBezTo>
                  <a:pt x="593" y="38"/>
                  <a:pt x="594" y="34"/>
                  <a:pt x="594" y="30"/>
                </a:cubicBezTo>
                <a:cubicBezTo>
                  <a:pt x="594" y="22"/>
                  <a:pt x="589" y="19"/>
                  <a:pt x="579" y="19"/>
                </a:cubicBezTo>
                <a:cubicBezTo>
                  <a:pt x="569" y="19"/>
                  <a:pt x="569" y="19"/>
                  <a:pt x="569" y="19"/>
                </a:cubicBezTo>
                <a:lnTo>
                  <a:pt x="569" y="44"/>
                </a:lnTo>
                <a:close/>
                <a:moveTo>
                  <a:pt x="608" y="55"/>
                </a:moveTo>
                <a:cubicBezTo>
                  <a:pt x="612" y="58"/>
                  <a:pt x="614" y="63"/>
                  <a:pt x="614" y="69"/>
                </a:cubicBezTo>
                <a:cubicBezTo>
                  <a:pt x="614" y="77"/>
                  <a:pt x="611" y="83"/>
                  <a:pt x="605" y="88"/>
                </a:cubicBezTo>
                <a:cubicBezTo>
                  <a:pt x="599" y="92"/>
                  <a:pt x="591" y="95"/>
                  <a:pt x="582" y="95"/>
                </a:cubicBezTo>
                <a:cubicBezTo>
                  <a:pt x="554" y="95"/>
                  <a:pt x="554" y="95"/>
                  <a:pt x="554" y="95"/>
                </a:cubicBezTo>
                <a:cubicBezTo>
                  <a:pt x="554" y="7"/>
                  <a:pt x="554" y="7"/>
                  <a:pt x="554" y="7"/>
                </a:cubicBezTo>
                <a:cubicBezTo>
                  <a:pt x="582" y="7"/>
                  <a:pt x="582" y="7"/>
                  <a:pt x="582" y="7"/>
                </a:cubicBezTo>
                <a:cubicBezTo>
                  <a:pt x="591" y="7"/>
                  <a:pt x="597" y="9"/>
                  <a:pt x="602" y="12"/>
                </a:cubicBezTo>
                <a:cubicBezTo>
                  <a:pt x="607" y="16"/>
                  <a:pt x="610" y="21"/>
                  <a:pt x="610" y="27"/>
                </a:cubicBezTo>
                <a:cubicBezTo>
                  <a:pt x="610" y="32"/>
                  <a:pt x="608" y="36"/>
                  <a:pt x="605" y="40"/>
                </a:cubicBezTo>
                <a:cubicBezTo>
                  <a:pt x="603" y="44"/>
                  <a:pt x="599" y="46"/>
                  <a:pt x="594" y="48"/>
                </a:cubicBezTo>
                <a:cubicBezTo>
                  <a:pt x="594" y="48"/>
                  <a:pt x="594" y="48"/>
                  <a:pt x="594" y="48"/>
                </a:cubicBezTo>
                <a:cubicBezTo>
                  <a:pt x="600" y="49"/>
                  <a:pt x="605" y="51"/>
                  <a:pt x="608" y="55"/>
                </a:cubicBezTo>
                <a:moveTo>
                  <a:pt x="496" y="13"/>
                </a:moveTo>
                <a:cubicBezTo>
                  <a:pt x="482" y="17"/>
                  <a:pt x="482" y="17"/>
                  <a:pt x="482" y="17"/>
                </a:cubicBezTo>
                <a:cubicBezTo>
                  <a:pt x="482" y="32"/>
                  <a:pt x="482" y="32"/>
                  <a:pt x="482" y="32"/>
                </a:cubicBezTo>
                <a:cubicBezTo>
                  <a:pt x="471" y="32"/>
                  <a:pt x="471" y="32"/>
                  <a:pt x="471" y="32"/>
                </a:cubicBezTo>
                <a:cubicBezTo>
                  <a:pt x="471" y="32"/>
                  <a:pt x="471" y="32"/>
                  <a:pt x="471" y="32"/>
                </a:cubicBezTo>
                <a:cubicBezTo>
                  <a:pt x="457" y="32"/>
                  <a:pt x="457" y="32"/>
                  <a:pt x="457" y="32"/>
                </a:cubicBezTo>
                <a:cubicBezTo>
                  <a:pt x="457" y="23"/>
                  <a:pt x="457" y="23"/>
                  <a:pt x="457" y="23"/>
                </a:cubicBezTo>
                <a:cubicBezTo>
                  <a:pt x="457" y="16"/>
                  <a:pt x="460" y="12"/>
                  <a:pt x="467" y="12"/>
                </a:cubicBezTo>
                <a:cubicBezTo>
                  <a:pt x="470" y="12"/>
                  <a:pt x="472" y="12"/>
                  <a:pt x="474" y="13"/>
                </a:cubicBezTo>
                <a:cubicBezTo>
                  <a:pt x="474" y="2"/>
                  <a:pt x="474" y="2"/>
                  <a:pt x="474" y="2"/>
                </a:cubicBezTo>
                <a:cubicBezTo>
                  <a:pt x="472" y="1"/>
                  <a:pt x="469" y="0"/>
                  <a:pt x="465" y="0"/>
                </a:cubicBezTo>
                <a:cubicBezTo>
                  <a:pt x="459" y="0"/>
                  <a:pt x="454" y="2"/>
                  <a:pt x="449" y="6"/>
                </a:cubicBezTo>
                <a:cubicBezTo>
                  <a:pt x="445" y="10"/>
                  <a:pt x="443" y="15"/>
                  <a:pt x="443" y="22"/>
                </a:cubicBezTo>
                <a:cubicBezTo>
                  <a:pt x="443" y="32"/>
                  <a:pt x="443" y="32"/>
                  <a:pt x="443" y="32"/>
                </a:cubicBezTo>
                <a:cubicBezTo>
                  <a:pt x="432" y="32"/>
                  <a:pt x="432" y="32"/>
                  <a:pt x="432" y="32"/>
                </a:cubicBezTo>
                <a:cubicBezTo>
                  <a:pt x="432" y="43"/>
                  <a:pt x="432" y="43"/>
                  <a:pt x="432" y="43"/>
                </a:cubicBezTo>
                <a:cubicBezTo>
                  <a:pt x="443" y="43"/>
                  <a:pt x="443" y="43"/>
                  <a:pt x="443" y="43"/>
                </a:cubicBezTo>
                <a:cubicBezTo>
                  <a:pt x="443" y="95"/>
                  <a:pt x="443" y="95"/>
                  <a:pt x="443" y="95"/>
                </a:cubicBezTo>
                <a:cubicBezTo>
                  <a:pt x="457" y="95"/>
                  <a:pt x="457" y="95"/>
                  <a:pt x="457" y="95"/>
                </a:cubicBezTo>
                <a:cubicBezTo>
                  <a:pt x="457" y="43"/>
                  <a:pt x="457" y="43"/>
                  <a:pt x="457" y="43"/>
                </a:cubicBezTo>
                <a:cubicBezTo>
                  <a:pt x="471" y="43"/>
                  <a:pt x="471" y="43"/>
                  <a:pt x="471" y="43"/>
                </a:cubicBezTo>
                <a:cubicBezTo>
                  <a:pt x="471" y="43"/>
                  <a:pt x="471" y="43"/>
                  <a:pt x="471" y="43"/>
                </a:cubicBezTo>
                <a:cubicBezTo>
                  <a:pt x="482" y="43"/>
                  <a:pt x="482" y="43"/>
                  <a:pt x="482" y="43"/>
                </a:cubicBezTo>
                <a:cubicBezTo>
                  <a:pt x="482" y="79"/>
                  <a:pt x="482" y="79"/>
                  <a:pt x="482" y="79"/>
                </a:cubicBezTo>
                <a:cubicBezTo>
                  <a:pt x="482" y="90"/>
                  <a:pt x="488" y="96"/>
                  <a:pt x="500" y="96"/>
                </a:cubicBezTo>
                <a:cubicBezTo>
                  <a:pt x="504" y="96"/>
                  <a:pt x="508" y="95"/>
                  <a:pt x="511" y="94"/>
                </a:cubicBezTo>
                <a:cubicBezTo>
                  <a:pt x="511" y="83"/>
                  <a:pt x="511" y="83"/>
                  <a:pt x="511" y="83"/>
                </a:cubicBezTo>
                <a:cubicBezTo>
                  <a:pt x="509" y="84"/>
                  <a:pt x="507" y="85"/>
                  <a:pt x="505" y="85"/>
                </a:cubicBezTo>
                <a:cubicBezTo>
                  <a:pt x="501" y="85"/>
                  <a:pt x="499" y="84"/>
                  <a:pt x="498" y="82"/>
                </a:cubicBezTo>
                <a:cubicBezTo>
                  <a:pt x="496" y="81"/>
                  <a:pt x="496" y="78"/>
                  <a:pt x="496" y="74"/>
                </a:cubicBezTo>
                <a:cubicBezTo>
                  <a:pt x="496" y="43"/>
                  <a:pt x="496" y="43"/>
                  <a:pt x="496" y="43"/>
                </a:cubicBezTo>
                <a:cubicBezTo>
                  <a:pt x="511" y="43"/>
                  <a:pt x="511" y="43"/>
                  <a:pt x="511" y="43"/>
                </a:cubicBezTo>
                <a:cubicBezTo>
                  <a:pt x="511" y="32"/>
                  <a:pt x="511" y="32"/>
                  <a:pt x="511" y="32"/>
                </a:cubicBezTo>
                <a:cubicBezTo>
                  <a:pt x="496" y="32"/>
                  <a:pt x="496" y="32"/>
                  <a:pt x="496" y="32"/>
                </a:cubicBezTo>
                <a:lnTo>
                  <a:pt x="496" y="13"/>
                </a:lnTo>
                <a:close/>
                <a:moveTo>
                  <a:pt x="413" y="63"/>
                </a:moveTo>
                <a:cubicBezTo>
                  <a:pt x="413" y="56"/>
                  <a:pt x="412" y="51"/>
                  <a:pt x="409" y="47"/>
                </a:cubicBezTo>
                <a:cubicBezTo>
                  <a:pt x="406" y="44"/>
                  <a:pt x="401" y="42"/>
                  <a:pt x="396" y="42"/>
                </a:cubicBezTo>
                <a:cubicBezTo>
                  <a:pt x="390" y="42"/>
                  <a:pt x="386" y="44"/>
                  <a:pt x="382" y="48"/>
                </a:cubicBezTo>
                <a:cubicBezTo>
                  <a:pt x="379" y="51"/>
                  <a:pt x="378" y="57"/>
                  <a:pt x="378" y="64"/>
                </a:cubicBezTo>
                <a:cubicBezTo>
                  <a:pt x="378" y="70"/>
                  <a:pt x="379" y="75"/>
                  <a:pt x="383" y="79"/>
                </a:cubicBezTo>
                <a:cubicBezTo>
                  <a:pt x="386" y="83"/>
                  <a:pt x="390" y="85"/>
                  <a:pt x="396" y="85"/>
                </a:cubicBezTo>
                <a:cubicBezTo>
                  <a:pt x="401" y="85"/>
                  <a:pt x="406" y="83"/>
                  <a:pt x="409" y="79"/>
                </a:cubicBezTo>
                <a:cubicBezTo>
                  <a:pt x="412" y="76"/>
                  <a:pt x="413" y="70"/>
                  <a:pt x="413" y="63"/>
                </a:cubicBezTo>
                <a:moveTo>
                  <a:pt x="419" y="39"/>
                </a:moveTo>
                <a:cubicBezTo>
                  <a:pt x="425" y="45"/>
                  <a:pt x="428" y="53"/>
                  <a:pt x="428" y="63"/>
                </a:cubicBezTo>
                <a:cubicBezTo>
                  <a:pt x="428" y="73"/>
                  <a:pt x="425" y="81"/>
                  <a:pt x="419" y="87"/>
                </a:cubicBezTo>
                <a:cubicBezTo>
                  <a:pt x="413" y="93"/>
                  <a:pt x="405" y="96"/>
                  <a:pt x="395" y="96"/>
                </a:cubicBezTo>
                <a:cubicBezTo>
                  <a:pt x="385" y="96"/>
                  <a:pt x="378" y="93"/>
                  <a:pt x="372" y="87"/>
                </a:cubicBezTo>
                <a:cubicBezTo>
                  <a:pt x="366" y="81"/>
                  <a:pt x="363" y="74"/>
                  <a:pt x="363" y="64"/>
                </a:cubicBezTo>
                <a:cubicBezTo>
                  <a:pt x="363" y="53"/>
                  <a:pt x="366" y="45"/>
                  <a:pt x="372" y="39"/>
                </a:cubicBezTo>
                <a:cubicBezTo>
                  <a:pt x="378" y="33"/>
                  <a:pt x="386" y="30"/>
                  <a:pt x="396" y="30"/>
                </a:cubicBezTo>
                <a:cubicBezTo>
                  <a:pt x="406" y="30"/>
                  <a:pt x="414" y="33"/>
                  <a:pt x="419" y="39"/>
                </a:cubicBezTo>
                <a:moveTo>
                  <a:pt x="350" y="66"/>
                </a:moveTo>
                <a:cubicBezTo>
                  <a:pt x="349" y="64"/>
                  <a:pt x="347" y="63"/>
                  <a:pt x="345" y="62"/>
                </a:cubicBezTo>
                <a:cubicBezTo>
                  <a:pt x="343" y="60"/>
                  <a:pt x="340" y="59"/>
                  <a:pt x="337" y="58"/>
                </a:cubicBezTo>
                <a:cubicBezTo>
                  <a:pt x="335" y="58"/>
                  <a:pt x="334" y="57"/>
                  <a:pt x="332" y="56"/>
                </a:cubicBezTo>
                <a:cubicBezTo>
                  <a:pt x="330" y="56"/>
                  <a:pt x="329" y="55"/>
                  <a:pt x="328" y="54"/>
                </a:cubicBezTo>
                <a:cubicBezTo>
                  <a:pt x="327" y="54"/>
                  <a:pt x="326" y="53"/>
                  <a:pt x="325" y="52"/>
                </a:cubicBezTo>
                <a:cubicBezTo>
                  <a:pt x="325" y="51"/>
                  <a:pt x="325" y="50"/>
                  <a:pt x="325" y="48"/>
                </a:cubicBezTo>
                <a:cubicBezTo>
                  <a:pt x="325" y="47"/>
                  <a:pt x="325" y="46"/>
                  <a:pt x="325" y="45"/>
                </a:cubicBezTo>
                <a:cubicBezTo>
                  <a:pt x="326" y="45"/>
                  <a:pt x="327" y="44"/>
                  <a:pt x="328" y="43"/>
                </a:cubicBezTo>
                <a:cubicBezTo>
                  <a:pt x="329" y="42"/>
                  <a:pt x="330" y="42"/>
                  <a:pt x="332" y="42"/>
                </a:cubicBezTo>
                <a:cubicBezTo>
                  <a:pt x="333" y="41"/>
                  <a:pt x="335" y="41"/>
                  <a:pt x="336" y="41"/>
                </a:cubicBezTo>
                <a:cubicBezTo>
                  <a:pt x="342" y="41"/>
                  <a:pt x="347" y="43"/>
                  <a:pt x="352" y="46"/>
                </a:cubicBezTo>
                <a:cubicBezTo>
                  <a:pt x="352" y="33"/>
                  <a:pt x="352" y="33"/>
                  <a:pt x="352" y="33"/>
                </a:cubicBezTo>
                <a:cubicBezTo>
                  <a:pt x="347" y="31"/>
                  <a:pt x="342" y="30"/>
                  <a:pt x="336" y="30"/>
                </a:cubicBezTo>
                <a:cubicBezTo>
                  <a:pt x="333" y="30"/>
                  <a:pt x="330" y="31"/>
                  <a:pt x="327" y="32"/>
                </a:cubicBezTo>
                <a:cubicBezTo>
                  <a:pt x="323" y="32"/>
                  <a:pt x="321" y="34"/>
                  <a:pt x="318" y="35"/>
                </a:cubicBezTo>
                <a:cubicBezTo>
                  <a:pt x="316" y="37"/>
                  <a:pt x="314" y="39"/>
                  <a:pt x="313" y="41"/>
                </a:cubicBezTo>
                <a:cubicBezTo>
                  <a:pt x="311" y="43"/>
                  <a:pt x="310" y="46"/>
                  <a:pt x="310" y="49"/>
                </a:cubicBezTo>
                <a:cubicBezTo>
                  <a:pt x="310" y="51"/>
                  <a:pt x="311" y="54"/>
                  <a:pt x="311" y="55"/>
                </a:cubicBezTo>
                <a:cubicBezTo>
                  <a:pt x="312" y="57"/>
                  <a:pt x="313" y="59"/>
                  <a:pt x="315" y="60"/>
                </a:cubicBezTo>
                <a:cubicBezTo>
                  <a:pt x="316" y="62"/>
                  <a:pt x="318" y="63"/>
                  <a:pt x="320" y="64"/>
                </a:cubicBezTo>
                <a:cubicBezTo>
                  <a:pt x="322" y="65"/>
                  <a:pt x="324" y="66"/>
                  <a:pt x="327" y="67"/>
                </a:cubicBezTo>
                <a:cubicBezTo>
                  <a:pt x="329" y="68"/>
                  <a:pt x="331" y="69"/>
                  <a:pt x="332" y="70"/>
                </a:cubicBezTo>
                <a:cubicBezTo>
                  <a:pt x="334" y="70"/>
                  <a:pt x="335" y="71"/>
                  <a:pt x="337" y="72"/>
                </a:cubicBezTo>
                <a:cubicBezTo>
                  <a:pt x="338" y="72"/>
                  <a:pt x="339" y="73"/>
                  <a:pt x="340" y="74"/>
                </a:cubicBezTo>
                <a:cubicBezTo>
                  <a:pt x="340" y="75"/>
                  <a:pt x="341" y="77"/>
                  <a:pt x="341" y="78"/>
                </a:cubicBezTo>
                <a:cubicBezTo>
                  <a:pt x="341" y="83"/>
                  <a:pt x="336" y="86"/>
                  <a:pt x="328" y="86"/>
                </a:cubicBezTo>
                <a:cubicBezTo>
                  <a:pt x="322" y="86"/>
                  <a:pt x="316" y="84"/>
                  <a:pt x="310" y="79"/>
                </a:cubicBezTo>
                <a:cubicBezTo>
                  <a:pt x="310" y="93"/>
                  <a:pt x="310" y="93"/>
                  <a:pt x="310" y="93"/>
                </a:cubicBezTo>
                <a:cubicBezTo>
                  <a:pt x="315" y="95"/>
                  <a:pt x="321" y="96"/>
                  <a:pt x="328" y="96"/>
                </a:cubicBezTo>
                <a:cubicBezTo>
                  <a:pt x="332" y="96"/>
                  <a:pt x="335" y="96"/>
                  <a:pt x="338" y="95"/>
                </a:cubicBezTo>
                <a:cubicBezTo>
                  <a:pt x="342" y="94"/>
                  <a:pt x="344" y="93"/>
                  <a:pt x="347" y="91"/>
                </a:cubicBezTo>
                <a:cubicBezTo>
                  <a:pt x="349" y="90"/>
                  <a:pt x="351" y="88"/>
                  <a:pt x="353" y="86"/>
                </a:cubicBezTo>
                <a:cubicBezTo>
                  <a:pt x="354" y="83"/>
                  <a:pt x="355" y="80"/>
                  <a:pt x="355" y="77"/>
                </a:cubicBezTo>
                <a:cubicBezTo>
                  <a:pt x="355" y="75"/>
                  <a:pt x="354" y="72"/>
                  <a:pt x="354" y="71"/>
                </a:cubicBezTo>
                <a:cubicBezTo>
                  <a:pt x="353" y="69"/>
                  <a:pt x="352" y="67"/>
                  <a:pt x="350" y="66"/>
                </a:cubicBezTo>
                <a:moveTo>
                  <a:pt x="286" y="63"/>
                </a:moveTo>
                <a:cubicBezTo>
                  <a:pt x="286" y="56"/>
                  <a:pt x="285" y="51"/>
                  <a:pt x="282" y="47"/>
                </a:cubicBezTo>
                <a:cubicBezTo>
                  <a:pt x="279" y="44"/>
                  <a:pt x="275" y="42"/>
                  <a:pt x="269" y="42"/>
                </a:cubicBezTo>
                <a:cubicBezTo>
                  <a:pt x="263" y="42"/>
                  <a:pt x="259" y="44"/>
                  <a:pt x="256" y="48"/>
                </a:cubicBezTo>
                <a:cubicBezTo>
                  <a:pt x="253" y="51"/>
                  <a:pt x="251" y="57"/>
                  <a:pt x="251" y="64"/>
                </a:cubicBezTo>
                <a:cubicBezTo>
                  <a:pt x="251" y="70"/>
                  <a:pt x="253" y="75"/>
                  <a:pt x="256" y="79"/>
                </a:cubicBezTo>
                <a:cubicBezTo>
                  <a:pt x="259" y="83"/>
                  <a:pt x="264" y="85"/>
                  <a:pt x="269" y="85"/>
                </a:cubicBezTo>
                <a:cubicBezTo>
                  <a:pt x="275" y="85"/>
                  <a:pt x="279" y="83"/>
                  <a:pt x="282" y="79"/>
                </a:cubicBezTo>
                <a:cubicBezTo>
                  <a:pt x="285" y="76"/>
                  <a:pt x="286" y="70"/>
                  <a:pt x="286" y="63"/>
                </a:cubicBezTo>
                <a:moveTo>
                  <a:pt x="293" y="39"/>
                </a:moveTo>
                <a:cubicBezTo>
                  <a:pt x="298" y="45"/>
                  <a:pt x="301" y="53"/>
                  <a:pt x="301" y="63"/>
                </a:cubicBezTo>
                <a:cubicBezTo>
                  <a:pt x="301" y="73"/>
                  <a:pt x="298" y="81"/>
                  <a:pt x="292" y="87"/>
                </a:cubicBezTo>
                <a:cubicBezTo>
                  <a:pt x="286" y="93"/>
                  <a:pt x="278" y="96"/>
                  <a:pt x="268" y="96"/>
                </a:cubicBezTo>
                <a:cubicBezTo>
                  <a:pt x="259" y="96"/>
                  <a:pt x="251" y="93"/>
                  <a:pt x="245" y="87"/>
                </a:cubicBezTo>
                <a:cubicBezTo>
                  <a:pt x="239" y="81"/>
                  <a:pt x="237" y="74"/>
                  <a:pt x="237" y="64"/>
                </a:cubicBezTo>
                <a:cubicBezTo>
                  <a:pt x="237" y="53"/>
                  <a:pt x="240" y="45"/>
                  <a:pt x="246" y="39"/>
                </a:cubicBezTo>
                <a:cubicBezTo>
                  <a:pt x="252" y="33"/>
                  <a:pt x="260" y="30"/>
                  <a:pt x="270" y="30"/>
                </a:cubicBezTo>
                <a:cubicBezTo>
                  <a:pt x="280" y="30"/>
                  <a:pt x="287" y="33"/>
                  <a:pt x="293" y="39"/>
                </a:cubicBezTo>
                <a:moveTo>
                  <a:pt x="216" y="35"/>
                </a:moveTo>
                <a:cubicBezTo>
                  <a:pt x="213" y="37"/>
                  <a:pt x="211" y="40"/>
                  <a:pt x="210" y="45"/>
                </a:cubicBezTo>
                <a:cubicBezTo>
                  <a:pt x="210" y="45"/>
                  <a:pt x="210" y="45"/>
                  <a:pt x="210" y="45"/>
                </a:cubicBezTo>
                <a:cubicBezTo>
                  <a:pt x="210" y="32"/>
                  <a:pt x="210" y="32"/>
                  <a:pt x="210" y="32"/>
                </a:cubicBezTo>
                <a:cubicBezTo>
                  <a:pt x="195" y="32"/>
                  <a:pt x="195" y="32"/>
                  <a:pt x="195" y="32"/>
                </a:cubicBezTo>
                <a:cubicBezTo>
                  <a:pt x="195" y="95"/>
                  <a:pt x="195" y="95"/>
                  <a:pt x="195" y="95"/>
                </a:cubicBezTo>
                <a:cubicBezTo>
                  <a:pt x="210" y="95"/>
                  <a:pt x="210" y="95"/>
                  <a:pt x="210" y="95"/>
                </a:cubicBezTo>
                <a:cubicBezTo>
                  <a:pt x="210" y="65"/>
                  <a:pt x="210" y="65"/>
                  <a:pt x="210" y="65"/>
                </a:cubicBezTo>
                <a:cubicBezTo>
                  <a:pt x="210" y="58"/>
                  <a:pt x="211" y="53"/>
                  <a:pt x="214" y="49"/>
                </a:cubicBezTo>
                <a:cubicBezTo>
                  <a:pt x="217" y="45"/>
                  <a:pt x="220" y="43"/>
                  <a:pt x="224" y="43"/>
                </a:cubicBezTo>
                <a:cubicBezTo>
                  <a:pt x="227" y="43"/>
                  <a:pt x="230" y="44"/>
                  <a:pt x="232" y="45"/>
                </a:cubicBezTo>
                <a:cubicBezTo>
                  <a:pt x="232" y="32"/>
                  <a:pt x="232" y="32"/>
                  <a:pt x="232" y="32"/>
                </a:cubicBezTo>
                <a:cubicBezTo>
                  <a:pt x="230" y="31"/>
                  <a:pt x="228" y="31"/>
                  <a:pt x="226" y="31"/>
                </a:cubicBezTo>
                <a:cubicBezTo>
                  <a:pt x="222" y="31"/>
                  <a:pt x="219" y="32"/>
                  <a:pt x="216" y="35"/>
                </a:cubicBezTo>
                <a:moveTo>
                  <a:pt x="143" y="40"/>
                </a:moveTo>
                <a:cubicBezTo>
                  <a:pt x="137" y="46"/>
                  <a:pt x="133" y="54"/>
                  <a:pt x="133" y="65"/>
                </a:cubicBezTo>
                <a:cubicBezTo>
                  <a:pt x="133" y="74"/>
                  <a:pt x="136" y="82"/>
                  <a:pt x="142" y="87"/>
                </a:cubicBezTo>
                <a:cubicBezTo>
                  <a:pt x="148" y="93"/>
                  <a:pt x="155" y="96"/>
                  <a:pt x="165" y="96"/>
                </a:cubicBezTo>
                <a:cubicBezTo>
                  <a:pt x="171" y="96"/>
                  <a:pt x="177" y="95"/>
                  <a:pt x="182" y="92"/>
                </a:cubicBezTo>
                <a:cubicBezTo>
                  <a:pt x="182" y="79"/>
                  <a:pt x="182" y="79"/>
                  <a:pt x="182" y="79"/>
                </a:cubicBezTo>
                <a:cubicBezTo>
                  <a:pt x="178" y="83"/>
                  <a:pt x="173" y="85"/>
                  <a:pt x="168" y="85"/>
                </a:cubicBezTo>
                <a:cubicBezTo>
                  <a:pt x="162" y="85"/>
                  <a:pt x="157" y="83"/>
                  <a:pt x="153" y="79"/>
                </a:cubicBezTo>
                <a:cubicBezTo>
                  <a:pt x="150" y="75"/>
                  <a:pt x="148" y="70"/>
                  <a:pt x="148" y="64"/>
                </a:cubicBezTo>
                <a:cubicBezTo>
                  <a:pt x="148" y="57"/>
                  <a:pt x="150" y="52"/>
                  <a:pt x="154" y="48"/>
                </a:cubicBezTo>
                <a:cubicBezTo>
                  <a:pt x="158" y="44"/>
                  <a:pt x="162" y="42"/>
                  <a:pt x="168" y="42"/>
                </a:cubicBezTo>
                <a:cubicBezTo>
                  <a:pt x="173" y="42"/>
                  <a:pt x="178" y="43"/>
                  <a:pt x="182" y="47"/>
                </a:cubicBezTo>
                <a:cubicBezTo>
                  <a:pt x="182" y="33"/>
                  <a:pt x="182" y="33"/>
                  <a:pt x="182" y="33"/>
                </a:cubicBezTo>
                <a:cubicBezTo>
                  <a:pt x="178" y="31"/>
                  <a:pt x="173" y="30"/>
                  <a:pt x="167" y="30"/>
                </a:cubicBezTo>
                <a:cubicBezTo>
                  <a:pt x="157" y="30"/>
                  <a:pt x="149" y="34"/>
                  <a:pt x="143" y="40"/>
                </a:cubicBezTo>
                <a:moveTo>
                  <a:pt x="108" y="95"/>
                </a:moveTo>
                <a:cubicBezTo>
                  <a:pt x="123" y="95"/>
                  <a:pt x="123" y="95"/>
                  <a:pt x="123" y="95"/>
                </a:cubicBezTo>
                <a:cubicBezTo>
                  <a:pt x="123" y="32"/>
                  <a:pt x="123" y="32"/>
                  <a:pt x="123" y="32"/>
                </a:cubicBezTo>
                <a:cubicBezTo>
                  <a:pt x="108" y="32"/>
                  <a:pt x="108" y="32"/>
                  <a:pt x="108" y="32"/>
                </a:cubicBezTo>
                <a:lnTo>
                  <a:pt x="108" y="95"/>
                </a:lnTo>
                <a:close/>
                <a:moveTo>
                  <a:pt x="116" y="3"/>
                </a:moveTo>
                <a:cubicBezTo>
                  <a:pt x="113" y="3"/>
                  <a:pt x="111" y="3"/>
                  <a:pt x="110" y="5"/>
                </a:cubicBezTo>
                <a:cubicBezTo>
                  <a:pt x="108" y="7"/>
                  <a:pt x="107" y="8"/>
                  <a:pt x="107" y="11"/>
                </a:cubicBezTo>
                <a:cubicBezTo>
                  <a:pt x="107" y="13"/>
                  <a:pt x="108" y="15"/>
                  <a:pt x="110" y="17"/>
                </a:cubicBezTo>
                <a:cubicBezTo>
                  <a:pt x="111" y="18"/>
                  <a:pt x="113" y="19"/>
                  <a:pt x="116" y="19"/>
                </a:cubicBezTo>
                <a:cubicBezTo>
                  <a:pt x="118" y="19"/>
                  <a:pt x="120" y="18"/>
                  <a:pt x="122" y="16"/>
                </a:cubicBezTo>
                <a:cubicBezTo>
                  <a:pt x="123" y="15"/>
                  <a:pt x="124" y="13"/>
                  <a:pt x="124" y="11"/>
                </a:cubicBezTo>
                <a:cubicBezTo>
                  <a:pt x="124" y="8"/>
                  <a:pt x="123" y="7"/>
                  <a:pt x="122" y="5"/>
                </a:cubicBezTo>
                <a:cubicBezTo>
                  <a:pt x="120" y="3"/>
                  <a:pt x="118" y="3"/>
                  <a:pt x="116" y="3"/>
                </a:cubicBezTo>
                <a:moveTo>
                  <a:pt x="75" y="7"/>
                </a:moveTo>
                <a:cubicBezTo>
                  <a:pt x="95" y="7"/>
                  <a:pt x="95" y="7"/>
                  <a:pt x="95" y="7"/>
                </a:cubicBezTo>
                <a:cubicBezTo>
                  <a:pt x="95" y="95"/>
                  <a:pt x="95" y="95"/>
                  <a:pt x="95" y="95"/>
                </a:cubicBezTo>
                <a:cubicBezTo>
                  <a:pt x="80" y="95"/>
                  <a:pt x="80" y="95"/>
                  <a:pt x="80" y="95"/>
                </a:cubicBezTo>
                <a:cubicBezTo>
                  <a:pt x="80" y="38"/>
                  <a:pt x="80" y="38"/>
                  <a:pt x="80" y="38"/>
                </a:cubicBezTo>
                <a:cubicBezTo>
                  <a:pt x="80" y="33"/>
                  <a:pt x="80" y="27"/>
                  <a:pt x="81" y="21"/>
                </a:cubicBezTo>
                <a:cubicBezTo>
                  <a:pt x="81" y="21"/>
                  <a:pt x="81" y="21"/>
                  <a:pt x="81" y="21"/>
                </a:cubicBezTo>
                <a:cubicBezTo>
                  <a:pt x="80" y="25"/>
                  <a:pt x="79" y="27"/>
                  <a:pt x="78" y="29"/>
                </a:cubicBezTo>
                <a:cubicBezTo>
                  <a:pt x="52" y="95"/>
                  <a:pt x="52" y="95"/>
                  <a:pt x="52" y="95"/>
                </a:cubicBezTo>
                <a:cubicBezTo>
                  <a:pt x="42" y="95"/>
                  <a:pt x="42" y="95"/>
                  <a:pt x="42" y="95"/>
                </a:cubicBezTo>
                <a:cubicBezTo>
                  <a:pt x="16" y="29"/>
                  <a:pt x="16" y="29"/>
                  <a:pt x="16" y="29"/>
                </a:cubicBezTo>
                <a:cubicBezTo>
                  <a:pt x="15" y="28"/>
                  <a:pt x="14" y="25"/>
                  <a:pt x="14" y="21"/>
                </a:cubicBezTo>
                <a:cubicBezTo>
                  <a:pt x="13" y="21"/>
                  <a:pt x="13" y="21"/>
                  <a:pt x="13" y="21"/>
                </a:cubicBezTo>
                <a:cubicBezTo>
                  <a:pt x="14" y="24"/>
                  <a:pt x="14" y="30"/>
                  <a:pt x="14" y="38"/>
                </a:cubicBezTo>
                <a:cubicBezTo>
                  <a:pt x="14" y="95"/>
                  <a:pt x="14" y="95"/>
                  <a:pt x="14" y="95"/>
                </a:cubicBezTo>
                <a:cubicBezTo>
                  <a:pt x="0" y="95"/>
                  <a:pt x="0" y="95"/>
                  <a:pt x="0" y="95"/>
                </a:cubicBezTo>
                <a:cubicBezTo>
                  <a:pt x="0" y="7"/>
                  <a:pt x="0" y="7"/>
                  <a:pt x="0" y="7"/>
                </a:cubicBezTo>
                <a:cubicBezTo>
                  <a:pt x="21" y="7"/>
                  <a:pt x="21" y="7"/>
                  <a:pt x="21" y="7"/>
                </a:cubicBezTo>
                <a:cubicBezTo>
                  <a:pt x="44" y="65"/>
                  <a:pt x="44" y="65"/>
                  <a:pt x="44" y="65"/>
                </a:cubicBezTo>
                <a:cubicBezTo>
                  <a:pt x="46" y="70"/>
                  <a:pt x="47" y="73"/>
                  <a:pt x="47" y="75"/>
                </a:cubicBezTo>
                <a:cubicBezTo>
                  <a:pt x="48" y="75"/>
                  <a:pt x="48" y="75"/>
                  <a:pt x="48" y="75"/>
                </a:cubicBezTo>
                <a:cubicBezTo>
                  <a:pt x="49" y="71"/>
                  <a:pt x="50" y="67"/>
                  <a:pt x="51" y="65"/>
                </a:cubicBezTo>
                <a:lnTo>
                  <a:pt x="75"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 name="Rectangle 13">
            <a:extLst>
              <a:ext uri="{FF2B5EF4-FFF2-40B4-BE49-F238E27FC236}">
                <a16:creationId xmlns:a16="http://schemas.microsoft.com/office/drawing/2014/main" id="{9CC73F7E-519C-4D23-B871-7FD985D67D4D}"/>
              </a:ext>
            </a:extLst>
          </p:cNvPr>
          <p:cNvSpPr/>
          <p:nvPr userDrawn="1"/>
        </p:nvSpPr>
        <p:spPr>
          <a:xfrm>
            <a:off x="595914" y="4056322"/>
            <a:ext cx="3700533" cy="320182"/>
          </a:xfrm>
          <a:prstGeom prst="rect">
            <a:avLst/>
          </a:prstGeom>
        </p:spPr>
        <p:txBody>
          <a:bodyPr wrap="none" lIns="0" tIns="0" rIns="0" bIns="0">
            <a:spAutoFit/>
          </a:bodyPr>
          <a:lstStyle/>
          <a:p>
            <a:pPr marL="0" marR="0" lvl="0" indent="0" algn="l" defTabSz="951304"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040" b="0" i="0" u="none" strike="noStrike" kern="1200" cap="none" spc="0" normalizeH="0" baseline="0" noProof="0" dirty="0">
                <a:ln>
                  <a:noFill/>
                </a:ln>
                <a:gradFill>
                  <a:gsLst>
                    <a:gs pos="1250">
                      <a:srgbClr val="FFFFFF"/>
                    </a:gs>
                    <a:gs pos="100000">
                      <a:srgbClr val="FFFFFF"/>
                    </a:gs>
                  </a:gsLst>
                  <a:lin ang="5400000" scaled="0"/>
                </a:gradFill>
                <a:effectLst/>
                <a:uLnTx/>
                <a:uFillTx/>
                <a:latin typeface="+mn-lt"/>
                <a:ea typeface="+mn-ea"/>
                <a:cs typeface="Segoe UI Semilight" panose="020B0402040204020203" pitchFamily="34" charset="0"/>
              </a:rPr>
              <a:t>May 7–9, 2018   //   Seattle, WA</a:t>
            </a:r>
          </a:p>
        </p:txBody>
      </p:sp>
      <p:pic>
        <p:nvPicPr>
          <p:cNvPr id="6" name="Picture 5">
            <a:extLst>
              <a:ext uri="{FF2B5EF4-FFF2-40B4-BE49-F238E27FC236}">
                <a16:creationId xmlns:a16="http://schemas.microsoft.com/office/drawing/2014/main" id="{E700149D-DBA5-49F4-9EA0-6801AFB758D3}"/>
              </a:ext>
            </a:extLst>
          </p:cNvPr>
          <p:cNvPicPr>
            <a:picLocks noChangeAspect="1"/>
          </p:cNvPicPr>
          <p:nvPr userDrawn="1"/>
        </p:nvPicPr>
        <p:blipFill rotWithShape="1">
          <a:blip r:embed="rId3"/>
          <a:srcRect t="111" r="20173" b="58603"/>
          <a:stretch/>
        </p:blipFill>
        <p:spPr>
          <a:xfrm>
            <a:off x="2300468" y="0"/>
            <a:ext cx="10136008" cy="6994525"/>
          </a:xfrm>
          <a:prstGeom prst="rect">
            <a:avLst/>
          </a:prstGeom>
        </p:spPr>
      </p:pic>
    </p:spTree>
    <p:extLst>
      <p:ext uri="{BB962C8B-B14F-4D97-AF65-F5344CB8AC3E}">
        <p14:creationId xmlns:p14="http://schemas.microsoft.com/office/powerpoint/2010/main" val="24170089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0D0D0D"/>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595915" y="597450"/>
            <a:ext cx="1393641" cy="298433"/>
          </a:xfrm>
          <a:prstGeom prst="rect">
            <a:avLst/>
          </a:prstGeom>
        </p:spPr>
      </p:pic>
      <p:sp>
        <p:nvSpPr>
          <p:cNvPr id="9" name="Title 1"/>
          <p:cNvSpPr>
            <a:spLocks noGrp="1"/>
          </p:cNvSpPr>
          <p:nvPr>
            <p:ph type="title" hasCustomPrompt="1"/>
          </p:nvPr>
        </p:nvSpPr>
        <p:spPr>
          <a:xfrm>
            <a:off x="595914" y="3039097"/>
            <a:ext cx="6808970" cy="565027"/>
          </a:xfrm>
          <a:noFill/>
        </p:spPr>
        <p:txBody>
          <a:bodyPr wrap="square" lIns="0" tIns="0" rIns="0" bIns="0" anchor="b" anchorCtr="0">
            <a:spAutoFit/>
          </a:bodyPr>
          <a:lstStyle>
            <a:lvl1pPr>
              <a:defRPr sz="3672" spc="-51"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Presentation title here</a:t>
            </a:r>
          </a:p>
        </p:txBody>
      </p:sp>
      <p:sp>
        <p:nvSpPr>
          <p:cNvPr id="5" name="Text Placeholder 4"/>
          <p:cNvSpPr>
            <a:spLocks noGrp="1"/>
          </p:cNvSpPr>
          <p:nvPr>
            <p:ph type="body" sz="quarter" idx="12" hasCustomPrompt="1"/>
          </p:nvPr>
        </p:nvSpPr>
        <p:spPr>
          <a:xfrm>
            <a:off x="595914" y="4041282"/>
            <a:ext cx="6808970" cy="313904"/>
          </a:xfrm>
          <a:noFill/>
        </p:spPr>
        <p:txBody>
          <a:bodyPr wrap="square" lIns="0" tIns="0" rIns="0" bIns="0">
            <a:spAutoFit/>
          </a:bodyPr>
          <a:lstStyle>
            <a:lvl1pPr marL="0" indent="0">
              <a:spcBef>
                <a:spcPts val="0"/>
              </a:spcBef>
              <a:buNone/>
              <a:defRPr sz="204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a:t>
            </a:r>
          </a:p>
        </p:txBody>
      </p:sp>
      <p:pic>
        <p:nvPicPr>
          <p:cNvPr id="6" name="Picture 5">
            <a:extLst>
              <a:ext uri="{FF2B5EF4-FFF2-40B4-BE49-F238E27FC236}">
                <a16:creationId xmlns:a16="http://schemas.microsoft.com/office/drawing/2014/main" id="{AA020681-E031-438A-87F4-3EF4E311C2C5}"/>
              </a:ext>
            </a:extLst>
          </p:cNvPr>
          <p:cNvPicPr>
            <a:picLocks noChangeAspect="1"/>
          </p:cNvPicPr>
          <p:nvPr userDrawn="1"/>
        </p:nvPicPr>
        <p:blipFill rotWithShape="1">
          <a:blip r:embed="rId3"/>
          <a:srcRect t="16745" r="7128" b="16745"/>
          <a:stretch/>
        </p:blipFill>
        <p:spPr>
          <a:xfrm>
            <a:off x="5019148" y="0"/>
            <a:ext cx="7320166" cy="6994525"/>
          </a:xfrm>
          <a:prstGeom prst="rect">
            <a:avLst/>
          </a:prstGeom>
        </p:spPr>
      </p:pic>
    </p:spTree>
    <p:extLst>
      <p:ext uri="{BB962C8B-B14F-4D97-AF65-F5344CB8AC3E}">
        <p14:creationId xmlns:p14="http://schemas.microsoft.com/office/powerpoint/2010/main" val="2982957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98148" y="1462924"/>
            <a:ext cx="11239464" cy="1644874"/>
          </a:xfrm>
        </p:spPr>
        <p:txBody>
          <a:bodyPr wrap="square">
            <a:spAutoFit/>
          </a:bodyPr>
          <a:lstStyle>
            <a:lvl1pPr marL="0" indent="0">
              <a:buNone/>
              <a:defRPr/>
            </a:lvl1pPr>
            <a:lvl2pPr marL="233149" indent="0">
              <a:buNone/>
              <a:defRPr/>
            </a:lvl2pPr>
            <a:lvl3pPr marL="466298" indent="0">
              <a:buNone/>
              <a:defRPr/>
            </a:lvl3pPr>
            <a:lvl4pPr marL="699447" indent="0">
              <a:buNone/>
              <a:defRPr/>
            </a:lvl4pPr>
            <a:lvl5pPr marL="932597"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93439115"/>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95915" y="1464074"/>
            <a:ext cx="11239464" cy="164487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10553174"/>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5914" y="1463669"/>
            <a:ext cx="5316593" cy="1682523"/>
          </a:xfrm>
        </p:spPr>
        <p:txBody>
          <a:bodyPr wrap="square">
            <a:spAutoFit/>
          </a:bodyPr>
          <a:lstStyle>
            <a:lvl1pPr marL="0" indent="0">
              <a:spcBef>
                <a:spcPts val="1248"/>
              </a:spcBef>
              <a:buClr>
                <a:schemeClr val="tx1"/>
              </a:buClr>
              <a:buFont typeface="Wingdings" panose="05000000000000000000" pitchFamily="2" charset="2"/>
              <a:buNone/>
              <a:defRPr sz="2856" b="0">
                <a:latin typeface="Segoe UI Semilight" panose="020B0402040204020203" pitchFamily="34" charset="0"/>
                <a:cs typeface="Segoe UI Semilight" panose="020B0402040204020203" pitchFamily="34" charset="0"/>
              </a:defRPr>
            </a:lvl1pPr>
            <a:lvl2pPr marL="260674" indent="0">
              <a:buFont typeface="Wingdings" panose="05000000000000000000" pitchFamily="2" charset="2"/>
              <a:buNone/>
              <a:defRPr sz="2040" b="0"/>
            </a:lvl2pPr>
            <a:lvl3pPr marL="459822" indent="0">
              <a:buFont typeface="Wingdings" panose="05000000000000000000" pitchFamily="2" charset="2"/>
              <a:buNone/>
              <a:tabLst/>
              <a:defRPr sz="1632" b="0"/>
            </a:lvl3pPr>
            <a:lvl4pPr marL="665446" indent="0">
              <a:buFont typeface="Wingdings" panose="05000000000000000000" pitchFamily="2" charset="2"/>
              <a:buNone/>
              <a:defRPr sz="1428" b="0"/>
            </a:lvl4pPr>
            <a:lvl5pPr marL="871071" indent="0">
              <a:buFont typeface="Wingdings" panose="05000000000000000000" pitchFamily="2" charset="2"/>
              <a:buNone/>
              <a:tabLst/>
              <a:defRPr sz="142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525448" y="1463669"/>
            <a:ext cx="5316593" cy="1682523"/>
          </a:xfrm>
        </p:spPr>
        <p:txBody>
          <a:bodyPr wrap="square">
            <a:spAutoFit/>
          </a:bodyPr>
          <a:lstStyle>
            <a:lvl1pPr marL="0" indent="0">
              <a:spcBef>
                <a:spcPts val="1248"/>
              </a:spcBef>
              <a:buClr>
                <a:schemeClr val="tx1"/>
              </a:buClr>
              <a:buFont typeface="Wingdings" panose="05000000000000000000" pitchFamily="2" charset="2"/>
              <a:buNone/>
              <a:defRPr sz="2856" b="0">
                <a:latin typeface="Segoe UI Semilight" panose="020B0402040204020203" pitchFamily="34" charset="0"/>
                <a:cs typeface="Segoe UI Semilight" panose="020B0402040204020203" pitchFamily="34" charset="0"/>
              </a:defRPr>
            </a:lvl1pPr>
            <a:lvl2pPr marL="260674" indent="0">
              <a:buFont typeface="Wingdings" panose="05000000000000000000" pitchFamily="2" charset="2"/>
              <a:buNone/>
              <a:defRPr sz="2040" b="0"/>
            </a:lvl2pPr>
            <a:lvl3pPr marL="459822" indent="0">
              <a:buFont typeface="Wingdings" panose="05000000000000000000" pitchFamily="2" charset="2"/>
              <a:buNone/>
              <a:tabLst/>
              <a:defRPr sz="1632" b="0"/>
            </a:lvl3pPr>
            <a:lvl4pPr marL="665446" indent="0">
              <a:buFont typeface="Wingdings" panose="05000000000000000000" pitchFamily="2" charset="2"/>
              <a:buNone/>
              <a:defRPr sz="1428" b="0"/>
            </a:lvl4pPr>
            <a:lvl5pPr marL="871071" indent="0">
              <a:buFont typeface="Wingdings" panose="05000000000000000000" pitchFamily="2" charset="2"/>
              <a:buNone/>
              <a:tabLst/>
              <a:defRPr sz="142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5499558"/>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5914" y="1466097"/>
            <a:ext cx="5316593" cy="1682523"/>
          </a:xfrm>
        </p:spPr>
        <p:txBody>
          <a:bodyPr wrap="square">
            <a:spAutoFit/>
          </a:bodyPr>
          <a:lstStyle>
            <a:lvl1pPr marL="236387" indent="-236387">
              <a:spcBef>
                <a:spcPts val="1248"/>
              </a:spcBef>
              <a:buClr>
                <a:schemeClr val="tx1"/>
              </a:buClr>
              <a:buFont typeface="Wingdings" panose="05000000000000000000" pitchFamily="2" charset="2"/>
              <a:buChar char=""/>
              <a:defRPr sz="2856" b="0">
                <a:latin typeface="Segoe UI Semilight" panose="020B0402040204020203" pitchFamily="34" charset="0"/>
                <a:cs typeface="Segoe UI Semilight" panose="020B0402040204020203" pitchFamily="34" charset="0"/>
              </a:defRPr>
            </a:lvl1pPr>
            <a:lvl2pPr marL="435536" indent="-174862">
              <a:buFont typeface="Wingdings" panose="05000000000000000000" pitchFamily="2" charset="2"/>
              <a:buChar char=""/>
              <a:defRPr sz="2040" b="0"/>
            </a:lvl2pPr>
            <a:lvl3pPr marL="652494" indent="-192672">
              <a:buFont typeface="Wingdings" panose="05000000000000000000" pitchFamily="2" charset="2"/>
              <a:buChar char=""/>
              <a:tabLst/>
              <a:defRPr sz="1632" b="0"/>
            </a:lvl3pPr>
            <a:lvl4pPr marL="845166" indent="-179720">
              <a:buFont typeface="Wingdings" panose="05000000000000000000" pitchFamily="2" charset="2"/>
              <a:buChar char=""/>
              <a:defRPr sz="1428" b="0"/>
            </a:lvl4pPr>
            <a:lvl5pPr marL="1044314" indent="-173243">
              <a:buFont typeface="Wingdings" panose="05000000000000000000" pitchFamily="2" charset="2"/>
              <a:buChar char=""/>
              <a:tabLst/>
              <a:defRPr sz="142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518045" y="1466097"/>
            <a:ext cx="5316593" cy="1682523"/>
          </a:xfrm>
        </p:spPr>
        <p:txBody>
          <a:bodyPr wrap="square">
            <a:spAutoFit/>
          </a:bodyPr>
          <a:lstStyle>
            <a:lvl1pPr marL="236387" indent="-236387">
              <a:spcBef>
                <a:spcPts val="1248"/>
              </a:spcBef>
              <a:buClr>
                <a:schemeClr val="tx1"/>
              </a:buClr>
              <a:buFont typeface="Wingdings" panose="05000000000000000000" pitchFamily="2" charset="2"/>
              <a:buChar char=""/>
              <a:defRPr sz="2856" b="0">
                <a:latin typeface="Segoe UI Semilight" panose="020B0402040204020203" pitchFamily="34" charset="0"/>
                <a:cs typeface="Segoe UI Semilight" panose="020B0402040204020203" pitchFamily="34" charset="0"/>
              </a:defRPr>
            </a:lvl1pPr>
            <a:lvl2pPr marL="435536" indent="-174862">
              <a:buFont typeface="Wingdings" panose="05000000000000000000" pitchFamily="2" charset="2"/>
              <a:buChar char=""/>
              <a:defRPr sz="2040" b="0"/>
            </a:lvl2pPr>
            <a:lvl3pPr marL="652494" indent="-192672">
              <a:buFont typeface="Wingdings" panose="05000000000000000000" pitchFamily="2" charset="2"/>
              <a:buChar char=""/>
              <a:tabLst/>
              <a:defRPr sz="1632" b="0"/>
            </a:lvl3pPr>
            <a:lvl4pPr marL="845166" indent="-179720">
              <a:buFont typeface="Wingdings" panose="05000000000000000000" pitchFamily="2" charset="2"/>
              <a:buChar char=""/>
              <a:defRPr sz="1428" b="0"/>
            </a:lvl4pPr>
            <a:lvl5pPr marL="1044314" indent="-173243">
              <a:buFont typeface="Wingdings" panose="05000000000000000000" pitchFamily="2" charset="2"/>
              <a:buChar char=""/>
              <a:tabLst/>
              <a:defRPr sz="142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53900294"/>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3" Type="http://schemas.openxmlformats.org/officeDocument/2006/relationships/slideLayout" Target="../slideLayouts/slideLayout6.xml"/><Relationship Id="rId21" Type="http://schemas.openxmlformats.org/officeDocument/2006/relationships/slideLayout" Target="../slideLayouts/slideLayout24.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5" Type="http://schemas.openxmlformats.org/officeDocument/2006/relationships/image" Target="../media/image2.emf"/><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slideLayout" Target="../slideLayouts/slideLayout23.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24" Type="http://schemas.openxmlformats.org/officeDocument/2006/relationships/theme" Target="../theme/theme2.xml"/><Relationship Id="rId5" Type="http://schemas.openxmlformats.org/officeDocument/2006/relationships/slideLayout" Target="../slideLayouts/slideLayout8.xml"/><Relationship Id="rId15" Type="http://schemas.openxmlformats.org/officeDocument/2006/relationships/slideLayout" Target="../slideLayouts/slideLayout18.xml"/><Relationship Id="rId23" Type="http://schemas.openxmlformats.org/officeDocument/2006/relationships/slideLayout" Target="../slideLayouts/slideLayout26.xml"/><Relationship Id="rId10" Type="http://schemas.openxmlformats.org/officeDocument/2006/relationships/slideLayout" Target="../slideLayouts/slideLayout13.xml"/><Relationship Id="rId19" Type="http://schemas.openxmlformats.org/officeDocument/2006/relationships/slideLayout" Target="../slideLayouts/slideLayout2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 Id="rId22"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79426"/>
            <a:ext cx="11522075" cy="731838"/>
          </a:xfrm>
          <a:prstGeom prst="rect">
            <a:avLst/>
          </a:prstGeom>
        </p:spPr>
        <p:txBody>
          <a:bodyPr vert="horz" wrap="square" lIns="0" tIns="0" rIns="0" bIns="0" rtlCol="0" anchor="t">
            <a:noAutofit/>
          </a:bodyPr>
          <a:lstStyle/>
          <a:p>
            <a:r>
              <a:rPr lang="en-US" dirty="0"/>
              <a:t>Click to edit Master title style</a:t>
            </a:r>
          </a:p>
        </p:txBody>
      </p:sp>
      <p:pic>
        <p:nvPicPr>
          <p:cNvPr id="3" name="Picture 2"/>
          <p:cNvPicPr>
            <a:picLocks noChangeAspect="1"/>
          </p:cNvPicPr>
          <p:nvPr userDrawn="1"/>
        </p:nvPicPr>
        <p:blipFill>
          <a:blip r:embed="rId5"/>
          <a:stretch>
            <a:fillRect/>
          </a:stretch>
        </p:blipFill>
        <p:spPr>
          <a:xfrm>
            <a:off x="12570977" y="0"/>
            <a:ext cx="1424574" cy="6990776"/>
          </a:xfrm>
          <a:prstGeom prst="rect">
            <a:avLst/>
          </a:prstGeom>
        </p:spPr>
      </p:pic>
    </p:spTree>
    <p:extLst>
      <p:ext uri="{BB962C8B-B14F-4D97-AF65-F5344CB8AC3E}">
        <p14:creationId xmlns:p14="http://schemas.microsoft.com/office/powerpoint/2010/main" val="2128645933"/>
      </p:ext>
    </p:extLst>
  </p:cSld>
  <p:clrMap bg1="lt1" tx1="dk1" bg2="lt2" tx2="dk2" accent1="accent1" accent2="accent2" accent3="accent3" accent4="accent4" accent5="accent5" accent6="accent6" hlink="hlink" folHlink="folHlink"/>
  <p:sldLayoutIdLst>
    <p:sldLayoutId id="2147484185" r:id="rId1"/>
    <p:sldLayoutId id="2147484203" r:id="rId2"/>
    <p:sldLayoutId id="2147484219" r:id="rId3"/>
  </p:sldLayoutIdLst>
  <p:transition>
    <p:fade/>
  </p:transition>
  <p:hf hdr="0" ftr="0" dt="0"/>
  <p:txStyles>
    <p:titleStyle>
      <a:lvl1pPr algn="l" defTabSz="932742" rtl="0" eaLnBrk="1" latinLnBrk="0" hangingPunct="1">
        <a:lnSpc>
          <a:spcPct val="90000"/>
        </a:lnSpc>
        <a:spcBef>
          <a:spcPct val="0"/>
        </a:spcBef>
        <a:buNone/>
        <a:defRPr lang="en-US" sz="2400" b="0" kern="1200" cap="none" spc="-50" baseline="0" dirty="0" smtClean="0">
          <a:ln w="3175">
            <a:noFill/>
          </a:ln>
          <a:solidFill>
            <a:schemeClr val="tx1">
              <a:lumMod val="50000"/>
            </a:schemeClr>
          </a:solidFill>
          <a:effectLst/>
          <a:latin typeface="Segoe UI Semilight" panose="020B0402040204020203" pitchFamily="34" charset="0"/>
          <a:ea typeface="+mn-ea"/>
          <a:cs typeface="Segoe UI Semilight" panose="020B0402040204020203"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6301"/>
            <a:ext cx="11239464" cy="565027"/>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95915" y="1464080"/>
            <a:ext cx="11239464" cy="1644855"/>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5" cstate="print">
            <a:extLst>
              <a:ext uri="{28A0092B-C50C-407E-A947-70E740481C1C}">
                <a14:useLocalDpi xmlns:a14="http://schemas.microsoft.com/office/drawing/2010/main"/>
              </a:ext>
            </a:extLst>
          </a:blip>
          <a:stretch>
            <a:fillRect/>
          </a:stretch>
        </p:blipFill>
        <p:spPr>
          <a:xfrm rot="5400000">
            <a:off x="9475748" y="3001154"/>
            <a:ext cx="6994525" cy="992217"/>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94525"/>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86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433"/>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grpSp>
        <p:nvGrpSpPr>
          <p:cNvPr id="48" name="Group 47">
            <a:extLst>
              <a:ext uri="{FF2B5EF4-FFF2-40B4-BE49-F238E27FC236}">
                <a16:creationId xmlns:a16="http://schemas.microsoft.com/office/drawing/2014/main" id="{2A7E9D01-1635-4C50-85F0-3C3C30D7010C}"/>
              </a:ext>
            </a:extLst>
          </p:cNvPr>
          <p:cNvGrpSpPr/>
          <p:nvPr userDrawn="1"/>
        </p:nvGrpSpPr>
        <p:grpSpPr>
          <a:xfrm>
            <a:off x="13515124" y="0"/>
            <a:ext cx="1949417" cy="2723202"/>
            <a:chOff x="6781665" y="2109787"/>
            <a:chExt cx="1618488" cy="2670048"/>
          </a:xfrm>
        </p:grpSpPr>
        <p:sp>
          <p:nvSpPr>
            <p:cNvPr id="50" name="object 78">
              <a:extLst>
                <a:ext uri="{FF2B5EF4-FFF2-40B4-BE49-F238E27FC236}">
                  <a16:creationId xmlns:a16="http://schemas.microsoft.com/office/drawing/2014/main" id="{14760DAC-538D-42EB-9063-51377E67B96D}"/>
                </a:ext>
              </a:extLst>
            </p:cNvPr>
            <p:cNvSpPr/>
            <p:nvPr/>
          </p:nvSpPr>
          <p:spPr>
            <a:xfrm>
              <a:off x="6781665" y="2109787"/>
              <a:ext cx="1161288" cy="667512"/>
            </a:xfrm>
            <a:custGeom>
              <a:avLst/>
              <a:gdLst/>
              <a:ahLst/>
              <a:cxnLst/>
              <a:rect l="l" t="t" r="r" b="b"/>
              <a:pathLst>
                <a:path w="1048385" h="704850">
                  <a:moveTo>
                    <a:pt x="0" y="704697"/>
                  </a:moveTo>
                  <a:lnTo>
                    <a:pt x="1048016" y="704697"/>
                  </a:lnTo>
                  <a:lnTo>
                    <a:pt x="1048016" y="0"/>
                  </a:lnTo>
                  <a:lnTo>
                    <a:pt x="0" y="0"/>
                  </a:lnTo>
                  <a:lnTo>
                    <a:pt x="0" y="704697"/>
                  </a:lnTo>
                  <a:close/>
                </a:path>
              </a:pathLst>
            </a:custGeom>
            <a:solidFill>
              <a:srgbClr val="00BCF2"/>
            </a:solidFill>
          </p:spPr>
          <p:txBody>
            <a:bodyPr wrap="square" lIns="91440" tIns="91440" rIns="0" bIns="0" rtlCol="0">
              <a:noAutofit/>
            </a:bodyPr>
            <a:lstStyle/>
            <a:p>
              <a:pPr marL="10794">
                <a:spcBef>
                  <a:spcPts val="85"/>
                </a:spcBef>
              </a:pPr>
              <a:r>
                <a:rPr lang="en-US" sz="816" dirty="0">
                  <a:gradFill>
                    <a:gsLst>
                      <a:gs pos="27434">
                        <a:schemeClr val="tx1"/>
                      </a:gs>
                      <a:gs pos="53000">
                        <a:schemeClr val="tx1"/>
                      </a:gs>
                    </a:gsLst>
                    <a:lin ang="5400000" scaled="0"/>
                  </a:gradFill>
                  <a:latin typeface="Segoe UI Semibold" panose="020B0702040204020203" pitchFamily="34" charset="0"/>
                  <a:cs typeface="Segoe UI Semibold" panose="020B0702040204020203" pitchFamily="34" charset="0"/>
                </a:rPr>
                <a:t>Light blue</a:t>
              </a:r>
            </a:p>
          </p:txBody>
        </p:sp>
        <p:grpSp>
          <p:nvGrpSpPr>
            <p:cNvPr id="51" name="Group 50">
              <a:extLst>
                <a:ext uri="{FF2B5EF4-FFF2-40B4-BE49-F238E27FC236}">
                  <a16:creationId xmlns:a16="http://schemas.microsoft.com/office/drawing/2014/main" id="{4F475811-E8ED-455B-8F3A-E9B73433638E}"/>
                </a:ext>
              </a:extLst>
            </p:cNvPr>
            <p:cNvGrpSpPr/>
            <p:nvPr/>
          </p:nvGrpSpPr>
          <p:grpSpPr>
            <a:xfrm>
              <a:off x="7942953" y="2109787"/>
              <a:ext cx="457200" cy="667512"/>
              <a:chOff x="8963501" y="2012135"/>
              <a:chExt cx="381000" cy="587290"/>
            </a:xfrm>
          </p:grpSpPr>
          <p:sp>
            <p:nvSpPr>
              <p:cNvPr id="67" name="object 79">
                <a:extLst>
                  <a:ext uri="{FF2B5EF4-FFF2-40B4-BE49-F238E27FC236}">
                    <a16:creationId xmlns:a16="http://schemas.microsoft.com/office/drawing/2014/main" id="{A3A830F3-B642-48E4-A8F9-69D5DF94929E}"/>
                  </a:ext>
                </a:extLst>
              </p:cNvPr>
              <p:cNvSpPr/>
              <p:nvPr/>
            </p:nvSpPr>
            <p:spPr>
              <a:xfrm>
                <a:off x="8963501" y="2012135"/>
                <a:ext cx="381000" cy="195792"/>
              </a:xfrm>
              <a:custGeom>
                <a:avLst/>
                <a:gdLst/>
                <a:ahLst/>
                <a:cxnLst/>
                <a:rect l="l" t="t" r="r" b="b"/>
                <a:pathLst>
                  <a:path w="457200" h="234950">
                    <a:moveTo>
                      <a:pt x="0" y="234899"/>
                    </a:moveTo>
                    <a:lnTo>
                      <a:pt x="456907" y="234899"/>
                    </a:lnTo>
                    <a:lnTo>
                      <a:pt x="456907" y="0"/>
                    </a:lnTo>
                    <a:lnTo>
                      <a:pt x="0" y="0"/>
                    </a:lnTo>
                    <a:lnTo>
                      <a:pt x="0" y="234899"/>
                    </a:lnTo>
                    <a:close/>
                  </a:path>
                </a:pathLst>
              </a:custGeom>
              <a:solidFill>
                <a:srgbClr val="49CDF3"/>
              </a:solidFill>
            </p:spPr>
            <p:txBody>
              <a:bodyPr wrap="square" lIns="91440" tIns="91440" rIns="0" bIns="0" rtlCol="0">
                <a:noAutofit/>
              </a:bodyPr>
              <a:lstStyle/>
              <a:p>
                <a:endParaRPr sz="816">
                  <a:gradFill>
                    <a:gsLst>
                      <a:gs pos="5310">
                        <a:schemeClr val="bg1"/>
                      </a:gs>
                      <a:gs pos="87000">
                        <a:schemeClr val="bg1"/>
                      </a:gs>
                    </a:gsLst>
                    <a:lin ang="5400000" scaled="0"/>
                  </a:gradFill>
                  <a:latin typeface="Segoe UI Semibold" panose="020B0702040204020203" pitchFamily="34" charset="0"/>
                  <a:cs typeface="Segoe UI Semibold" panose="020B0702040204020203" pitchFamily="34" charset="0"/>
                </a:endParaRPr>
              </a:p>
            </p:txBody>
          </p:sp>
          <p:sp>
            <p:nvSpPr>
              <p:cNvPr id="68" name="object 80">
                <a:extLst>
                  <a:ext uri="{FF2B5EF4-FFF2-40B4-BE49-F238E27FC236}">
                    <a16:creationId xmlns:a16="http://schemas.microsoft.com/office/drawing/2014/main" id="{123FF991-B79E-4068-9A67-67462B59ABC7}"/>
                  </a:ext>
                </a:extLst>
              </p:cNvPr>
              <p:cNvSpPr/>
              <p:nvPr/>
            </p:nvSpPr>
            <p:spPr>
              <a:xfrm>
                <a:off x="8963501" y="2403633"/>
                <a:ext cx="381000" cy="195792"/>
              </a:xfrm>
              <a:custGeom>
                <a:avLst/>
                <a:gdLst/>
                <a:ahLst/>
                <a:cxnLst/>
                <a:rect l="l" t="t" r="r" b="b"/>
                <a:pathLst>
                  <a:path w="457200" h="234950">
                    <a:moveTo>
                      <a:pt x="0" y="234899"/>
                    </a:moveTo>
                    <a:lnTo>
                      <a:pt x="456907" y="234899"/>
                    </a:lnTo>
                    <a:lnTo>
                      <a:pt x="456907" y="0"/>
                    </a:lnTo>
                    <a:lnTo>
                      <a:pt x="0" y="0"/>
                    </a:lnTo>
                    <a:lnTo>
                      <a:pt x="0" y="234899"/>
                    </a:lnTo>
                    <a:close/>
                  </a:path>
                </a:pathLst>
              </a:custGeom>
              <a:solidFill>
                <a:srgbClr val="1386AA"/>
              </a:solidFill>
            </p:spPr>
            <p:txBody>
              <a:bodyPr wrap="square" lIns="91440" tIns="91440" rIns="0" bIns="0" rtlCol="0">
                <a:noAutofit/>
              </a:bodyPr>
              <a:lstStyle/>
              <a:p>
                <a:endParaRPr sz="816">
                  <a:gradFill>
                    <a:gsLst>
                      <a:gs pos="5310">
                        <a:schemeClr val="bg1"/>
                      </a:gs>
                      <a:gs pos="87000">
                        <a:schemeClr val="bg1"/>
                      </a:gs>
                    </a:gsLst>
                    <a:lin ang="5400000" scaled="0"/>
                  </a:gradFill>
                  <a:latin typeface="Segoe UI Semibold" panose="020B0702040204020203" pitchFamily="34" charset="0"/>
                  <a:cs typeface="Segoe UI Semibold" panose="020B0702040204020203" pitchFamily="34" charset="0"/>
                </a:endParaRPr>
              </a:p>
            </p:txBody>
          </p:sp>
          <p:sp>
            <p:nvSpPr>
              <p:cNvPr id="69" name="object 81">
                <a:extLst>
                  <a:ext uri="{FF2B5EF4-FFF2-40B4-BE49-F238E27FC236}">
                    <a16:creationId xmlns:a16="http://schemas.microsoft.com/office/drawing/2014/main" id="{8D6D2241-1ABB-4C3F-B415-AA6821891AB0}"/>
                  </a:ext>
                </a:extLst>
              </p:cNvPr>
              <p:cNvSpPr/>
              <p:nvPr/>
            </p:nvSpPr>
            <p:spPr>
              <a:xfrm>
                <a:off x="8963501" y="2207884"/>
                <a:ext cx="381000" cy="195792"/>
              </a:xfrm>
              <a:custGeom>
                <a:avLst/>
                <a:gdLst/>
                <a:ahLst/>
                <a:cxnLst/>
                <a:rect l="l" t="t" r="r" b="b"/>
                <a:pathLst>
                  <a:path w="457200" h="234950">
                    <a:moveTo>
                      <a:pt x="0" y="234899"/>
                    </a:moveTo>
                    <a:lnTo>
                      <a:pt x="456907" y="234899"/>
                    </a:lnTo>
                    <a:lnTo>
                      <a:pt x="456907" y="0"/>
                    </a:lnTo>
                    <a:lnTo>
                      <a:pt x="0" y="0"/>
                    </a:lnTo>
                    <a:lnTo>
                      <a:pt x="0" y="234899"/>
                    </a:lnTo>
                    <a:close/>
                  </a:path>
                </a:pathLst>
              </a:custGeom>
              <a:solidFill>
                <a:srgbClr val="1DB0E0"/>
              </a:solidFill>
            </p:spPr>
            <p:txBody>
              <a:bodyPr wrap="square" lIns="91440" tIns="91440" rIns="0" bIns="0" rtlCol="0">
                <a:noAutofit/>
              </a:bodyPr>
              <a:lstStyle/>
              <a:p>
                <a:endParaRPr sz="816">
                  <a:gradFill>
                    <a:gsLst>
                      <a:gs pos="5310">
                        <a:schemeClr val="bg1"/>
                      </a:gs>
                      <a:gs pos="87000">
                        <a:schemeClr val="bg1"/>
                      </a:gs>
                    </a:gsLst>
                    <a:lin ang="5400000" scaled="0"/>
                  </a:gradFill>
                  <a:latin typeface="Segoe UI Semibold" panose="020B0702040204020203" pitchFamily="34" charset="0"/>
                  <a:cs typeface="Segoe UI Semibold" panose="020B0702040204020203" pitchFamily="34" charset="0"/>
                </a:endParaRPr>
              </a:p>
            </p:txBody>
          </p:sp>
        </p:grpSp>
        <p:sp>
          <p:nvSpPr>
            <p:cNvPr id="52" name="object 83">
              <a:extLst>
                <a:ext uri="{FF2B5EF4-FFF2-40B4-BE49-F238E27FC236}">
                  <a16:creationId xmlns:a16="http://schemas.microsoft.com/office/drawing/2014/main" id="{B27D8EED-A500-45AA-BB7E-21FE768D9520}"/>
                </a:ext>
              </a:extLst>
            </p:cNvPr>
            <p:cNvSpPr/>
            <p:nvPr/>
          </p:nvSpPr>
          <p:spPr>
            <a:xfrm>
              <a:off x="6781665" y="2777299"/>
              <a:ext cx="1161288" cy="667512"/>
            </a:xfrm>
            <a:custGeom>
              <a:avLst/>
              <a:gdLst/>
              <a:ahLst/>
              <a:cxnLst/>
              <a:rect l="l" t="t" r="r" b="b"/>
              <a:pathLst>
                <a:path w="1048385" h="704850">
                  <a:moveTo>
                    <a:pt x="0" y="704697"/>
                  </a:moveTo>
                  <a:lnTo>
                    <a:pt x="1048016" y="704697"/>
                  </a:lnTo>
                  <a:lnTo>
                    <a:pt x="1048016" y="0"/>
                  </a:lnTo>
                  <a:lnTo>
                    <a:pt x="0" y="0"/>
                  </a:lnTo>
                  <a:lnTo>
                    <a:pt x="0" y="704697"/>
                  </a:lnTo>
                  <a:close/>
                </a:path>
              </a:pathLst>
            </a:custGeom>
            <a:solidFill>
              <a:srgbClr val="0078D4"/>
            </a:solidFill>
          </p:spPr>
          <p:txBody>
            <a:bodyPr wrap="square" lIns="91440" tIns="91440" rIns="0" bIns="0" rtlCol="0">
              <a:noAutofit/>
            </a:bodyPr>
            <a:lstStyle/>
            <a:p>
              <a:pPr marL="10794">
                <a:spcBef>
                  <a:spcPts val="85"/>
                </a:spcBef>
              </a:pPr>
              <a:r>
                <a:rPr lang="en-US" sz="816" dirty="0">
                  <a:gradFill>
                    <a:gsLst>
                      <a:gs pos="5310">
                        <a:schemeClr val="bg1"/>
                      </a:gs>
                      <a:gs pos="87000">
                        <a:schemeClr val="bg1"/>
                      </a:gs>
                    </a:gsLst>
                    <a:lin ang="5400000" scaled="0"/>
                  </a:gradFill>
                  <a:latin typeface="Segoe UI Semibold" panose="020B0702040204020203" pitchFamily="34" charset="0"/>
                  <a:cs typeface="Segoe UI Semibold" panose="020B0702040204020203" pitchFamily="34" charset="0"/>
                </a:rPr>
                <a:t>Blue</a:t>
              </a:r>
              <a:br>
                <a:rPr lang="en-US" sz="816" dirty="0">
                  <a:gradFill>
                    <a:gsLst>
                      <a:gs pos="5310">
                        <a:schemeClr val="bg1"/>
                      </a:gs>
                      <a:gs pos="87000">
                        <a:schemeClr val="bg1"/>
                      </a:gs>
                    </a:gsLst>
                    <a:lin ang="5400000" scaled="0"/>
                  </a:gradFill>
                  <a:latin typeface="Segoe UI Semibold" panose="020B0702040204020203" pitchFamily="34" charset="0"/>
                  <a:cs typeface="Segoe UI Semibold" panose="020B0702040204020203" pitchFamily="34" charset="0"/>
                </a:rPr>
              </a:br>
              <a:r>
                <a:rPr lang="en-US" sz="816" dirty="0">
                  <a:gradFill>
                    <a:gsLst>
                      <a:gs pos="5310">
                        <a:schemeClr val="bg1"/>
                      </a:gs>
                      <a:gs pos="87000">
                        <a:schemeClr val="bg1"/>
                      </a:gs>
                    </a:gsLst>
                    <a:lin ang="5400000" scaled="0"/>
                  </a:gradFill>
                  <a:latin typeface="Segoe UI Semibold" panose="020B0702040204020203" pitchFamily="34" charset="0"/>
                  <a:cs typeface="Segoe UI Semibold" panose="020B0702040204020203" pitchFamily="34" charset="0"/>
                </a:rPr>
                <a:t>(Primary brand color)</a:t>
              </a:r>
            </a:p>
          </p:txBody>
        </p:sp>
        <p:grpSp>
          <p:nvGrpSpPr>
            <p:cNvPr id="53" name="Group 52">
              <a:extLst>
                <a:ext uri="{FF2B5EF4-FFF2-40B4-BE49-F238E27FC236}">
                  <a16:creationId xmlns:a16="http://schemas.microsoft.com/office/drawing/2014/main" id="{4C8C1856-CF94-4036-B421-D0DEC7256374}"/>
                </a:ext>
              </a:extLst>
            </p:cNvPr>
            <p:cNvGrpSpPr/>
            <p:nvPr/>
          </p:nvGrpSpPr>
          <p:grpSpPr>
            <a:xfrm>
              <a:off x="7942953" y="2777299"/>
              <a:ext cx="457200" cy="667512"/>
              <a:chOff x="8963501" y="2599383"/>
              <a:chExt cx="381000" cy="587291"/>
            </a:xfrm>
          </p:grpSpPr>
          <p:sp>
            <p:nvSpPr>
              <p:cNvPr id="64" name="object 84">
                <a:extLst>
                  <a:ext uri="{FF2B5EF4-FFF2-40B4-BE49-F238E27FC236}">
                    <a16:creationId xmlns:a16="http://schemas.microsoft.com/office/drawing/2014/main" id="{B83153A0-FF00-4D35-93B6-61A4CCCE701E}"/>
                  </a:ext>
                </a:extLst>
              </p:cNvPr>
              <p:cNvSpPr/>
              <p:nvPr/>
            </p:nvSpPr>
            <p:spPr>
              <a:xfrm>
                <a:off x="8963501" y="2599383"/>
                <a:ext cx="381000" cy="195792"/>
              </a:xfrm>
              <a:custGeom>
                <a:avLst/>
                <a:gdLst/>
                <a:ahLst/>
                <a:cxnLst/>
                <a:rect l="l" t="t" r="r" b="b"/>
                <a:pathLst>
                  <a:path w="457200" h="234950">
                    <a:moveTo>
                      <a:pt x="0" y="234899"/>
                    </a:moveTo>
                    <a:lnTo>
                      <a:pt x="456907" y="234899"/>
                    </a:lnTo>
                    <a:lnTo>
                      <a:pt x="456907" y="0"/>
                    </a:lnTo>
                    <a:lnTo>
                      <a:pt x="0" y="0"/>
                    </a:lnTo>
                    <a:lnTo>
                      <a:pt x="0" y="234899"/>
                    </a:lnTo>
                    <a:close/>
                  </a:path>
                </a:pathLst>
              </a:custGeom>
              <a:solidFill>
                <a:srgbClr val="459BDD"/>
              </a:solidFill>
            </p:spPr>
            <p:txBody>
              <a:bodyPr wrap="square" lIns="91440" tIns="91440" rIns="0" bIns="0" rtlCol="0">
                <a:noAutofit/>
              </a:bodyPr>
              <a:lstStyle/>
              <a:p>
                <a:endParaRPr sz="816">
                  <a:gradFill>
                    <a:gsLst>
                      <a:gs pos="5310">
                        <a:schemeClr val="bg1"/>
                      </a:gs>
                      <a:gs pos="87000">
                        <a:schemeClr val="bg1"/>
                      </a:gs>
                    </a:gsLst>
                    <a:lin ang="5400000" scaled="0"/>
                  </a:gradFill>
                  <a:latin typeface="Segoe UI Semibold" panose="020B0702040204020203" pitchFamily="34" charset="0"/>
                  <a:cs typeface="Segoe UI Semibold" panose="020B0702040204020203" pitchFamily="34" charset="0"/>
                </a:endParaRPr>
              </a:p>
            </p:txBody>
          </p:sp>
          <p:sp>
            <p:nvSpPr>
              <p:cNvPr id="65" name="object 85">
                <a:extLst>
                  <a:ext uri="{FF2B5EF4-FFF2-40B4-BE49-F238E27FC236}">
                    <a16:creationId xmlns:a16="http://schemas.microsoft.com/office/drawing/2014/main" id="{486B6153-EDB3-489F-B799-E65B3145EAF2}"/>
                  </a:ext>
                </a:extLst>
              </p:cNvPr>
              <p:cNvSpPr/>
              <p:nvPr/>
            </p:nvSpPr>
            <p:spPr>
              <a:xfrm>
                <a:off x="8963501" y="2990882"/>
                <a:ext cx="381000" cy="195792"/>
              </a:xfrm>
              <a:custGeom>
                <a:avLst/>
                <a:gdLst/>
                <a:ahLst/>
                <a:cxnLst/>
                <a:rect l="l" t="t" r="r" b="b"/>
                <a:pathLst>
                  <a:path w="457200" h="234950">
                    <a:moveTo>
                      <a:pt x="0" y="234899"/>
                    </a:moveTo>
                    <a:lnTo>
                      <a:pt x="456907" y="234899"/>
                    </a:lnTo>
                    <a:lnTo>
                      <a:pt x="456907" y="0"/>
                    </a:lnTo>
                    <a:lnTo>
                      <a:pt x="0" y="0"/>
                    </a:lnTo>
                    <a:lnTo>
                      <a:pt x="0" y="234899"/>
                    </a:lnTo>
                    <a:close/>
                  </a:path>
                </a:pathLst>
              </a:custGeom>
              <a:solidFill>
                <a:srgbClr val="09538F"/>
              </a:solidFill>
            </p:spPr>
            <p:txBody>
              <a:bodyPr wrap="square" lIns="91440" tIns="91440" rIns="0" bIns="0" rtlCol="0">
                <a:noAutofit/>
              </a:bodyPr>
              <a:lstStyle/>
              <a:p>
                <a:endParaRPr sz="816">
                  <a:gradFill>
                    <a:gsLst>
                      <a:gs pos="5310">
                        <a:schemeClr val="bg1"/>
                      </a:gs>
                      <a:gs pos="87000">
                        <a:schemeClr val="bg1"/>
                      </a:gs>
                    </a:gsLst>
                    <a:lin ang="5400000" scaled="0"/>
                  </a:gradFill>
                  <a:latin typeface="Segoe UI Semibold" panose="020B0702040204020203" pitchFamily="34" charset="0"/>
                  <a:cs typeface="Segoe UI Semibold" panose="020B0702040204020203" pitchFamily="34" charset="0"/>
                </a:endParaRPr>
              </a:p>
            </p:txBody>
          </p:sp>
          <p:sp>
            <p:nvSpPr>
              <p:cNvPr id="66" name="object 86">
                <a:extLst>
                  <a:ext uri="{FF2B5EF4-FFF2-40B4-BE49-F238E27FC236}">
                    <a16:creationId xmlns:a16="http://schemas.microsoft.com/office/drawing/2014/main" id="{6AB90005-B5C8-48A0-A9AA-B45C0C1B1B38}"/>
                  </a:ext>
                </a:extLst>
              </p:cNvPr>
              <p:cNvSpPr/>
              <p:nvPr/>
            </p:nvSpPr>
            <p:spPr>
              <a:xfrm>
                <a:off x="8963501" y="2795133"/>
                <a:ext cx="381000" cy="195792"/>
              </a:xfrm>
              <a:custGeom>
                <a:avLst/>
                <a:gdLst/>
                <a:ahLst/>
                <a:cxnLst/>
                <a:rect l="l" t="t" r="r" b="b"/>
                <a:pathLst>
                  <a:path w="457200" h="234950">
                    <a:moveTo>
                      <a:pt x="0" y="234899"/>
                    </a:moveTo>
                    <a:lnTo>
                      <a:pt x="456907" y="234899"/>
                    </a:lnTo>
                    <a:lnTo>
                      <a:pt x="456907" y="0"/>
                    </a:lnTo>
                    <a:lnTo>
                      <a:pt x="0" y="0"/>
                    </a:lnTo>
                    <a:lnTo>
                      <a:pt x="0" y="234899"/>
                    </a:lnTo>
                    <a:close/>
                  </a:path>
                </a:pathLst>
              </a:custGeom>
              <a:solidFill>
                <a:srgbClr val="1070C4"/>
              </a:solidFill>
            </p:spPr>
            <p:txBody>
              <a:bodyPr wrap="square" lIns="91440" tIns="91440" rIns="0" bIns="0" rtlCol="0">
                <a:noAutofit/>
              </a:bodyPr>
              <a:lstStyle/>
              <a:p>
                <a:endParaRPr sz="816">
                  <a:gradFill>
                    <a:gsLst>
                      <a:gs pos="5310">
                        <a:schemeClr val="bg1"/>
                      </a:gs>
                      <a:gs pos="87000">
                        <a:schemeClr val="bg1"/>
                      </a:gs>
                    </a:gsLst>
                    <a:lin ang="5400000" scaled="0"/>
                  </a:gradFill>
                  <a:latin typeface="Segoe UI Semibold" panose="020B0702040204020203" pitchFamily="34" charset="0"/>
                  <a:cs typeface="Segoe UI Semibold" panose="020B0702040204020203" pitchFamily="34" charset="0"/>
                </a:endParaRPr>
              </a:p>
            </p:txBody>
          </p:sp>
        </p:grpSp>
        <p:sp>
          <p:nvSpPr>
            <p:cNvPr id="54" name="object 88">
              <a:extLst>
                <a:ext uri="{FF2B5EF4-FFF2-40B4-BE49-F238E27FC236}">
                  <a16:creationId xmlns:a16="http://schemas.microsoft.com/office/drawing/2014/main" id="{0B34865F-CA04-4DDC-B6DD-61777B1A06B6}"/>
                </a:ext>
              </a:extLst>
            </p:cNvPr>
            <p:cNvSpPr/>
            <p:nvPr/>
          </p:nvSpPr>
          <p:spPr>
            <a:xfrm>
              <a:off x="6781665" y="3444811"/>
              <a:ext cx="1161288" cy="667512"/>
            </a:xfrm>
            <a:custGeom>
              <a:avLst/>
              <a:gdLst/>
              <a:ahLst/>
              <a:cxnLst/>
              <a:rect l="l" t="t" r="r" b="b"/>
              <a:pathLst>
                <a:path w="1048385" h="704850">
                  <a:moveTo>
                    <a:pt x="0" y="704697"/>
                  </a:moveTo>
                  <a:lnTo>
                    <a:pt x="1048016" y="704697"/>
                  </a:lnTo>
                  <a:lnTo>
                    <a:pt x="1048016" y="0"/>
                  </a:lnTo>
                  <a:lnTo>
                    <a:pt x="0" y="0"/>
                  </a:lnTo>
                  <a:lnTo>
                    <a:pt x="0" y="704697"/>
                  </a:lnTo>
                  <a:close/>
                </a:path>
              </a:pathLst>
            </a:custGeom>
            <a:solidFill>
              <a:srgbClr val="00188F"/>
            </a:solidFill>
          </p:spPr>
          <p:txBody>
            <a:bodyPr wrap="square" lIns="91440" tIns="91440" rIns="0" bIns="0" rtlCol="0">
              <a:noAutofit/>
            </a:bodyPr>
            <a:lstStyle/>
            <a:p>
              <a:pPr marL="10794">
                <a:spcBef>
                  <a:spcPts val="85"/>
                </a:spcBef>
              </a:pPr>
              <a:r>
                <a:rPr lang="en-US" sz="816">
                  <a:gradFill>
                    <a:gsLst>
                      <a:gs pos="5310">
                        <a:schemeClr val="bg1"/>
                      </a:gs>
                      <a:gs pos="87000">
                        <a:schemeClr val="bg1"/>
                      </a:gs>
                    </a:gsLst>
                    <a:lin ang="5400000" scaled="0"/>
                  </a:gradFill>
                  <a:latin typeface="Segoe UI Semibold" panose="020B0702040204020203" pitchFamily="34" charset="0"/>
                  <a:cs typeface="Segoe UI Semibold" panose="020B0702040204020203" pitchFamily="34" charset="0"/>
                </a:rPr>
                <a:t>Mid blue</a:t>
              </a:r>
              <a:endParaRPr lang="en-US" sz="816" dirty="0">
                <a:gradFill>
                  <a:gsLst>
                    <a:gs pos="5310">
                      <a:schemeClr val="bg1"/>
                    </a:gs>
                    <a:gs pos="87000">
                      <a:schemeClr val="bg1"/>
                    </a:gs>
                  </a:gsLst>
                  <a:lin ang="5400000" scaled="0"/>
                </a:gradFill>
                <a:latin typeface="Segoe UI Semibold" panose="020B0702040204020203" pitchFamily="34" charset="0"/>
                <a:cs typeface="Segoe UI Semibold" panose="020B0702040204020203" pitchFamily="34" charset="0"/>
              </a:endParaRPr>
            </a:p>
          </p:txBody>
        </p:sp>
        <p:grpSp>
          <p:nvGrpSpPr>
            <p:cNvPr id="55" name="Group 54">
              <a:extLst>
                <a:ext uri="{FF2B5EF4-FFF2-40B4-BE49-F238E27FC236}">
                  <a16:creationId xmlns:a16="http://schemas.microsoft.com/office/drawing/2014/main" id="{5E661297-1F57-455D-8F0F-CBFCF3D3F002}"/>
                </a:ext>
              </a:extLst>
            </p:cNvPr>
            <p:cNvGrpSpPr/>
            <p:nvPr/>
          </p:nvGrpSpPr>
          <p:grpSpPr>
            <a:xfrm>
              <a:off x="7942953" y="3444811"/>
              <a:ext cx="457200" cy="667512"/>
              <a:chOff x="8963501" y="3186631"/>
              <a:chExt cx="381000" cy="587291"/>
            </a:xfrm>
          </p:grpSpPr>
          <p:sp>
            <p:nvSpPr>
              <p:cNvPr id="61" name="object 89">
                <a:extLst>
                  <a:ext uri="{FF2B5EF4-FFF2-40B4-BE49-F238E27FC236}">
                    <a16:creationId xmlns:a16="http://schemas.microsoft.com/office/drawing/2014/main" id="{D629A9AF-1236-4B34-ABC9-062E2932AECD}"/>
                  </a:ext>
                </a:extLst>
              </p:cNvPr>
              <p:cNvSpPr/>
              <p:nvPr/>
            </p:nvSpPr>
            <p:spPr>
              <a:xfrm>
                <a:off x="8963501" y="3186631"/>
                <a:ext cx="381000" cy="195792"/>
              </a:xfrm>
              <a:custGeom>
                <a:avLst/>
                <a:gdLst/>
                <a:ahLst/>
                <a:cxnLst/>
                <a:rect l="l" t="t" r="r" b="b"/>
                <a:pathLst>
                  <a:path w="457200" h="234950">
                    <a:moveTo>
                      <a:pt x="0" y="234899"/>
                    </a:moveTo>
                    <a:lnTo>
                      <a:pt x="456907" y="234899"/>
                    </a:lnTo>
                    <a:lnTo>
                      <a:pt x="456907" y="0"/>
                    </a:lnTo>
                    <a:lnTo>
                      <a:pt x="0" y="0"/>
                    </a:lnTo>
                    <a:lnTo>
                      <a:pt x="0" y="234899"/>
                    </a:lnTo>
                    <a:close/>
                  </a:path>
                </a:pathLst>
              </a:custGeom>
              <a:solidFill>
                <a:srgbClr val="4155A9"/>
              </a:solidFill>
            </p:spPr>
            <p:txBody>
              <a:bodyPr wrap="square" lIns="91440" tIns="91440" rIns="0" bIns="0" rtlCol="0">
                <a:noAutofit/>
              </a:bodyPr>
              <a:lstStyle/>
              <a:p>
                <a:endParaRPr sz="816">
                  <a:gradFill>
                    <a:gsLst>
                      <a:gs pos="5310">
                        <a:schemeClr val="bg1"/>
                      </a:gs>
                      <a:gs pos="87000">
                        <a:schemeClr val="bg1"/>
                      </a:gs>
                    </a:gsLst>
                    <a:lin ang="5400000" scaled="0"/>
                  </a:gradFill>
                  <a:latin typeface="Segoe UI Semibold" panose="020B0702040204020203" pitchFamily="34" charset="0"/>
                  <a:cs typeface="Segoe UI Semibold" panose="020B0702040204020203" pitchFamily="34" charset="0"/>
                </a:endParaRPr>
              </a:p>
            </p:txBody>
          </p:sp>
          <p:sp>
            <p:nvSpPr>
              <p:cNvPr id="62" name="object 90">
                <a:extLst>
                  <a:ext uri="{FF2B5EF4-FFF2-40B4-BE49-F238E27FC236}">
                    <a16:creationId xmlns:a16="http://schemas.microsoft.com/office/drawing/2014/main" id="{0E84B656-F190-49A0-933E-7B84A836901B}"/>
                  </a:ext>
                </a:extLst>
              </p:cNvPr>
              <p:cNvSpPr/>
              <p:nvPr/>
            </p:nvSpPr>
            <p:spPr>
              <a:xfrm>
                <a:off x="8963501" y="3578130"/>
                <a:ext cx="381000" cy="195792"/>
              </a:xfrm>
              <a:custGeom>
                <a:avLst/>
                <a:gdLst/>
                <a:ahLst/>
                <a:cxnLst/>
                <a:rect l="l" t="t" r="r" b="b"/>
                <a:pathLst>
                  <a:path w="457200" h="234950">
                    <a:moveTo>
                      <a:pt x="0" y="234899"/>
                    </a:moveTo>
                    <a:lnTo>
                      <a:pt x="456907" y="234899"/>
                    </a:lnTo>
                    <a:lnTo>
                      <a:pt x="456907" y="0"/>
                    </a:lnTo>
                    <a:lnTo>
                      <a:pt x="0" y="0"/>
                    </a:lnTo>
                    <a:lnTo>
                      <a:pt x="0" y="234899"/>
                    </a:lnTo>
                    <a:close/>
                  </a:path>
                </a:pathLst>
              </a:custGeom>
              <a:solidFill>
                <a:srgbClr val="021760"/>
              </a:solidFill>
            </p:spPr>
            <p:txBody>
              <a:bodyPr wrap="square" lIns="91440" tIns="91440" rIns="0" bIns="0" rtlCol="0">
                <a:noAutofit/>
              </a:bodyPr>
              <a:lstStyle/>
              <a:p>
                <a:endParaRPr sz="816">
                  <a:gradFill>
                    <a:gsLst>
                      <a:gs pos="5310">
                        <a:schemeClr val="bg1"/>
                      </a:gs>
                      <a:gs pos="87000">
                        <a:schemeClr val="bg1"/>
                      </a:gs>
                    </a:gsLst>
                    <a:lin ang="5400000" scaled="0"/>
                  </a:gradFill>
                  <a:latin typeface="Segoe UI Semibold" panose="020B0702040204020203" pitchFamily="34" charset="0"/>
                  <a:cs typeface="Segoe UI Semibold" panose="020B0702040204020203" pitchFamily="34" charset="0"/>
                </a:endParaRPr>
              </a:p>
            </p:txBody>
          </p:sp>
          <p:sp>
            <p:nvSpPr>
              <p:cNvPr id="63" name="object 91">
                <a:extLst>
                  <a:ext uri="{FF2B5EF4-FFF2-40B4-BE49-F238E27FC236}">
                    <a16:creationId xmlns:a16="http://schemas.microsoft.com/office/drawing/2014/main" id="{E3F34523-7231-4D78-B132-C09533516263}"/>
                  </a:ext>
                </a:extLst>
              </p:cNvPr>
              <p:cNvSpPr/>
              <p:nvPr/>
            </p:nvSpPr>
            <p:spPr>
              <a:xfrm>
                <a:off x="8963501" y="3382380"/>
                <a:ext cx="381000" cy="195792"/>
              </a:xfrm>
              <a:custGeom>
                <a:avLst/>
                <a:gdLst/>
                <a:ahLst/>
                <a:cxnLst/>
                <a:rect l="l" t="t" r="r" b="b"/>
                <a:pathLst>
                  <a:path w="457200" h="234950">
                    <a:moveTo>
                      <a:pt x="0" y="234899"/>
                    </a:moveTo>
                    <a:lnTo>
                      <a:pt x="456907" y="234899"/>
                    </a:lnTo>
                    <a:lnTo>
                      <a:pt x="456907" y="0"/>
                    </a:lnTo>
                    <a:lnTo>
                      <a:pt x="0" y="0"/>
                    </a:lnTo>
                    <a:lnTo>
                      <a:pt x="0" y="234899"/>
                    </a:lnTo>
                    <a:close/>
                  </a:path>
                </a:pathLst>
              </a:custGeom>
              <a:solidFill>
                <a:srgbClr val="031A7E"/>
              </a:solidFill>
            </p:spPr>
            <p:txBody>
              <a:bodyPr wrap="square" lIns="91440" tIns="91440" rIns="0" bIns="0" rtlCol="0">
                <a:noAutofit/>
              </a:bodyPr>
              <a:lstStyle/>
              <a:p>
                <a:endParaRPr sz="816">
                  <a:gradFill>
                    <a:gsLst>
                      <a:gs pos="5310">
                        <a:schemeClr val="bg1"/>
                      </a:gs>
                      <a:gs pos="87000">
                        <a:schemeClr val="bg1"/>
                      </a:gs>
                    </a:gsLst>
                    <a:lin ang="5400000" scaled="0"/>
                  </a:gradFill>
                  <a:latin typeface="Segoe UI Semibold" panose="020B0702040204020203" pitchFamily="34" charset="0"/>
                  <a:cs typeface="Segoe UI Semibold" panose="020B0702040204020203" pitchFamily="34" charset="0"/>
                </a:endParaRPr>
              </a:p>
            </p:txBody>
          </p:sp>
        </p:grpSp>
        <p:sp>
          <p:nvSpPr>
            <p:cNvPr id="56" name="object 93">
              <a:extLst>
                <a:ext uri="{FF2B5EF4-FFF2-40B4-BE49-F238E27FC236}">
                  <a16:creationId xmlns:a16="http://schemas.microsoft.com/office/drawing/2014/main" id="{572147CB-CF97-4C4B-A1D3-FF02818DD87D}"/>
                </a:ext>
              </a:extLst>
            </p:cNvPr>
            <p:cNvSpPr/>
            <p:nvPr/>
          </p:nvSpPr>
          <p:spPr>
            <a:xfrm>
              <a:off x="6781665" y="4112323"/>
              <a:ext cx="1161288" cy="667512"/>
            </a:xfrm>
            <a:custGeom>
              <a:avLst/>
              <a:gdLst/>
              <a:ahLst/>
              <a:cxnLst/>
              <a:rect l="l" t="t" r="r" b="b"/>
              <a:pathLst>
                <a:path w="1048385" h="704850">
                  <a:moveTo>
                    <a:pt x="0" y="704697"/>
                  </a:moveTo>
                  <a:lnTo>
                    <a:pt x="1048016" y="704697"/>
                  </a:lnTo>
                  <a:lnTo>
                    <a:pt x="1048016" y="0"/>
                  </a:lnTo>
                  <a:lnTo>
                    <a:pt x="0" y="0"/>
                  </a:lnTo>
                  <a:lnTo>
                    <a:pt x="0" y="704697"/>
                  </a:lnTo>
                  <a:close/>
                </a:path>
              </a:pathLst>
            </a:custGeom>
            <a:solidFill>
              <a:srgbClr val="002050"/>
            </a:solidFill>
          </p:spPr>
          <p:txBody>
            <a:bodyPr wrap="square" lIns="91440" tIns="91440" rIns="0" bIns="0" rtlCol="0">
              <a:noAutofit/>
            </a:bodyPr>
            <a:lstStyle/>
            <a:p>
              <a:pPr marL="10794">
                <a:spcBef>
                  <a:spcPts val="85"/>
                </a:spcBef>
              </a:pPr>
              <a:r>
                <a:rPr lang="en-US" sz="816">
                  <a:gradFill>
                    <a:gsLst>
                      <a:gs pos="5310">
                        <a:schemeClr val="bg1"/>
                      </a:gs>
                      <a:gs pos="87000">
                        <a:schemeClr val="bg1"/>
                      </a:gs>
                    </a:gsLst>
                    <a:lin ang="5400000" scaled="0"/>
                  </a:gradFill>
                  <a:latin typeface="Segoe UI Semibold" panose="020B0702040204020203" pitchFamily="34" charset="0"/>
                  <a:cs typeface="Segoe UI Semibold" panose="020B0702040204020203" pitchFamily="34" charset="0"/>
                </a:rPr>
                <a:t>Dark blue</a:t>
              </a:r>
              <a:endParaRPr lang="en-US" sz="816" dirty="0">
                <a:gradFill>
                  <a:gsLst>
                    <a:gs pos="5310">
                      <a:schemeClr val="bg1"/>
                    </a:gs>
                    <a:gs pos="87000">
                      <a:schemeClr val="bg1"/>
                    </a:gs>
                  </a:gsLst>
                  <a:lin ang="5400000" scaled="0"/>
                </a:gradFill>
                <a:latin typeface="Segoe UI Semibold" panose="020B0702040204020203" pitchFamily="34" charset="0"/>
                <a:cs typeface="Segoe UI Semibold" panose="020B0702040204020203" pitchFamily="34" charset="0"/>
              </a:endParaRPr>
            </a:p>
          </p:txBody>
        </p:sp>
        <p:grpSp>
          <p:nvGrpSpPr>
            <p:cNvPr id="57" name="Group 56">
              <a:extLst>
                <a:ext uri="{FF2B5EF4-FFF2-40B4-BE49-F238E27FC236}">
                  <a16:creationId xmlns:a16="http://schemas.microsoft.com/office/drawing/2014/main" id="{6E940942-96D1-478A-8E93-386C5A5B8F9F}"/>
                </a:ext>
              </a:extLst>
            </p:cNvPr>
            <p:cNvGrpSpPr/>
            <p:nvPr/>
          </p:nvGrpSpPr>
          <p:grpSpPr>
            <a:xfrm>
              <a:off x="7942953" y="4112323"/>
              <a:ext cx="457200" cy="667512"/>
              <a:chOff x="8963501" y="3773879"/>
              <a:chExt cx="381000" cy="587291"/>
            </a:xfrm>
          </p:grpSpPr>
          <p:sp>
            <p:nvSpPr>
              <p:cNvPr id="58" name="object 94">
                <a:extLst>
                  <a:ext uri="{FF2B5EF4-FFF2-40B4-BE49-F238E27FC236}">
                    <a16:creationId xmlns:a16="http://schemas.microsoft.com/office/drawing/2014/main" id="{4543799D-8A86-4A68-A374-BB1D1BA3306C}"/>
                  </a:ext>
                </a:extLst>
              </p:cNvPr>
              <p:cNvSpPr/>
              <p:nvPr/>
            </p:nvSpPr>
            <p:spPr>
              <a:xfrm>
                <a:off x="8963501" y="3773879"/>
                <a:ext cx="381000" cy="195792"/>
              </a:xfrm>
              <a:custGeom>
                <a:avLst/>
                <a:gdLst/>
                <a:ahLst/>
                <a:cxnLst/>
                <a:rect l="l" t="t" r="r" b="b"/>
                <a:pathLst>
                  <a:path w="457200" h="234950">
                    <a:moveTo>
                      <a:pt x="0" y="234899"/>
                    </a:moveTo>
                    <a:lnTo>
                      <a:pt x="456907" y="234899"/>
                    </a:lnTo>
                    <a:lnTo>
                      <a:pt x="456907" y="0"/>
                    </a:lnTo>
                    <a:lnTo>
                      <a:pt x="0" y="0"/>
                    </a:lnTo>
                    <a:lnTo>
                      <a:pt x="0" y="234899"/>
                    </a:lnTo>
                    <a:close/>
                  </a:path>
                </a:pathLst>
              </a:custGeom>
              <a:solidFill>
                <a:srgbClr val="41587A"/>
              </a:solidFill>
            </p:spPr>
            <p:txBody>
              <a:bodyPr wrap="square" lIns="91440" tIns="91440" rIns="0" bIns="0" rtlCol="0">
                <a:noAutofit/>
              </a:bodyPr>
              <a:lstStyle/>
              <a:p>
                <a:endParaRPr sz="816">
                  <a:gradFill>
                    <a:gsLst>
                      <a:gs pos="5310">
                        <a:schemeClr val="bg1"/>
                      </a:gs>
                      <a:gs pos="87000">
                        <a:schemeClr val="bg1"/>
                      </a:gs>
                    </a:gsLst>
                    <a:lin ang="5400000" scaled="0"/>
                  </a:gradFill>
                  <a:latin typeface="Segoe UI Semibold" panose="020B0702040204020203" pitchFamily="34" charset="0"/>
                  <a:cs typeface="Segoe UI Semibold" panose="020B0702040204020203" pitchFamily="34" charset="0"/>
                </a:endParaRPr>
              </a:p>
            </p:txBody>
          </p:sp>
          <p:sp>
            <p:nvSpPr>
              <p:cNvPr id="59" name="object 95">
                <a:extLst>
                  <a:ext uri="{FF2B5EF4-FFF2-40B4-BE49-F238E27FC236}">
                    <a16:creationId xmlns:a16="http://schemas.microsoft.com/office/drawing/2014/main" id="{AB23CE6F-B368-43D1-8D38-585BCB30319B}"/>
                  </a:ext>
                </a:extLst>
              </p:cNvPr>
              <p:cNvSpPr/>
              <p:nvPr/>
            </p:nvSpPr>
            <p:spPr>
              <a:xfrm>
                <a:off x="8963501" y="4165378"/>
                <a:ext cx="381000" cy="195792"/>
              </a:xfrm>
              <a:custGeom>
                <a:avLst/>
                <a:gdLst/>
                <a:ahLst/>
                <a:cxnLst/>
                <a:rect l="l" t="t" r="r" b="b"/>
                <a:pathLst>
                  <a:path w="457200" h="234950">
                    <a:moveTo>
                      <a:pt x="0" y="234899"/>
                    </a:moveTo>
                    <a:lnTo>
                      <a:pt x="456907" y="234899"/>
                    </a:lnTo>
                    <a:lnTo>
                      <a:pt x="456907" y="0"/>
                    </a:lnTo>
                    <a:lnTo>
                      <a:pt x="0" y="0"/>
                    </a:lnTo>
                    <a:lnTo>
                      <a:pt x="0" y="234899"/>
                    </a:lnTo>
                    <a:close/>
                  </a:path>
                </a:pathLst>
              </a:custGeom>
              <a:solidFill>
                <a:srgbClr val="011228"/>
              </a:solidFill>
            </p:spPr>
            <p:txBody>
              <a:bodyPr wrap="square" lIns="91440" tIns="91440" rIns="0" bIns="0" rtlCol="0">
                <a:noAutofit/>
              </a:bodyPr>
              <a:lstStyle/>
              <a:p>
                <a:endParaRPr sz="816">
                  <a:gradFill>
                    <a:gsLst>
                      <a:gs pos="5310">
                        <a:schemeClr val="bg1"/>
                      </a:gs>
                      <a:gs pos="87000">
                        <a:schemeClr val="bg1"/>
                      </a:gs>
                    </a:gsLst>
                    <a:lin ang="5400000" scaled="0"/>
                  </a:gradFill>
                  <a:latin typeface="Segoe UI Semibold" panose="020B0702040204020203" pitchFamily="34" charset="0"/>
                  <a:cs typeface="Segoe UI Semibold" panose="020B0702040204020203" pitchFamily="34" charset="0"/>
                </a:endParaRPr>
              </a:p>
            </p:txBody>
          </p:sp>
          <p:sp>
            <p:nvSpPr>
              <p:cNvPr id="60" name="object 96">
                <a:extLst>
                  <a:ext uri="{FF2B5EF4-FFF2-40B4-BE49-F238E27FC236}">
                    <a16:creationId xmlns:a16="http://schemas.microsoft.com/office/drawing/2014/main" id="{62977B5E-A2DA-480D-97A4-8FFAA71A53BD}"/>
                  </a:ext>
                </a:extLst>
              </p:cNvPr>
              <p:cNvSpPr/>
              <p:nvPr/>
            </p:nvSpPr>
            <p:spPr>
              <a:xfrm>
                <a:off x="8963501" y="3969628"/>
                <a:ext cx="381000" cy="195792"/>
              </a:xfrm>
              <a:custGeom>
                <a:avLst/>
                <a:gdLst/>
                <a:ahLst/>
                <a:cxnLst/>
                <a:rect l="l" t="t" r="r" b="b"/>
                <a:pathLst>
                  <a:path w="457200" h="234950">
                    <a:moveTo>
                      <a:pt x="0" y="234899"/>
                    </a:moveTo>
                    <a:lnTo>
                      <a:pt x="456907" y="234899"/>
                    </a:lnTo>
                    <a:lnTo>
                      <a:pt x="456907" y="0"/>
                    </a:lnTo>
                    <a:lnTo>
                      <a:pt x="0" y="0"/>
                    </a:lnTo>
                    <a:lnTo>
                      <a:pt x="0" y="234899"/>
                    </a:lnTo>
                    <a:close/>
                  </a:path>
                </a:pathLst>
              </a:custGeom>
              <a:solidFill>
                <a:srgbClr val="021B40"/>
              </a:solidFill>
            </p:spPr>
            <p:txBody>
              <a:bodyPr wrap="square" lIns="91440" tIns="91440" rIns="0" bIns="0" rtlCol="0">
                <a:noAutofit/>
              </a:bodyPr>
              <a:lstStyle/>
              <a:p>
                <a:endParaRPr sz="816">
                  <a:gradFill>
                    <a:gsLst>
                      <a:gs pos="5310">
                        <a:schemeClr val="bg1"/>
                      </a:gs>
                      <a:gs pos="87000">
                        <a:schemeClr val="bg1"/>
                      </a:gs>
                    </a:gsLst>
                    <a:lin ang="5400000" scaled="0"/>
                  </a:gradFill>
                  <a:latin typeface="Segoe UI Semibold" panose="020B0702040204020203" pitchFamily="34" charset="0"/>
                  <a:cs typeface="Segoe UI Semibold" panose="020B0702040204020203" pitchFamily="34" charset="0"/>
                </a:endParaRPr>
              </a:p>
            </p:txBody>
          </p:sp>
        </p:grpSp>
      </p:grpSp>
    </p:spTree>
    <p:extLst>
      <p:ext uri="{BB962C8B-B14F-4D97-AF65-F5344CB8AC3E}">
        <p14:creationId xmlns:p14="http://schemas.microsoft.com/office/powerpoint/2010/main" val="552528373"/>
      </p:ext>
    </p:extLst>
  </p:cSld>
  <p:clrMap bg1="lt1" tx1="dk1" bg2="lt2" tx2="dk2" accent1="accent1" accent2="accent2" accent3="accent3" accent4="accent4" accent5="accent5" accent6="accent6" hlink="hlink" folHlink="folHlink"/>
  <p:sldLayoutIdLst>
    <p:sldLayoutId id="2147484226" r:id="rId1"/>
    <p:sldLayoutId id="2147484227" r:id="rId2"/>
    <p:sldLayoutId id="2147484228" r:id="rId3"/>
    <p:sldLayoutId id="2147484229" r:id="rId4"/>
    <p:sldLayoutId id="2147484230" r:id="rId5"/>
    <p:sldLayoutId id="2147484231" r:id="rId6"/>
    <p:sldLayoutId id="2147484232" r:id="rId7"/>
    <p:sldLayoutId id="2147484233" r:id="rId8"/>
    <p:sldLayoutId id="2147484234" r:id="rId9"/>
    <p:sldLayoutId id="2147484235" r:id="rId10"/>
    <p:sldLayoutId id="2147484236" r:id="rId11"/>
    <p:sldLayoutId id="2147484237" r:id="rId12"/>
    <p:sldLayoutId id="2147484238" r:id="rId13"/>
    <p:sldLayoutId id="2147484239" r:id="rId14"/>
    <p:sldLayoutId id="2147484240" r:id="rId15"/>
    <p:sldLayoutId id="2147484241" r:id="rId16"/>
    <p:sldLayoutId id="2147484242" r:id="rId17"/>
    <p:sldLayoutId id="2147484243" r:id="rId18"/>
    <p:sldLayoutId id="2147484244" r:id="rId19"/>
    <p:sldLayoutId id="2147484245" r:id="rId20"/>
    <p:sldLayoutId id="2147484246" r:id="rId21"/>
    <p:sldLayoutId id="2147484247" r:id="rId22"/>
    <p:sldLayoutId id="2147484248" r:id="rId23"/>
  </p:sldLayoutIdLst>
  <p:transition>
    <p:fade/>
  </p:transition>
  <p:hf sldNum="0" hdr="0" ftr="0" dt="0"/>
  <p:txStyles>
    <p:titleStyle>
      <a:lvl1pPr algn="l" defTabSz="951304" rtl="0" eaLnBrk="1" latinLnBrk="0" hangingPunct="1">
        <a:lnSpc>
          <a:spcPct val="100000"/>
        </a:lnSpc>
        <a:spcBef>
          <a:spcPct val="0"/>
        </a:spcBef>
        <a:buNone/>
        <a:defRPr lang="en-US" sz="3672" b="1" kern="1200" cap="none" spc="-51"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6"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gradFill>
            <a:gsLst>
              <a:gs pos="1250">
                <a:schemeClr val="tx1"/>
              </a:gs>
              <a:gs pos="100000">
                <a:schemeClr val="tx1"/>
              </a:gs>
            </a:gsLst>
            <a:lin ang="5400000" scaled="0"/>
          </a:gra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gradFill>
            <a:gsLst>
              <a:gs pos="1250">
                <a:schemeClr val="tx1"/>
              </a:gs>
              <a:gs pos="100000">
                <a:schemeClr val="tx1"/>
              </a:gs>
            </a:gsLst>
            <a:lin ang="5400000" scaled="0"/>
          </a:gra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51304" rtl="0" eaLnBrk="1" latinLnBrk="0" hangingPunct="1">
        <a:defRPr sz="1836" kern="1200">
          <a:solidFill>
            <a:schemeClr val="tx1"/>
          </a:solidFill>
          <a:latin typeface="+mn-lt"/>
          <a:ea typeface="+mn-ea"/>
          <a:cs typeface="+mn-cs"/>
        </a:defRPr>
      </a:lvl1pPr>
      <a:lvl2pPr marL="475652" algn="l" defTabSz="951304" rtl="0" eaLnBrk="1" latinLnBrk="0" hangingPunct="1">
        <a:defRPr sz="1836" kern="1200">
          <a:solidFill>
            <a:schemeClr val="tx1"/>
          </a:solidFill>
          <a:latin typeface="+mn-lt"/>
          <a:ea typeface="+mn-ea"/>
          <a:cs typeface="+mn-cs"/>
        </a:defRPr>
      </a:lvl2pPr>
      <a:lvl3pPr marL="951304" algn="l" defTabSz="951304" rtl="0" eaLnBrk="1" latinLnBrk="0" hangingPunct="1">
        <a:defRPr sz="1836" kern="1200">
          <a:solidFill>
            <a:schemeClr val="tx1"/>
          </a:solidFill>
          <a:latin typeface="+mn-lt"/>
          <a:ea typeface="+mn-ea"/>
          <a:cs typeface="+mn-cs"/>
        </a:defRPr>
      </a:lvl3pPr>
      <a:lvl4pPr marL="1426955" algn="l" defTabSz="951304" rtl="0" eaLnBrk="1" latinLnBrk="0" hangingPunct="1">
        <a:defRPr sz="1836" kern="1200">
          <a:solidFill>
            <a:schemeClr val="tx1"/>
          </a:solidFill>
          <a:latin typeface="+mn-lt"/>
          <a:ea typeface="+mn-ea"/>
          <a:cs typeface="+mn-cs"/>
        </a:defRPr>
      </a:lvl4pPr>
      <a:lvl5pPr marL="1902607" algn="l" defTabSz="951304" rtl="0" eaLnBrk="1" latinLnBrk="0" hangingPunct="1">
        <a:defRPr sz="1836" kern="1200">
          <a:solidFill>
            <a:schemeClr val="tx1"/>
          </a:solidFill>
          <a:latin typeface="+mn-lt"/>
          <a:ea typeface="+mn-ea"/>
          <a:cs typeface="+mn-cs"/>
        </a:defRPr>
      </a:lvl5pPr>
      <a:lvl6pPr marL="2378260" algn="l" defTabSz="951304" rtl="0" eaLnBrk="1" latinLnBrk="0" hangingPunct="1">
        <a:defRPr sz="1836" kern="1200">
          <a:solidFill>
            <a:schemeClr val="tx1"/>
          </a:solidFill>
          <a:latin typeface="+mn-lt"/>
          <a:ea typeface="+mn-ea"/>
          <a:cs typeface="+mn-cs"/>
        </a:defRPr>
      </a:lvl6pPr>
      <a:lvl7pPr marL="2853911" algn="l" defTabSz="951304" rtl="0" eaLnBrk="1" latinLnBrk="0" hangingPunct="1">
        <a:defRPr sz="1836" kern="1200">
          <a:solidFill>
            <a:schemeClr val="tx1"/>
          </a:solidFill>
          <a:latin typeface="+mn-lt"/>
          <a:ea typeface="+mn-ea"/>
          <a:cs typeface="+mn-cs"/>
        </a:defRPr>
      </a:lvl7pPr>
      <a:lvl8pPr marL="3329562" algn="l" defTabSz="951304" rtl="0" eaLnBrk="1" latinLnBrk="0" hangingPunct="1">
        <a:defRPr sz="1836" kern="1200">
          <a:solidFill>
            <a:schemeClr val="tx1"/>
          </a:solidFill>
          <a:latin typeface="+mn-lt"/>
          <a:ea typeface="+mn-ea"/>
          <a:cs typeface="+mn-cs"/>
        </a:defRPr>
      </a:lvl8pPr>
      <a:lvl9pPr marL="3805215" algn="l" defTabSz="951304" rtl="0" eaLnBrk="1" latinLnBrk="0" hangingPunct="1">
        <a:defRPr sz="1836"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50"/>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485437" y="6410935"/>
            <a:ext cx="1371965" cy="293894"/>
          </a:xfrm>
          <a:prstGeom prst="rect">
            <a:avLst/>
          </a:prstGeom>
        </p:spPr>
      </p:pic>
      <p:sp>
        <p:nvSpPr>
          <p:cNvPr id="4" name="TextBox 3"/>
          <p:cNvSpPr txBox="1"/>
          <p:nvPr/>
        </p:nvSpPr>
        <p:spPr>
          <a:xfrm>
            <a:off x="1112837" y="5366787"/>
            <a:ext cx="4114800" cy="1191095"/>
          </a:xfrm>
          <a:prstGeom prst="rect">
            <a:avLst/>
          </a:prstGeom>
          <a:noFill/>
        </p:spPr>
        <p:txBody>
          <a:bodyPr wrap="square" lIns="182880" tIns="146304" rIns="182880" bIns="146304" rtlCol="0">
            <a:spAutoFit/>
          </a:bodyPr>
          <a:lstStyle/>
          <a:p>
            <a:pPr defTabSz="932688">
              <a:lnSpc>
                <a:spcPct val="90000"/>
              </a:lnSpc>
              <a:spcAft>
                <a:spcPts val="600"/>
              </a:spcAft>
            </a:pPr>
            <a:r>
              <a:rPr lang="en-US" altLang="zh-CN" sz="1200" dirty="0"/>
              <a:t>September </a:t>
            </a:r>
            <a:r>
              <a:rPr lang="en-US" sz="1200" dirty="0"/>
              <a:t>201</a:t>
            </a:r>
            <a:r>
              <a:rPr lang="en-US" altLang="zh-CN" sz="1200" dirty="0"/>
              <a:t>8</a:t>
            </a:r>
            <a:endParaRPr lang="en-US" sz="1200" dirty="0"/>
          </a:p>
          <a:p>
            <a:pPr defTabSz="932688">
              <a:lnSpc>
                <a:spcPct val="90000"/>
              </a:lnSpc>
              <a:spcAft>
                <a:spcPts val="600"/>
              </a:spcAft>
            </a:pPr>
            <a:endParaRPr lang="en-US" sz="900" dirty="0"/>
          </a:p>
          <a:p>
            <a:pPr defTabSz="932688">
              <a:lnSpc>
                <a:spcPct val="90000"/>
              </a:lnSpc>
              <a:spcAft>
                <a:spcPts val="600"/>
              </a:spcAft>
            </a:pPr>
            <a:r>
              <a:rPr lang="zh-CN" altLang="en-US" sz="900" dirty="0"/>
              <a:t>本教程中提及的</a:t>
            </a:r>
            <a:r>
              <a:rPr lang="en-US" altLang="zh-CN" sz="900" dirty="0"/>
              <a:t>itellyou.cn</a:t>
            </a:r>
            <a:r>
              <a:rPr lang="zh-CN" altLang="en-US" sz="900" dirty="0"/>
              <a:t>非微软官方网站、</a:t>
            </a:r>
            <a:r>
              <a:rPr lang="en-US" altLang="zh-CN" sz="900" dirty="0"/>
              <a:t>UltraISO</a:t>
            </a:r>
            <a:r>
              <a:rPr lang="zh-CN" altLang="en-US" sz="900" dirty="0"/>
              <a:t>非微软官方工具，敬请知晓</a:t>
            </a:r>
            <a:endParaRPr lang="en-US" altLang="zh-CN" sz="900" dirty="0"/>
          </a:p>
          <a:p>
            <a:pPr defTabSz="932688">
              <a:lnSpc>
                <a:spcPct val="90000"/>
              </a:lnSpc>
              <a:spcAft>
                <a:spcPts val="600"/>
              </a:spcAft>
            </a:pPr>
            <a:r>
              <a:rPr lang="en-US" sz="900" dirty="0"/>
              <a:t>©201</a:t>
            </a:r>
            <a:r>
              <a:rPr lang="en-US" altLang="zh-CN" sz="900" dirty="0"/>
              <a:t>8</a:t>
            </a:r>
            <a:r>
              <a:rPr lang="en-US" sz="900" dirty="0"/>
              <a:t> Microsoft </a:t>
            </a:r>
            <a:r>
              <a:rPr lang="en-US" altLang="zh-CN" sz="900" dirty="0"/>
              <a:t>Student Partners</a:t>
            </a:r>
            <a:r>
              <a:rPr lang="en-US" sz="900" dirty="0"/>
              <a:t>. All rights reserved.</a:t>
            </a:r>
          </a:p>
        </p:txBody>
      </p:sp>
      <p:sp>
        <p:nvSpPr>
          <p:cNvPr id="6" name="Title 5"/>
          <p:cNvSpPr>
            <a:spLocks noGrp="1"/>
          </p:cNvSpPr>
          <p:nvPr>
            <p:ph type="title"/>
          </p:nvPr>
        </p:nvSpPr>
        <p:spPr>
          <a:xfrm>
            <a:off x="1265237" y="1211262"/>
            <a:ext cx="6858095" cy="948020"/>
          </a:xfrm>
        </p:spPr>
        <p:txBody>
          <a:bodyPr/>
          <a:lstStyle/>
          <a:p>
            <a:r>
              <a:rPr lang="en-US" altLang="zh-CN" sz="3200" dirty="0">
                <a:solidFill>
                  <a:schemeClr val="tx1"/>
                </a:solidFill>
              </a:rPr>
              <a:t>Windows</a:t>
            </a:r>
            <a:r>
              <a:rPr lang="zh-CN" altLang="en-US" sz="3200" dirty="0">
                <a:solidFill>
                  <a:schemeClr val="tx1"/>
                </a:solidFill>
              </a:rPr>
              <a:t>启动盘制作教程</a:t>
            </a:r>
            <a:endParaRPr lang="en-US" sz="3200" dirty="0">
              <a:solidFill>
                <a:schemeClr val="tx1"/>
              </a:solidFill>
            </a:endParaRPr>
          </a:p>
        </p:txBody>
      </p:sp>
      <p:pic>
        <p:nvPicPr>
          <p:cNvPr id="5" name="图片 4">
            <a:extLst>
              <a:ext uri="{FF2B5EF4-FFF2-40B4-BE49-F238E27FC236}">
                <a16:creationId xmlns:a16="http://schemas.microsoft.com/office/drawing/2014/main" id="{280D70CA-247C-4D6A-A9EA-3CB6146808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5037" y="289696"/>
            <a:ext cx="963843" cy="963843"/>
          </a:xfrm>
          <a:prstGeom prst="rect">
            <a:avLst/>
          </a:prstGeom>
        </p:spPr>
      </p:pic>
    </p:spTree>
    <p:extLst>
      <p:ext uri="{BB962C8B-B14F-4D97-AF65-F5344CB8AC3E}">
        <p14:creationId xmlns:p14="http://schemas.microsoft.com/office/powerpoint/2010/main" val="178716181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2D39EF13-676E-4378-918C-BDA77C6EA4B1}"/>
              </a:ext>
            </a:extLst>
          </p:cNvPr>
          <p:cNvSpPr>
            <a:spLocks noGrp="1"/>
          </p:cNvSpPr>
          <p:nvPr>
            <p:ph type="title"/>
          </p:nvPr>
        </p:nvSpPr>
        <p:spPr/>
        <p:txBody>
          <a:bodyPr/>
          <a:lstStyle/>
          <a:p>
            <a:r>
              <a:rPr lang="zh-CN" altLang="en-US" dirty="0"/>
              <a:t>打开后，选择 启动</a:t>
            </a:r>
            <a:r>
              <a:rPr lang="en-US" altLang="zh-CN" dirty="0"/>
              <a:t>-</a:t>
            </a:r>
            <a:r>
              <a:rPr lang="zh-CN" altLang="en-US" dirty="0"/>
              <a:t>写入硬盘映像</a:t>
            </a:r>
          </a:p>
        </p:txBody>
      </p:sp>
      <p:pic>
        <p:nvPicPr>
          <p:cNvPr id="9" name="图片 8">
            <a:extLst>
              <a:ext uri="{FF2B5EF4-FFF2-40B4-BE49-F238E27FC236}">
                <a16:creationId xmlns:a16="http://schemas.microsoft.com/office/drawing/2014/main" id="{2E5B81D0-D524-4A1F-A964-645EEF3C57A5}"/>
              </a:ext>
            </a:extLst>
          </p:cNvPr>
          <p:cNvPicPr>
            <a:picLocks noChangeAspect="1"/>
          </p:cNvPicPr>
          <p:nvPr/>
        </p:nvPicPr>
        <p:blipFill>
          <a:blip r:embed="rId2"/>
          <a:stretch>
            <a:fillRect/>
          </a:stretch>
        </p:blipFill>
        <p:spPr>
          <a:xfrm>
            <a:off x="3017837" y="1209857"/>
            <a:ext cx="7476190" cy="5485714"/>
          </a:xfrm>
          <a:prstGeom prst="rect">
            <a:avLst/>
          </a:prstGeom>
        </p:spPr>
      </p:pic>
    </p:spTree>
    <p:extLst>
      <p:ext uri="{BB962C8B-B14F-4D97-AF65-F5344CB8AC3E}">
        <p14:creationId xmlns:p14="http://schemas.microsoft.com/office/powerpoint/2010/main" val="397473447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BE06A2-6A90-4108-975F-317CC0FB1A2C}"/>
              </a:ext>
            </a:extLst>
          </p:cNvPr>
          <p:cNvSpPr>
            <a:spLocks noGrp="1"/>
          </p:cNvSpPr>
          <p:nvPr>
            <p:ph type="title"/>
          </p:nvPr>
        </p:nvSpPr>
        <p:spPr/>
        <p:txBody>
          <a:bodyPr/>
          <a:lstStyle/>
          <a:p>
            <a:r>
              <a:rPr lang="zh-CN" altLang="en-US" dirty="0"/>
              <a:t>如果不知道如何配置保持默认便可</a:t>
            </a:r>
            <a:br>
              <a:rPr lang="en-US" altLang="zh-CN" dirty="0"/>
            </a:br>
            <a:r>
              <a:rPr lang="zh-CN" altLang="en-US" dirty="0"/>
              <a:t>稍等片刻启动盘就制作完成了</a:t>
            </a:r>
          </a:p>
        </p:txBody>
      </p:sp>
      <p:pic>
        <p:nvPicPr>
          <p:cNvPr id="3" name="图片 2">
            <a:extLst>
              <a:ext uri="{FF2B5EF4-FFF2-40B4-BE49-F238E27FC236}">
                <a16:creationId xmlns:a16="http://schemas.microsoft.com/office/drawing/2014/main" id="{F5F3016B-47FA-493A-8930-CEA21C844D50}"/>
              </a:ext>
            </a:extLst>
          </p:cNvPr>
          <p:cNvPicPr>
            <a:picLocks noChangeAspect="1"/>
          </p:cNvPicPr>
          <p:nvPr/>
        </p:nvPicPr>
        <p:blipFill>
          <a:blip r:embed="rId2"/>
          <a:stretch>
            <a:fillRect/>
          </a:stretch>
        </p:blipFill>
        <p:spPr>
          <a:xfrm>
            <a:off x="3094037" y="1287462"/>
            <a:ext cx="7476190" cy="5485714"/>
          </a:xfrm>
          <a:prstGeom prst="rect">
            <a:avLst/>
          </a:prstGeom>
        </p:spPr>
      </p:pic>
      <p:pic>
        <p:nvPicPr>
          <p:cNvPr id="48" name="Picture 1652">
            <a:extLst>
              <a:ext uri="{FF2B5EF4-FFF2-40B4-BE49-F238E27FC236}">
                <a16:creationId xmlns:a16="http://schemas.microsoft.com/office/drawing/2014/main" id="{563DD109-FC48-43D1-8173-BBC422F848FB}"/>
              </a:ext>
            </a:extLst>
          </p:cNvPr>
          <p:cNvPicPr>
            <a:picLocks noChangeAspect="1"/>
          </p:cNvPicPr>
          <p:nvPr/>
        </p:nvPicPr>
        <p:blipFill>
          <a:blip r:embed="rId3"/>
          <a:stretch>
            <a:fillRect/>
          </a:stretch>
        </p:blipFill>
        <p:spPr>
          <a:xfrm>
            <a:off x="731837" y="1975441"/>
            <a:ext cx="1629600" cy="4686432"/>
          </a:xfrm>
          <a:prstGeom prst="rect">
            <a:avLst/>
          </a:prstGeom>
        </p:spPr>
      </p:pic>
    </p:spTree>
    <p:extLst>
      <p:ext uri="{BB962C8B-B14F-4D97-AF65-F5344CB8AC3E}">
        <p14:creationId xmlns:p14="http://schemas.microsoft.com/office/powerpoint/2010/main" val="91710827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DAA070-ED3A-49D6-83DB-F87BA2B01438}"/>
              </a:ext>
            </a:extLst>
          </p:cNvPr>
          <p:cNvSpPr>
            <a:spLocks noGrp="1"/>
          </p:cNvSpPr>
          <p:nvPr>
            <p:ph type="title"/>
          </p:nvPr>
        </p:nvSpPr>
        <p:spPr>
          <a:xfrm>
            <a:off x="3398837" y="2506662"/>
            <a:ext cx="6553200" cy="2362200"/>
          </a:xfrm>
        </p:spPr>
        <p:txBody>
          <a:bodyPr/>
          <a:lstStyle/>
          <a:p>
            <a:pPr>
              <a:lnSpc>
                <a:spcPct val="150000"/>
              </a:lnSpc>
            </a:pPr>
            <a:r>
              <a:rPr lang="zh-CN" altLang="en-US" dirty="0"/>
              <a:t>在系统启动时选择从</a:t>
            </a:r>
            <a:r>
              <a:rPr lang="en-US" altLang="zh-CN" dirty="0"/>
              <a:t>U</a:t>
            </a:r>
            <a:r>
              <a:rPr lang="zh-CN" altLang="en-US" dirty="0"/>
              <a:t>盘启动</a:t>
            </a:r>
            <a:br>
              <a:rPr lang="en-US" altLang="zh-CN" dirty="0"/>
            </a:br>
            <a:r>
              <a:rPr lang="zh-CN" altLang="en-US" dirty="0"/>
              <a:t>或按</a:t>
            </a:r>
            <a:r>
              <a:rPr lang="en-US" altLang="zh-CN" dirty="0"/>
              <a:t>F2</a:t>
            </a:r>
            <a:r>
              <a:rPr lang="zh-CN" altLang="en-US" dirty="0"/>
              <a:t>更改</a:t>
            </a:r>
            <a:r>
              <a:rPr lang="en-US" altLang="zh-CN" dirty="0"/>
              <a:t>BIOS</a:t>
            </a:r>
            <a:r>
              <a:rPr lang="zh-CN" altLang="en-US" dirty="0"/>
              <a:t>设置，设置</a:t>
            </a:r>
            <a:r>
              <a:rPr lang="en-US" altLang="zh-CN" dirty="0"/>
              <a:t>U</a:t>
            </a:r>
            <a:r>
              <a:rPr lang="zh-CN" altLang="en-US" dirty="0"/>
              <a:t>盘为第一启动项</a:t>
            </a:r>
            <a:br>
              <a:rPr lang="en-US" altLang="zh-CN" dirty="0"/>
            </a:br>
            <a:r>
              <a:rPr lang="zh-CN" altLang="en-US" dirty="0"/>
              <a:t>便可以看到我们熟悉的画面并重装系统了。</a:t>
            </a:r>
            <a:br>
              <a:rPr lang="en-US" altLang="zh-CN" dirty="0"/>
            </a:br>
            <a:r>
              <a:rPr lang="zh-CN" altLang="en-US" dirty="0"/>
              <a:t>（需要密钥）</a:t>
            </a:r>
            <a:br>
              <a:rPr lang="en-US" altLang="zh-CN" dirty="0"/>
            </a:br>
            <a:endParaRPr lang="zh-CN" altLang="en-US" dirty="0"/>
          </a:p>
        </p:txBody>
      </p:sp>
    </p:spTree>
    <p:extLst>
      <p:ext uri="{BB962C8B-B14F-4D97-AF65-F5344CB8AC3E}">
        <p14:creationId xmlns:p14="http://schemas.microsoft.com/office/powerpoint/2010/main" val="141806233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C5D71B-345C-4144-895D-04933E18AC2E}"/>
              </a:ext>
            </a:extLst>
          </p:cNvPr>
          <p:cNvSpPr>
            <a:spLocks noGrp="1"/>
          </p:cNvSpPr>
          <p:nvPr>
            <p:ph type="title"/>
          </p:nvPr>
        </p:nvSpPr>
        <p:spPr>
          <a:xfrm>
            <a:off x="457200" y="479426"/>
            <a:ext cx="6065837" cy="3779836"/>
          </a:xfrm>
        </p:spPr>
        <p:txBody>
          <a:bodyPr/>
          <a:lstStyle/>
          <a:p>
            <a:r>
              <a:rPr lang="zh-CN" altLang="en-US" dirty="0"/>
              <a:t>安装如果遇到磁盘格式问题请使用</a:t>
            </a:r>
            <a:r>
              <a:rPr lang="en-US" altLang="zh-CN" dirty="0"/>
              <a:t>Diskpart</a:t>
            </a:r>
            <a:br>
              <a:rPr lang="en-US" altLang="zh-CN" dirty="0"/>
            </a:br>
            <a:br>
              <a:rPr lang="en-US" altLang="zh-CN" dirty="0"/>
            </a:br>
            <a:r>
              <a:rPr lang="en-US" altLang="zh-CN" dirty="0"/>
              <a:t>Shift+F10</a:t>
            </a:r>
            <a:r>
              <a:rPr lang="zh-CN" altLang="en-US" dirty="0"/>
              <a:t>唤出</a:t>
            </a:r>
            <a:r>
              <a:rPr lang="en-US" altLang="zh-CN" dirty="0"/>
              <a:t>CMD</a:t>
            </a:r>
            <a:br>
              <a:rPr lang="en-US" altLang="zh-CN" dirty="0"/>
            </a:br>
            <a:br>
              <a:rPr lang="en-US" altLang="zh-CN" dirty="0"/>
            </a:br>
            <a:br>
              <a:rPr lang="en-US" altLang="zh-CN" dirty="0"/>
            </a:br>
            <a:br>
              <a:rPr lang="en-US" altLang="zh-CN" dirty="0"/>
            </a:br>
            <a:br>
              <a:rPr lang="en-US" altLang="zh-CN" dirty="0"/>
            </a:br>
            <a:br>
              <a:rPr lang="en-US" altLang="zh-CN" dirty="0"/>
            </a:br>
            <a:br>
              <a:rPr lang="en-US" altLang="zh-CN" dirty="0"/>
            </a:br>
            <a:r>
              <a:rPr lang="en-US" altLang="zh-CN" dirty="0"/>
              <a:t>F5</a:t>
            </a:r>
            <a:r>
              <a:rPr lang="zh-CN" altLang="en-US" dirty="0"/>
              <a:t>刷新</a:t>
            </a:r>
          </a:p>
        </p:txBody>
      </p:sp>
      <p:grpSp>
        <p:nvGrpSpPr>
          <p:cNvPr id="3" name="Group 11">
            <a:extLst>
              <a:ext uri="{FF2B5EF4-FFF2-40B4-BE49-F238E27FC236}">
                <a16:creationId xmlns:a16="http://schemas.microsoft.com/office/drawing/2014/main" id="{477AE316-0614-4752-B6D4-33620A13A039}"/>
              </a:ext>
            </a:extLst>
          </p:cNvPr>
          <p:cNvGrpSpPr/>
          <p:nvPr/>
        </p:nvGrpSpPr>
        <p:grpSpPr>
          <a:xfrm>
            <a:off x="3679294" y="1592262"/>
            <a:ext cx="7034743" cy="4572000"/>
            <a:chOff x="6751155" y="4365461"/>
            <a:chExt cx="2350241" cy="1417802"/>
          </a:xfrm>
        </p:grpSpPr>
        <p:pic>
          <p:nvPicPr>
            <p:cNvPr id="4" name="Picture 12">
              <a:extLst>
                <a:ext uri="{FF2B5EF4-FFF2-40B4-BE49-F238E27FC236}">
                  <a16:creationId xmlns:a16="http://schemas.microsoft.com/office/drawing/2014/main" id="{73BAF954-A69D-481A-BDE8-FA4328D15217}"/>
                </a:ext>
              </a:extLst>
            </p:cNvPr>
            <p:cNvPicPr>
              <a:picLocks noChangeAspect="1"/>
            </p:cNvPicPr>
            <p:nvPr/>
          </p:nvPicPr>
          <p:blipFill>
            <a:blip r:embed="rId2"/>
            <a:stretch>
              <a:fillRect/>
            </a:stretch>
          </p:blipFill>
          <p:spPr>
            <a:xfrm>
              <a:off x="7394517" y="4411663"/>
              <a:ext cx="1706879" cy="1371600"/>
            </a:xfrm>
            <a:prstGeom prst="rect">
              <a:avLst/>
            </a:prstGeom>
          </p:spPr>
        </p:pic>
        <p:pic>
          <p:nvPicPr>
            <p:cNvPr id="5" name="Picture 13">
              <a:extLst>
                <a:ext uri="{FF2B5EF4-FFF2-40B4-BE49-F238E27FC236}">
                  <a16:creationId xmlns:a16="http://schemas.microsoft.com/office/drawing/2014/main" id="{7B1DF319-BC5C-4E02-904F-8D4A268C9FA4}"/>
                </a:ext>
              </a:extLst>
            </p:cNvPr>
            <p:cNvPicPr>
              <a:picLocks noChangeAspect="1"/>
            </p:cNvPicPr>
            <p:nvPr/>
          </p:nvPicPr>
          <p:blipFill>
            <a:blip r:embed="rId3"/>
            <a:stretch>
              <a:fillRect/>
            </a:stretch>
          </p:blipFill>
          <p:spPr>
            <a:xfrm>
              <a:off x="6751155" y="4365461"/>
              <a:ext cx="532710" cy="1188353"/>
            </a:xfrm>
            <a:prstGeom prst="rect">
              <a:avLst/>
            </a:prstGeom>
          </p:spPr>
        </p:pic>
      </p:grpSp>
      <p:sp>
        <p:nvSpPr>
          <p:cNvPr id="6" name="矩形 5">
            <a:extLst>
              <a:ext uri="{FF2B5EF4-FFF2-40B4-BE49-F238E27FC236}">
                <a16:creationId xmlns:a16="http://schemas.microsoft.com/office/drawing/2014/main" id="{F42CBAAD-4A1C-4B24-9232-6FBB36E114D2}"/>
              </a:ext>
            </a:extLst>
          </p:cNvPr>
          <p:cNvSpPr/>
          <p:nvPr/>
        </p:nvSpPr>
        <p:spPr>
          <a:xfrm>
            <a:off x="655637" y="1439862"/>
            <a:ext cx="2514600" cy="1938992"/>
          </a:xfrm>
          <a:prstGeom prst="rect">
            <a:avLst/>
          </a:prstGeom>
        </p:spPr>
        <p:txBody>
          <a:bodyPr wrap="square">
            <a:spAutoFit/>
          </a:bodyPr>
          <a:lstStyle/>
          <a:p>
            <a:r>
              <a:rPr lang="en-US" altLang="zh-CN" sz="2000" dirty="0"/>
              <a:t>&gt;diskpart</a:t>
            </a:r>
            <a:br>
              <a:rPr lang="en-US" altLang="zh-CN" sz="2000" dirty="0"/>
            </a:br>
            <a:r>
              <a:rPr lang="en-US" altLang="zh-CN" sz="2000" dirty="0"/>
              <a:t>&gt;list disk</a:t>
            </a:r>
            <a:br>
              <a:rPr lang="en-US" altLang="zh-CN" sz="2000" dirty="0"/>
            </a:br>
            <a:r>
              <a:rPr lang="en-US" altLang="zh-CN" sz="2000" dirty="0"/>
              <a:t>&gt;select disk 0</a:t>
            </a:r>
            <a:br>
              <a:rPr lang="en-US" altLang="zh-CN" sz="2000" dirty="0"/>
            </a:br>
            <a:r>
              <a:rPr lang="en-US" altLang="zh-CN" sz="2000" dirty="0"/>
              <a:t>&gt;clean</a:t>
            </a:r>
            <a:br>
              <a:rPr lang="en-US" altLang="zh-CN" sz="2000" dirty="0"/>
            </a:br>
            <a:r>
              <a:rPr lang="en-US" altLang="zh-CN" sz="2000" dirty="0"/>
              <a:t>&gt;exit</a:t>
            </a:r>
            <a:br>
              <a:rPr lang="en-US" altLang="zh-CN" sz="2000" dirty="0"/>
            </a:br>
            <a:r>
              <a:rPr lang="en-US" altLang="zh-CN" sz="2000" dirty="0"/>
              <a:t>&gt;exit</a:t>
            </a:r>
            <a:endParaRPr lang="zh-CN" altLang="en-US" sz="2000" dirty="0"/>
          </a:p>
        </p:txBody>
      </p:sp>
    </p:spTree>
    <p:extLst>
      <p:ext uri="{BB962C8B-B14F-4D97-AF65-F5344CB8AC3E}">
        <p14:creationId xmlns:p14="http://schemas.microsoft.com/office/powerpoint/2010/main" val="117886505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9480" y="6243739"/>
            <a:ext cx="11704638" cy="1105076"/>
          </a:xfrm>
        </p:spPr>
        <p:txBody>
          <a:bodyPr/>
          <a:lstStyle/>
          <a:p>
            <a:br>
              <a:rPr lang="en-US" altLang="zh-CN" sz="1800" dirty="0"/>
            </a:br>
            <a:r>
              <a:rPr lang="zh-CN" altLang="en-US" sz="1800" dirty="0"/>
              <a:t>其他问题请联系</a:t>
            </a:r>
            <a:r>
              <a:rPr lang="en-US" altLang="zh-CN" sz="1800" dirty="0"/>
              <a:t>NarisDrum@outlook.com</a:t>
            </a:r>
            <a:br>
              <a:rPr lang="en-US" altLang="zh-CN" sz="1800" dirty="0"/>
            </a:br>
            <a:endParaRPr lang="en-US" sz="1800" dirty="0"/>
          </a:p>
        </p:txBody>
      </p:sp>
      <p:sp>
        <p:nvSpPr>
          <p:cNvPr id="10" name="TextBox 9"/>
          <p:cNvSpPr txBox="1"/>
          <p:nvPr/>
        </p:nvSpPr>
        <p:spPr>
          <a:xfrm>
            <a:off x="8619448" y="-1608138"/>
            <a:ext cx="3542390" cy="794064"/>
          </a:xfrm>
          <a:prstGeom prst="rect">
            <a:avLst/>
          </a:prstGeom>
          <a:solidFill>
            <a:srgbClr val="FFC000"/>
          </a:solidFill>
        </p:spPr>
        <p:txBody>
          <a:bodyPr wrap="square" lIns="182880" tIns="146304" rIns="182880" bIns="146304" rtlCol="0">
            <a:spAutoFit/>
          </a:bodyPr>
          <a:lstStyle/>
          <a:p>
            <a:pPr>
              <a:lnSpc>
                <a:spcPct val="90000"/>
              </a:lnSpc>
              <a:spcAft>
                <a:spcPts val="600"/>
              </a:spcAft>
            </a:pPr>
            <a:r>
              <a:rPr lang="en-US" dirty="0">
                <a:solidFill>
                  <a:schemeClr val="bg1"/>
                </a:solidFill>
              </a:rPr>
              <a:t>Change image to Surface 3/Book/Hub </a:t>
            </a:r>
            <a:endParaRPr lang="en-US" sz="2400" dirty="0">
              <a:solidFill>
                <a:schemeClr val="bg1"/>
              </a:solidFill>
            </a:endParaRPr>
          </a:p>
        </p:txBody>
      </p:sp>
      <p:grpSp>
        <p:nvGrpSpPr>
          <p:cNvPr id="3" name="Group 2"/>
          <p:cNvGrpSpPr/>
          <p:nvPr/>
        </p:nvGrpSpPr>
        <p:grpSpPr>
          <a:xfrm>
            <a:off x="5303837" y="1918312"/>
            <a:ext cx="6541280" cy="4315519"/>
            <a:chOff x="3080528" y="1705547"/>
            <a:chExt cx="6541280" cy="4315519"/>
          </a:xfrm>
        </p:grpSpPr>
        <p:grpSp>
          <p:nvGrpSpPr>
            <p:cNvPr id="192" name="Group 132"/>
            <p:cNvGrpSpPr>
              <a:grpSpLocks noChangeAspect="1"/>
            </p:cNvGrpSpPr>
            <p:nvPr/>
          </p:nvGrpSpPr>
          <p:grpSpPr bwMode="auto">
            <a:xfrm>
              <a:off x="3080528" y="1705547"/>
              <a:ext cx="6541280" cy="3508260"/>
              <a:chOff x="1524" y="1070"/>
              <a:chExt cx="4611" cy="2473"/>
            </a:xfrm>
          </p:grpSpPr>
          <p:sp>
            <p:nvSpPr>
              <p:cNvPr id="193" name="AutoShape 131"/>
              <p:cNvSpPr>
                <a:spLocks noChangeAspect="1" noChangeArrowheads="1" noTextEdit="1"/>
              </p:cNvSpPr>
              <p:nvPr/>
            </p:nvSpPr>
            <p:spPr bwMode="auto">
              <a:xfrm>
                <a:off x="1526" y="1070"/>
                <a:ext cx="4587" cy="2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Rectangle 133"/>
              <p:cNvSpPr>
                <a:spLocks noChangeArrowheads="1"/>
              </p:cNvSpPr>
              <p:nvPr/>
            </p:nvSpPr>
            <p:spPr bwMode="auto">
              <a:xfrm>
                <a:off x="1759" y="1072"/>
                <a:ext cx="4143" cy="246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Rectangle 134"/>
              <p:cNvSpPr>
                <a:spLocks noChangeArrowheads="1"/>
              </p:cNvSpPr>
              <p:nvPr/>
            </p:nvSpPr>
            <p:spPr bwMode="auto">
              <a:xfrm>
                <a:off x="1759" y="1072"/>
                <a:ext cx="4143" cy="2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Rectangle 135"/>
              <p:cNvSpPr>
                <a:spLocks noChangeArrowheads="1"/>
              </p:cNvSpPr>
              <p:nvPr/>
            </p:nvSpPr>
            <p:spPr bwMode="auto">
              <a:xfrm>
                <a:off x="5902" y="1072"/>
                <a:ext cx="233" cy="818"/>
              </a:xfrm>
              <a:prstGeom prst="rect">
                <a:avLst/>
              </a:prstGeom>
              <a:solidFill>
                <a:srgbClr val="2828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Rectangle 136"/>
              <p:cNvSpPr>
                <a:spLocks noChangeArrowheads="1"/>
              </p:cNvSpPr>
              <p:nvPr/>
            </p:nvSpPr>
            <p:spPr bwMode="auto">
              <a:xfrm>
                <a:off x="5902" y="1890"/>
                <a:ext cx="233" cy="1648"/>
              </a:xfrm>
              <a:prstGeom prst="rect">
                <a:avLst/>
              </a:prstGeom>
              <a:solidFill>
                <a:srgbClr val="3E3E3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8" name="Rectangle 137"/>
              <p:cNvSpPr>
                <a:spLocks noChangeArrowheads="1"/>
              </p:cNvSpPr>
              <p:nvPr/>
            </p:nvSpPr>
            <p:spPr bwMode="auto">
              <a:xfrm>
                <a:off x="1524" y="1072"/>
                <a:ext cx="235" cy="818"/>
              </a:xfrm>
              <a:prstGeom prst="rect">
                <a:avLst/>
              </a:prstGeom>
              <a:solidFill>
                <a:srgbClr val="2828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Rectangle 138"/>
              <p:cNvSpPr>
                <a:spLocks noChangeArrowheads="1"/>
              </p:cNvSpPr>
              <p:nvPr/>
            </p:nvSpPr>
            <p:spPr bwMode="auto">
              <a:xfrm>
                <a:off x="1524" y="1890"/>
                <a:ext cx="235" cy="1648"/>
              </a:xfrm>
              <a:prstGeom prst="rect">
                <a:avLst/>
              </a:prstGeom>
              <a:solidFill>
                <a:srgbClr val="3E3E3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139"/>
              <p:cNvSpPr>
                <a:spLocks noEditPoints="1"/>
              </p:cNvSpPr>
              <p:nvPr/>
            </p:nvSpPr>
            <p:spPr bwMode="auto">
              <a:xfrm>
                <a:off x="3742" y="3450"/>
                <a:ext cx="176" cy="35"/>
              </a:xfrm>
              <a:custGeom>
                <a:avLst/>
                <a:gdLst>
                  <a:gd name="T0" fmla="*/ 18 w 109"/>
                  <a:gd name="T1" fmla="*/ 21 h 21"/>
                  <a:gd name="T2" fmla="*/ 12 w 109"/>
                  <a:gd name="T3" fmla="*/ 21 h 21"/>
                  <a:gd name="T4" fmla="*/ 3 w 109"/>
                  <a:gd name="T5" fmla="*/ 6 h 21"/>
                  <a:gd name="T6" fmla="*/ 0 w 109"/>
                  <a:gd name="T7" fmla="*/ 2 h 21"/>
                  <a:gd name="T8" fmla="*/ 11 w 109"/>
                  <a:gd name="T9" fmla="*/ 16 h 21"/>
                  <a:gd name="T10" fmla="*/ 24 w 109"/>
                  <a:gd name="T11" fmla="*/ 3 h 21"/>
                  <a:gd name="T12" fmla="*/ 27 w 109"/>
                  <a:gd name="T13" fmla="*/ 2 h 21"/>
                  <a:gd name="T14" fmla="*/ 26 w 109"/>
                  <a:gd name="T15" fmla="*/ 5 h 21"/>
                  <a:gd name="T16" fmla="*/ 27 w 109"/>
                  <a:gd name="T17" fmla="*/ 21 h 21"/>
                  <a:gd name="T18" fmla="*/ 27 w 109"/>
                  <a:gd name="T19" fmla="*/ 7 h 21"/>
                  <a:gd name="T20" fmla="*/ 39 w 109"/>
                  <a:gd name="T21" fmla="*/ 18 h 21"/>
                  <a:gd name="T22" fmla="*/ 39 w 109"/>
                  <a:gd name="T23" fmla="*/ 21 h 21"/>
                  <a:gd name="T24" fmla="*/ 30 w 109"/>
                  <a:gd name="T25" fmla="*/ 15 h 21"/>
                  <a:gd name="T26" fmla="*/ 39 w 109"/>
                  <a:gd name="T27" fmla="*/ 7 h 21"/>
                  <a:gd name="T28" fmla="*/ 39 w 109"/>
                  <a:gd name="T29" fmla="*/ 10 h 21"/>
                  <a:gd name="T30" fmla="*/ 33 w 109"/>
                  <a:gd name="T31" fmla="*/ 14 h 21"/>
                  <a:gd name="T32" fmla="*/ 50 w 109"/>
                  <a:gd name="T33" fmla="*/ 7 h 21"/>
                  <a:gd name="T34" fmla="*/ 51 w 109"/>
                  <a:gd name="T35" fmla="*/ 10 h 21"/>
                  <a:gd name="T36" fmla="*/ 47 w 109"/>
                  <a:gd name="T37" fmla="*/ 11 h 21"/>
                  <a:gd name="T38" fmla="*/ 43 w 109"/>
                  <a:gd name="T39" fmla="*/ 21 h 21"/>
                  <a:gd name="T40" fmla="*/ 46 w 109"/>
                  <a:gd name="T41" fmla="*/ 9 h 21"/>
                  <a:gd name="T42" fmla="*/ 50 w 109"/>
                  <a:gd name="T43" fmla="*/ 7 h 21"/>
                  <a:gd name="T44" fmla="*/ 58 w 109"/>
                  <a:gd name="T45" fmla="*/ 7 h 21"/>
                  <a:gd name="T46" fmla="*/ 63 w 109"/>
                  <a:gd name="T47" fmla="*/ 19 h 21"/>
                  <a:gd name="T48" fmla="*/ 51 w 109"/>
                  <a:gd name="T49" fmla="*/ 14 h 21"/>
                  <a:gd name="T50" fmla="*/ 58 w 109"/>
                  <a:gd name="T51" fmla="*/ 19 h 21"/>
                  <a:gd name="T52" fmla="*/ 61 w 109"/>
                  <a:gd name="T53" fmla="*/ 11 h 21"/>
                  <a:gd name="T54" fmla="*/ 54 w 109"/>
                  <a:gd name="T55" fmla="*/ 14 h 21"/>
                  <a:gd name="T56" fmla="*/ 73 w 109"/>
                  <a:gd name="T57" fmla="*/ 13 h 21"/>
                  <a:gd name="T58" fmla="*/ 75 w 109"/>
                  <a:gd name="T59" fmla="*/ 20 h 21"/>
                  <a:gd name="T60" fmla="*/ 67 w 109"/>
                  <a:gd name="T61" fmla="*/ 21 h 21"/>
                  <a:gd name="T62" fmla="*/ 71 w 109"/>
                  <a:gd name="T63" fmla="*/ 19 h 21"/>
                  <a:gd name="T64" fmla="*/ 72 w 109"/>
                  <a:gd name="T65" fmla="*/ 16 h 21"/>
                  <a:gd name="T66" fmla="*/ 67 w 109"/>
                  <a:gd name="T67" fmla="*/ 11 h 21"/>
                  <a:gd name="T68" fmla="*/ 74 w 109"/>
                  <a:gd name="T69" fmla="*/ 7 h 21"/>
                  <a:gd name="T70" fmla="*/ 74 w 109"/>
                  <a:gd name="T71" fmla="*/ 10 h 21"/>
                  <a:gd name="T72" fmla="*/ 70 w 109"/>
                  <a:gd name="T73" fmla="*/ 11 h 21"/>
                  <a:gd name="T74" fmla="*/ 85 w 109"/>
                  <a:gd name="T75" fmla="*/ 7 h 21"/>
                  <a:gd name="T76" fmla="*/ 90 w 109"/>
                  <a:gd name="T77" fmla="*/ 19 h 21"/>
                  <a:gd name="T78" fmla="*/ 77 w 109"/>
                  <a:gd name="T79" fmla="*/ 14 h 21"/>
                  <a:gd name="T80" fmla="*/ 85 w 109"/>
                  <a:gd name="T81" fmla="*/ 19 h 21"/>
                  <a:gd name="T82" fmla="*/ 87 w 109"/>
                  <a:gd name="T83" fmla="*/ 11 h 21"/>
                  <a:gd name="T84" fmla="*/ 81 w 109"/>
                  <a:gd name="T85" fmla="*/ 14 h 21"/>
                  <a:gd name="T86" fmla="*/ 98 w 109"/>
                  <a:gd name="T87" fmla="*/ 21 h 21"/>
                  <a:gd name="T88" fmla="*/ 92 w 109"/>
                  <a:gd name="T89" fmla="*/ 10 h 21"/>
                  <a:gd name="T90" fmla="*/ 94 w 109"/>
                  <a:gd name="T91" fmla="*/ 5 h 21"/>
                  <a:gd name="T92" fmla="*/ 100 w 109"/>
                  <a:gd name="T93" fmla="*/ 0 h 21"/>
                  <a:gd name="T94" fmla="*/ 101 w 109"/>
                  <a:gd name="T95" fmla="*/ 3 h 21"/>
                  <a:gd name="T96" fmla="*/ 98 w 109"/>
                  <a:gd name="T97" fmla="*/ 6 h 21"/>
                  <a:gd name="T98" fmla="*/ 102 w 109"/>
                  <a:gd name="T99" fmla="*/ 4 h 21"/>
                  <a:gd name="T100" fmla="*/ 109 w 109"/>
                  <a:gd name="T101" fmla="*/ 7 h 21"/>
                  <a:gd name="T102" fmla="*/ 106 w 109"/>
                  <a:gd name="T103" fmla="*/ 16 h 21"/>
                  <a:gd name="T104" fmla="*/ 108 w 109"/>
                  <a:gd name="T105" fmla="*/ 19 h 21"/>
                  <a:gd name="T106" fmla="*/ 108 w 109"/>
                  <a:gd name="T107" fmla="*/ 21 h 21"/>
                  <a:gd name="T108" fmla="*/ 102 w 109"/>
                  <a:gd name="T109"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9" h="21">
                    <a:moveTo>
                      <a:pt x="21" y="2"/>
                    </a:moveTo>
                    <a:cubicBezTo>
                      <a:pt x="21" y="21"/>
                      <a:pt x="21" y="21"/>
                      <a:pt x="21" y="21"/>
                    </a:cubicBezTo>
                    <a:cubicBezTo>
                      <a:pt x="18" y="21"/>
                      <a:pt x="18" y="21"/>
                      <a:pt x="18" y="21"/>
                    </a:cubicBezTo>
                    <a:cubicBezTo>
                      <a:pt x="18" y="6"/>
                      <a:pt x="18" y="6"/>
                      <a:pt x="18" y="6"/>
                    </a:cubicBezTo>
                    <a:cubicBezTo>
                      <a:pt x="18" y="6"/>
                      <a:pt x="18" y="6"/>
                      <a:pt x="18" y="6"/>
                    </a:cubicBezTo>
                    <a:cubicBezTo>
                      <a:pt x="12" y="21"/>
                      <a:pt x="12" y="21"/>
                      <a:pt x="12" y="21"/>
                    </a:cubicBezTo>
                    <a:cubicBezTo>
                      <a:pt x="9" y="21"/>
                      <a:pt x="9" y="21"/>
                      <a:pt x="9" y="21"/>
                    </a:cubicBezTo>
                    <a:cubicBezTo>
                      <a:pt x="3" y="6"/>
                      <a:pt x="3" y="6"/>
                      <a:pt x="3" y="6"/>
                    </a:cubicBezTo>
                    <a:cubicBezTo>
                      <a:pt x="3" y="6"/>
                      <a:pt x="3" y="6"/>
                      <a:pt x="3" y="6"/>
                    </a:cubicBezTo>
                    <a:cubicBezTo>
                      <a:pt x="3" y="21"/>
                      <a:pt x="3" y="21"/>
                      <a:pt x="3" y="21"/>
                    </a:cubicBezTo>
                    <a:cubicBezTo>
                      <a:pt x="0" y="21"/>
                      <a:pt x="0" y="21"/>
                      <a:pt x="0" y="21"/>
                    </a:cubicBezTo>
                    <a:cubicBezTo>
                      <a:pt x="0" y="2"/>
                      <a:pt x="0" y="2"/>
                      <a:pt x="0" y="2"/>
                    </a:cubicBezTo>
                    <a:cubicBezTo>
                      <a:pt x="5" y="2"/>
                      <a:pt x="5" y="2"/>
                      <a:pt x="5" y="2"/>
                    </a:cubicBezTo>
                    <a:cubicBezTo>
                      <a:pt x="10" y="16"/>
                      <a:pt x="10" y="16"/>
                      <a:pt x="10" y="16"/>
                    </a:cubicBezTo>
                    <a:cubicBezTo>
                      <a:pt x="11" y="16"/>
                      <a:pt x="11" y="16"/>
                      <a:pt x="11" y="16"/>
                    </a:cubicBezTo>
                    <a:cubicBezTo>
                      <a:pt x="16" y="2"/>
                      <a:pt x="16" y="2"/>
                      <a:pt x="16" y="2"/>
                    </a:cubicBezTo>
                    <a:lnTo>
                      <a:pt x="21" y="2"/>
                    </a:lnTo>
                    <a:close/>
                    <a:moveTo>
                      <a:pt x="24" y="3"/>
                    </a:moveTo>
                    <a:cubicBezTo>
                      <a:pt x="24" y="3"/>
                      <a:pt x="24" y="2"/>
                      <a:pt x="24" y="2"/>
                    </a:cubicBezTo>
                    <a:cubicBezTo>
                      <a:pt x="25" y="2"/>
                      <a:pt x="25" y="1"/>
                      <a:pt x="26" y="1"/>
                    </a:cubicBezTo>
                    <a:cubicBezTo>
                      <a:pt x="26" y="1"/>
                      <a:pt x="27" y="2"/>
                      <a:pt x="27" y="2"/>
                    </a:cubicBezTo>
                    <a:cubicBezTo>
                      <a:pt x="28" y="2"/>
                      <a:pt x="28" y="3"/>
                      <a:pt x="28" y="3"/>
                    </a:cubicBezTo>
                    <a:cubicBezTo>
                      <a:pt x="28" y="4"/>
                      <a:pt x="28" y="4"/>
                      <a:pt x="27" y="5"/>
                    </a:cubicBezTo>
                    <a:cubicBezTo>
                      <a:pt x="27" y="5"/>
                      <a:pt x="26" y="5"/>
                      <a:pt x="26" y="5"/>
                    </a:cubicBezTo>
                    <a:cubicBezTo>
                      <a:pt x="25" y="5"/>
                      <a:pt x="25" y="5"/>
                      <a:pt x="24" y="5"/>
                    </a:cubicBezTo>
                    <a:cubicBezTo>
                      <a:pt x="24" y="4"/>
                      <a:pt x="24" y="4"/>
                      <a:pt x="24" y="3"/>
                    </a:cubicBezTo>
                    <a:moveTo>
                      <a:pt x="27" y="21"/>
                    </a:moveTo>
                    <a:cubicBezTo>
                      <a:pt x="24" y="21"/>
                      <a:pt x="24" y="21"/>
                      <a:pt x="24" y="21"/>
                    </a:cubicBezTo>
                    <a:cubicBezTo>
                      <a:pt x="24" y="7"/>
                      <a:pt x="24" y="7"/>
                      <a:pt x="24" y="7"/>
                    </a:cubicBezTo>
                    <a:cubicBezTo>
                      <a:pt x="27" y="7"/>
                      <a:pt x="27" y="7"/>
                      <a:pt x="27" y="7"/>
                    </a:cubicBezTo>
                    <a:lnTo>
                      <a:pt x="27" y="21"/>
                    </a:lnTo>
                    <a:close/>
                    <a:moveTo>
                      <a:pt x="37" y="19"/>
                    </a:moveTo>
                    <a:cubicBezTo>
                      <a:pt x="38" y="19"/>
                      <a:pt x="38" y="19"/>
                      <a:pt x="39" y="18"/>
                    </a:cubicBezTo>
                    <a:cubicBezTo>
                      <a:pt x="39" y="18"/>
                      <a:pt x="40" y="18"/>
                      <a:pt x="40" y="17"/>
                    </a:cubicBezTo>
                    <a:cubicBezTo>
                      <a:pt x="40" y="20"/>
                      <a:pt x="40" y="20"/>
                      <a:pt x="40" y="20"/>
                    </a:cubicBezTo>
                    <a:cubicBezTo>
                      <a:pt x="40" y="21"/>
                      <a:pt x="39" y="21"/>
                      <a:pt x="39" y="21"/>
                    </a:cubicBezTo>
                    <a:cubicBezTo>
                      <a:pt x="38" y="21"/>
                      <a:pt x="37" y="21"/>
                      <a:pt x="37" y="21"/>
                    </a:cubicBezTo>
                    <a:cubicBezTo>
                      <a:pt x="34" y="21"/>
                      <a:pt x="33" y="21"/>
                      <a:pt x="32" y="19"/>
                    </a:cubicBezTo>
                    <a:cubicBezTo>
                      <a:pt x="30" y="18"/>
                      <a:pt x="30" y="17"/>
                      <a:pt x="30" y="15"/>
                    </a:cubicBezTo>
                    <a:cubicBezTo>
                      <a:pt x="30" y="12"/>
                      <a:pt x="30" y="10"/>
                      <a:pt x="32" y="9"/>
                    </a:cubicBezTo>
                    <a:cubicBezTo>
                      <a:pt x="33" y="8"/>
                      <a:pt x="35" y="7"/>
                      <a:pt x="37" y="7"/>
                    </a:cubicBezTo>
                    <a:cubicBezTo>
                      <a:pt x="38" y="7"/>
                      <a:pt x="38" y="7"/>
                      <a:pt x="39" y="7"/>
                    </a:cubicBezTo>
                    <a:cubicBezTo>
                      <a:pt x="40" y="7"/>
                      <a:pt x="40" y="7"/>
                      <a:pt x="40" y="8"/>
                    </a:cubicBezTo>
                    <a:cubicBezTo>
                      <a:pt x="40" y="11"/>
                      <a:pt x="40" y="11"/>
                      <a:pt x="40" y="11"/>
                    </a:cubicBezTo>
                    <a:cubicBezTo>
                      <a:pt x="40" y="10"/>
                      <a:pt x="39" y="10"/>
                      <a:pt x="39" y="10"/>
                    </a:cubicBezTo>
                    <a:cubicBezTo>
                      <a:pt x="38" y="10"/>
                      <a:pt x="38" y="10"/>
                      <a:pt x="37" y="10"/>
                    </a:cubicBezTo>
                    <a:cubicBezTo>
                      <a:pt x="36" y="10"/>
                      <a:pt x="35" y="10"/>
                      <a:pt x="34" y="11"/>
                    </a:cubicBezTo>
                    <a:cubicBezTo>
                      <a:pt x="33" y="12"/>
                      <a:pt x="33" y="13"/>
                      <a:pt x="33" y="14"/>
                    </a:cubicBezTo>
                    <a:cubicBezTo>
                      <a:pt x="33" y="16"/>
                      <a:pt x="33" y="17"/>
                      <a:pt x="34" y="18"/>
                    </a:cubicBezTo>
                    <a:cubicBezTo>
                      <a:pt x="35" y="18"/>
                      <a:pt x="36" y="19"/>
                      <a:pt x="37" y="19"/>
                    </a:cubicBezTo>
                    <a:moveTo>
                      <a:pt x="50" y="7"/>
                    </a:moveTo>
                    <a:cubicBezTo>
                      <a:pt x="50" y="7"/>
                      <a:pt x="50" y="7"/>
                      <a:pt x="50" y="7"/>
                    </a:cubicBezTo>
                    <a:cubicBezTo>
                      <a:pt x="51" y="7"/>
                      <a:pt x="51" y="7"/>
                      <a:pt x="51" y="7"/>
                    </a:cubicBezTo>
                    <a:cubicBezTo>
                      <a:pt x="51" y="10"/>
                      <a:pt x="51" y="10"/>
                      <a:pt x="51" y="10"/>
                    </a:cubicBezTo>
                    <a:cubicBezTo>
                      <a:pt x="50" y="10"/>
                      <a:pt x="50" y="10"/>
                      <a:pt x="50" y="10"/>
                    </a:cubicBezTo>
                    <a:cubicBezTo>
                      <a:pt x="50" y="10"/>
                      <a:pt x="49" y="10"/>
                      <a:pt x="49" y="10"/>
                    </a:cubicBezTo>
                    <a:cubicBezTo>
                      <a:pt x="48" y="10"/>
                      <a:pt x="48" y="10"/>
                      <a:pt x="47" y="11"/>
                    </a:cubicBezTo>
                    <a:cubicBezTo>
                      <a:pt x="46" y="12"/>
                      <a:pt x="46" y="13"/>
                      <a:pt x="46" y="14"/>
                    </a:cubicBezTo>
                    <a:cubicBezTo>
                      <a:pt x="46" y="21"/>
                      <a:pt x="46" y="21"/>
                      <a:pt x="46" y="21"/>
                    </a:cubicBezTo>
                    <a:cubicBezTo>
                      <a:pt x="43" y="21"/>
                      <a:pt x="43" y="21"/>
                      <a:pt x="43" y="21"/>
                    </a:cubicBezTo>
                    <a:cubicBezTo>
                      <a:pt x="43" y="7"/>
                      <a:pt x="43" y="7"/>
                      <a:pt x="43" y="7"/>
                    </a:cubicBezTo>
                    <a:cubicBezTo>
                      <a:pt x="46" y="7"/>
                      <a:pt x="46" y="7"/>
                      <a:pt x="46" y="7"/>
                    </a:cubicBezTo>
                    <a:cubicBezTo>
                      <a:pt x="46" y="9"/>
                      <a:pt x="46" y="9"/>
                      <a:pt x="46" y="9"/>
                    </a:cubicBezTo>
                    <a:cubicBezTo>
                      <a:pt x="46" y="9"/>
                      <a:pt x="46" y="9"/>
                      <a:pt x="46" y="9"/>
                    </a:cubicBezTo>
                    <a:cubicBezTo>
                      <a:pt x="47" y="9"/>
                      <a:pt x="47" y="8"/>
                      <a:pt x="48" y="8"/>
                    </a:cubicBezTo>
                    <a:cubicBezTo>
                      <a:pt x="48" y="7"/>
                      <a:pt x="49" y="7"/>
                      <a:pt x="50" y="7"/>
                    </a:cubicBezTo>
                    <a:moveTo>
                      <a:pt x="51" y="14"/>
                    </a:moveTo>
                    <a:cubicBezTo>
                      <a:pt x="51" y="12"/>
                      <a:pt x="52" y="10"/>
                      <a:pt x="53" y="9"/>
                    </a:cubicBezTo>
                    <a:cubicBezTo>
                      <a:pt x="54" y="8"/>
                      <a:pt x="56" y="7"/>
                      <a:pt x="58" y="7"/>
                    </a:cubicBezTo>
                    <a:cubicBezTo>
                      <a:pt x="61" y="7"/>
                      <a:pt x="62" y="8"/>
                      <a:pt x="63" y="9"/>
                    </a:cubicBezTo>
                    <a:cubicBezTo>
                      <a:pt x="65" y="10"/>
                      <a:pt x="65" y="12"/>
                      <a:pt x="65" y="14"/>
                    </a:cubicBezTo>
                    <a:cubicBezTo>
                      <a:pt x="65" y="16"/>
                      <a:pt x="65" y="18"/>
                      <a:pt x="63" y="19"/>
                    </a:cubicBezTo>
                    <a:cubicBezTo>
                      <a:pt x="62" y="21"/>
                      <a:pt x="60" y="21"/>
                      <a:pt x="58" y="21"/>
                    </a:cubicBezTo>
                    <a:cubicBezTo>
                      <a:pt x="56" y="21"/>
                      <a:pt x="54" y="21"/>
                      <a:pt x="53" y="19"/>
                    </a:cubicBezTo>
                    <a:cubicBezTo>
                      <a:pt x="52" y="18"/>
                      <a:pt x="51" y="17"/>
                      <a:pt x="51" y="14"/>
                    </a:cubicBezTo>
                    <a:moveTo>
                      <a:pt x="54" y="14"/>
                    </a:moveTo>
                    <a:cubicBezTo>
                      <a:pt x="54" y="16"/>
                      <a:pt x="55" y="17"/>
                      <a:pt x="55" y="18"/>
                    </a:cubicBezTo>
                    <a:cubicBezTo>
                      <a:pt x="56" y="18"/>
                      <a:pt x="57" y="19"/>
                      <a:pt x="58" y="19"/>
                    </a:cubicBezTo>
                    <a:cubicBezTo>
                      <a:pt x="59" y="19"/>
                      <a:pt x="60" y="18"/>
                      <a:pt x="61" y="18"/>
                    </a:cubicBezTo>
                    <a:cubicBezTo>
                      <a:pt x="62" y="17"/>
                      <a:pt x="62" y="16"/>
                      <a:pt x="62" y="14"/>
                    </a:cubicBezTo>
                    <a:cubicBezTo>
                      <a:pt x="62" y="13"/>
                      <a:pt x="62" y="12"/>
                      <a:pt x="61" y="11"/>
                    </a:cubicBezTo>
                    <a:cubicBezTo>
                      <a:pt x="60" y="10"/>
                      <a:pt x="59" y="10"/>
                      <a:pt x="58" y="10"/>
                    </a:cubicBezTo>
                    <a:cubicBezTo>
                      <a:pt x="57" y="10"/>
                      <a:pt x="56" y="10"/>
                      <a:pt x="55" y="11"/>
                    </a:cubicBezTo>
                    <a:cubicBezTo>
                      <a:pt x="55" y="12"/>
                      <a:pt x="54" y="13"/>
                      <a:pt x="54" y="14"/>
                    </a:cubicBezTo>
                    <a:moveTo>
                      <a:pt x="70" y="11"/>
                    </a:moveTo>
                    <a:cubicBezTo>
                      <a:pt x="70" y="11"/>
                      <a:pt x="70" y="12"/>
                      <a:pt x="71" y="12"/>
                    </a:cubicBezTo>
                    <a:cubicBezTo>
                      <a:pt x="71" y="12"/>
                      <a:pt x="72" y="13"/>
                      <a:pt x="73" y="13"/>
                    </a:cubicBezTo>
                    <a:cubicBezTo>
                      <a:pt x="74" y="13"/>
                      <a:pt x="75" y="14"/>
                      <a:pt x="75" y="15"/>
                    </a:cubicBezTo>
                    <a:cubicBezTo>
                      <a:pt x="76" y="15"/>
                      <a:pt x="76" y="16"/>
                      <a:pt x="76" y="17"/>
                    </a:cubicBezTo>
                    <a:cubicBezTo>
                      <a:pt x="76" y="18"/>
                      <a:pt x="76" y="19"/>
                      <a:pt x="75" y="20"/>
                    </a:cubicBezTo>
                    <a:cubicBezTo>
                      <a:pt x="74" y="21"/>
                      <a:pt x="72" y="21"/>
                      <a:pt x="70" y="21"/>
                    </a:cubicBezTo>
                    <a:cubicBezTo>
                      <a:pt x="70" y="21"/>
                      <a:pt x="69" y="21"/>
                      <a:pt x="69" y="21"/>
                    </a:cubicBezTo>
                    <a:cubicBezTo>
                      <a:pt x="68" y="21"/>
                      <a:pt x="67" y="21"/>
                      <a:pt x="67" y="21"/>
                    </a:cubicBezTo>
                    <a:cubicBezTo>
                      <a:pt x="67" y="17"/>
                      <a:pt x="67" y="17"/>
                      <a:pt x="67" y="17"/>
                    </a:cubicBezTo>
                    <a:cubicBezTo>
                      <a:pt x="67" y="18"/>
                      <a:pt x="68" y="18"/>
                      <a:pt x="69" y="18"/>
                    </a:cubicBezTo>
                    <a:cubicBezTo>
                      <a:pt x="69" y="19"/>
                      <a:pt x="70" y="19"/>
                      <a:pt x="71" y="19"/>
                    </a:cubicBezTo>
                    <a:cubicBezTo>
                      <a:pt x="71" y="19"/>
                      <a:pt x="72" y="19"/>
                      <a:pt x="72" y="18"/>
                    </a:cubicBezTo>
                    <a:cubicBezTo>
                      <a:pt x="73" y="18"/>
                      <a:pt x="73" y="18"/>
                      <a:pt x="73" y="17"/>
                    </a:cubicBezTo>
                    <a:cubicBezTo>
                      <a:pt x="73" y="17"/>
                      <a:pt x="73" y="17"/>
                      <a:pt x="72" y="16"/>
                    </a:cubicBezTo>
                    <a:cubicBezTo>
                      <a:pt x="72" y="16"/>
                      <a:pt x="71" y="16"/>
                      <a:pt x="70" y="15"/>
                    </a:cubicBezTo>
                    <a:cubicBezTo>
                      <a:pt x="69" y="15"/>
                      <a:pt x="68" y="14"/>
                      <a:pt x="68" y="14"/>
                    </a:cubicBezTo>
                    <a:cubicBezTo>
                      <a:pt x="67" y="13"/>
                      <a:pt x="67" y="12"/>
                      <a:pt x="67" y="11"/>
                    </a:cubicBezTo>
                    <a:cubicBezTo>
                      <a:pt x="67" y="10"/>
                      <a:pt x="67" y="9"/>
                      <a:pt x="68" y="8"/>
                    </a:cubicBezTo>
                    <a:cubicBezTo>
                      <a:pt x="69" y="7"/>
                      <a:pt x="71" y="7"/>
                      <a:pt x="72" y="7"/>
                    </a:cubicBezTo>
                    <a:cubicBezTo>
                      <a:pt x="73" y="7"/>
                      <a:pt x="73" y="7"/>
                      <a:pt x="74" y="7"/>
                    </a:cubicBezTo>
                    <a:cubicBezTo>
                      <a:pt x="74" y="7"/>
                      <a:pt x="75" y="7"/>
                      <a:pt x="75" y="7"/>
                    </a:cubicBezTo>
                    <a:cubicBezTo>
                      <a:pt x="75" y="11"/>
                      <a:pt x="75" y="11"/>
                      <a:pt x="75" y="11"/>
                    </a:cubicBezTo>
                    <a:cubicBezTo>
                      <a:pt x="75" y="10"/>
                      <a:pt x="74" y="10"/>
                      <a:pt x="74" y="10"/>
                    </a:cubicBezTo>
                    <a:cubicBezTo>
                      <a:pt x="73" y="10"/>
                      <a:pt x="73" y="10"/>
                      <a:pt x="72" y="10"/>
                    </a:cubicBezTo>
                    <a:cubicBezTo>
                      <a:pt x="71" y="10"/>
                      <a:pt x="71" y="10"/>
                      <a:pt x="71" y="10"/>
                    </a:cubicBezTo>
                    <a:cubicBezTo>
                      <a:pt x="70" y="10"/>
                      <a:pt x="70" y="10"/>
                      <a:pt x="70" y="11"/>
                    </a:cubicBezTo>
                    <a:moveTo>
                      <a:pt x="77" y="14"/>
                    </a:moveTo>
                    <a:cubicBezTo>
                      <a:pt x="77" y="12"/>
                      <a:pt x="78" y="10"/>
                      <a:pt x="79" y="9"/>
                    </a:cubicBezTo>
                    <a:cubicBezTo>
                      <a:pt x="81" y="8"/>
                      <a:pt x="82" y="7"/>
                      <a:pt x="85" y="7"/>
                    </a:cubicBezTo>
                    <a:cubicBezTo>
                      <a:pt x="87" y="7"/>
                      <a:pt x="89" y="8"/>
                      <a:pt x="90" y="9"/>
                    </a:cubicBezTo>
                    <a:cubicBezTo>
                      <a:pt x="91" y="10"/>
                      <a:pt x="92" y="12"/>
                      <a:pt x="92" y="14"/>
                    </a:cubicBezTo>
                    <a:cubicBezTo>
                      <a:pt x="92" y="16"/>
                      <a:pt x="91" y="18"/>
                      <a:pt x="90" y="19"/>
                    </a:cubicBezTo>
                    <a:cubicBezTo>
                      <a:pt x="88" y="21"/>
                      <a:pt x="87" y="21"/>
                      <a:pt x="84" y="21"/>
                    </a:cubicBezTo>
                    <a:cubicBezTo>
                      <a:pt x="82" y="21"/>
                      <a:pt x="81" y="21"/>
                      <a:pt x="79" y="19"/>
                    </a:cubicBezTo>
                    <a:cubicBezTo>
                      <a:pt x="78" y="18"/>
                      <a:pt x="77" y="17"/>
                      <a:pt x="77" y="14"/>
                    </a:cubicBezTo>
                    <a:moveTo>
                      <a:pt x="81" y="14"/>
                    </a:moveTo>
                    <a:cubicBezTo>
                      <a:pt x="81" y="16"/>
                      <a:pt x="81" y="17"/>
                      <a:pt x="82" y="18"/>
                    </a:cubicBezTo>
                    <a:cubicBezTo>
                      <a:pt x="82" y="18"/>
                      <a:pt x="83" y="19"/>
                      <a:pt x="85" y="19"/>
                    </a:cubicBezTo>
                    <a:cubicBezTo>
                      <a:pt x="86" y="19"/>
                      <a:pt x="87" y="18"/>
                      <a:pt x="87" y="18"/>
                    </a:cubicBezTo>
                    <a:cubicBezTo>
                      <a:pt x="88" y="17"/>
                      <a:pt x="88" y="16"/>
                      <a:pt x="88" y="14"/>
                    </a:cubicBezTo>
                    <a:cubicBezTo>
                      <a:pt x="88" y="13"/>
                      <a:pt x="88" y="12"/>
                      <a:pt x="87" y="11"/>
                    </a:cubicBezTo>
                    <a:cubicBezTo>
                      <a:pt x="87" y="10"/>
                      <a:pt x="86" y="10"/>
                      <a:pt x="85" y="10"/>
                    </a:cubicBezTo>
                    <a:cubicBezTo>
                      <a:pt x="83" y="10"/>
                      <a:pt x="82" y="10"/>
                      <a:pt x="82" y="11"/>
                    </a:cubicBezTo>
                    <a:cubicBezTo>
                      <a:pt x="81" y="12"/>
                      <a:pt x="81" y="13"/>
                      <a:pt x="81" y="14"/>
                    </a:cubicBezTo>
                    <a:moveTo>
                      <a:pt x="102" y="10"/>
                    </a:moveTo>
                    <a:cubicBezTo>
                      <a:pt x="98" y="10"/>
                      <a:pt x="98" y="10"/>
                      <a:pt x="98" y="10"/>
                    </a:cubicBezTo>
                    <a:cubicBezTo>
                      <a:pt x="98" y="21"/>
                      <a:pt x="98" y="21"/>
                      <a:pt x="98" y="21"/>
                    </a:cubicBezTo>
                    <a:cubicBezTo>
                      <a:pt x="94" y="21"/>
                      <a:pt x="94" y="21"/>
                      <a:pt x="94" y="21"/>
                    </a:cubicBezTo>
                    <a:cubicBezTo>
                      <a:pt x="94" y="10"/>
                      <a:pt x="94" y="10"/>
                      <a:pt x="94" y="10"/>
                    </a:cubicBezTo>
                    <a:cubicBezTo>
                      <a:pt x="92" y="10"/>
                      <a:pt x="92" y="10"/>
                      <a:pt x="92" y="10"/>
                    </a:cubicBezTo>
                    <a:cubicBezTo>
                      <a:pt x="92" y="7"/>
                      <a:pt x="92" y="7"/>
                      <a:pt x="92" y="7"/>
                    </a:cubicBezTo>
                    <a:cubicBezTo>
                      <a:pt x="94" y="7"/>
                      <a:pt x="94" y="7"/>
                      <a:pt x="94" y="7"/>
                    </a:cubicBezTo>
                    <a:cubicBezTo>
                      <a:pt x="94" y="5"/>
                      <a:pt x="94" y="5"/>
                      <a:pt x="94" y="5"/>
                    </a:cubicBezTo>
                    <a:cubicBezTo>
                      <a:pt x="94" y="4"/>
                      <a:pt x="95" y="3"/>
                      <a:pt x="96" y="2"/>
                    </a:cubicBezTo>
                    <a:cubicBezTo>
                      <a:pt x="97" y="1"/>
                      <a:pt x="98" y="0"/>
                      <a:pt x="99" y="0"/>
                    </a:cubicBezTo>
                    <a:cubicBezTo>
                      <a:pt x="100" y="0"/>
                      <a:pt x="100" y="0"/>
                      <a:pt x="100" y="0"/>
                    </a:cubicBezTo>
                    <a:cubicBezTo>
                      <a:pt x="101" y="1"/>
                      <a:pt x="101" y="1"/>
                      <a:pt x="101" y="1"/>
                    </a:cubicBezTo>
                    <a:cubicBezTo>
                      <a:pt x="101" y="3"/>
                      <a:pt x="101" y="3"/>
                      <a:pt x="101" y="3"/>
                    </a:cubicBezTo>
                    <a:cubicBezTo>
                      <a:pt x="101" y="3"/>
                      <a:pt x="101" y="3"/>
                      <a:pt x="101" y="3"/>
                    </a:cubicBezTo>
                    <a:cubicBezTo>
                      <a:pt x="100" y="3"/>
                      <a:pt x="100" y="3"/>
                      <a:pt x="100" y="3"/>
                    </a:cubicBezTo>
                    <a:cubicBezTo>
                      <a:pt x="99" y="3"/>
                      <a:pt x="98" y="3"/>
                      <a:pt x="98" y="4"/>
                    </a:cubicBezTo>
                    <a:cubicBezTo>
                      <a:pt x="98" y="4"/>
                      <a:pt x="98" y="5"/>
                      <a:pt x="98" y="6"/>
                    </a:cubicBezTo>
                    <a:cubicBezTo>
                      <a:pt x="98" y="7"/>
                      <a:pt x="98" y="7"/>
                      <a:pt x="98" y="7"/>
                    </a:cubicBezTo>
                    <a:cubicBezTo>
                      <a:pt x="102" y="7"/>
                      <a:pt x="102" y="7"/>
                      <a:pt x="102" y="7"/>
                    </a:cubicBezTo>
                    <a:cubicBezTo>
                      <a:pt x="102" y="4"/>
                      <a:pt x="102" y="4"/>
                      <a:pt x="102" y="4"/>
                    </a:cubicBezTo>
                    <a:cubicBezTo>
                      <a:pt x="106" y="3"/>
                      <a:pt x="106" y="3"/>
                      <a:pt x="106" y="3"/>
                    </a:cubicBezTo>
                    <a:cubicBezTo>
                      <a:pt x="106" y="7"/>
                      <a:pt x="106" y="7"/>
                      <a:pt x="106" y="7"/>
                    </a:cubicBezTo>
                    <a:cubicBezTo>
                      <a:pt x="109" y="7"/>
                      <a:pt x="109" y="7"/>
                      <a:pt x="109" y="7"/>
                    </a:cubicBezTo>
                    <a:cubicBezTo>
                      <a:pt x="109" y="10"/>
                      <a:pt x="109" y="10"/>
                      <a:pt x="109" y="10"/>
                    </a:cubicBezTo>
                    <a:cubicBezTo>
                      <a:pt x="106" y="10"/>
                      <a:pt x="106" y="10"/>
                      <a:pt x="106" y="10"/>
                    </a:cubicBezTo>
                    <a:cubicBezTo>
                      <a:pt x="106" y="16"/>
                      <a:pt x="106" y="16"/>
                      <a:pt x="106" y="16"/>
                    </a:cubicBezTo>
                    <a:cubicBezTo>
                      <a:pt x="106" y="17"/>
                      <a:pt x="106" y="18"/>
                      <a:pt x="106" y="18"/>
                    </a:cubicBezTo>
                    <a:cubicBezTo>
                      <a:pt x="106" y="18"/>
                      <a:pt x="107" y="19"/>
                      <a:pt x="108" y="19"/>
                    </a:cubicBezTo>
                    <a:cubicBezTo>
                      <a:pt x="108" y="19"/>
                      <a:pt x="108" y="19"/>
                      <a:pt x="108" y="19"/>
                    </a:cubicBezTo>
                    <a:cubicBezTo>
                      <a:pt x="109" y="18"/>
                      <a:pt x="109" y="18"/>
                      <a:pt x="109" y="18"/>
                    </a:cubicBezTo>
                    <a:cubicBezTo>
                      <a:pt x="109" y="21"/>
                      <a:pt x="109" y="21"/>
                      <a:pt x="109" y="21"/>
                    </a:cubicBezTo>
                    <a:cubicBezTo>
                      <a:pt x="109" y="21"/>
                      <a:pt x="108" y="21"/>
                      <a:pt x="108" y="21"/>
                    </a:cubicBezTo>
                    <a:cubicBezTo>
                      <a:pt x="107" y="21"/>
                      <a:pt x="107" y="21"/>
                      <a:pt x="107" y="21"/>
                    </a:cubicBezTo>
                    <a:cubicBezTo>
                      <a:pt x="105" y="21"/>
                      <a:pt x="104" y="21"/>
                      <a:pt x="103" y="20"/>
                    </a:cubicBezTo>
                    <a:cubicBezTo>
                      <a:pt x="103" y="20"/>
                      <a:pt x="102" y="18"/>
                      <a:pt x="102" y="17"/>
                    </a:cubicBezTo>
                    <a:lnTo>
                      <a:pt x="102" y="10"/>
                    </a:lnTo>
                    <a:close/>
                  </a:path>
                </a:pathLst>
              </a:custGeom>
              <a:solidFill>
                <a:srgbClr val="7778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Rectangle 140"/>
              <p:cNvSpPr>
                <a:spLocks noChangeArrowheads="1"/>
              </p:cNvSpPr>
              <p:nvPr/>
            </p:nvSpPr>
            <p:spPr bwMode="auto">
              <a:xfrm>
                <a:off x="1890" y="1210"/>
                <a:ext cx="3886" cy="21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Rectangle 141"/>
              <p:cNvSpPr>
                <a:spLocks noChangeArrowheads="1"/>
              </p:cNvSpPr>
              <p:nvPr/>
            </p:nvSpPr>
            <p:spPr bwMode="auto">
              <a:xfrm>
                <a:off x="1890" y="1210"/>
                <a:ext cx="3886" cy="2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Rectangle 142"/>
              <p:cNvSpPr>
                <a:spLocks noChangeArrowheads="1"/>
              </p:cNvSpPr>
              <p:nvPr/>
            </p:nvSpPr>
            <p:spPr bwMode="auto">
              <a:xfrm>
                <a:off x="2625" y="1718"/>
                <a:ext cx="2" cy="1"/>
              </a:xfrm>
              <a:prstGeom prst="rect">
                <a:avLst/>
              </a:prstGeom>
              <a:solidFill>
                <a:srgbClr val="E300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143"/>
              <p:cNvSpPr>
                <a:spLocks/>
              </p:cNvSpPr>
              <p:nvPr/>
            </p:nvSpPr>
            <p:spPr bwMode="auto">
              <a:xfrm>
                <a:off x="3887" y="2123"/>
                <a:ext cx="1173" cy="1282"/>
              </a:xfrm>
              <a:custGeom>
                <a:avLst/>
                <a:gdLst>
                  <a:gd name="T0" fmla="*/ 1173 w 1173"/>
                  <a:gd name="T1" fmla="*/ 843 h 1282"/>
                  <a:gd name="T2" fmla="*/ 1173 w 1173"/>
                  <a:gd name="T3" fmla="*/ 1282 h 1282"/>
                  <a:gd name="T4" fmla="*/ 0 w 1173"/>
                  <a:gd name="T5" fmla="*/ 1282 h 1282"/>
                  <a:gd name="T6" fmla="*/ 0 w 1173"/>
                  <a:gd name="T7" fmla="*/ 265 h 1282"/>
                  <a:gd name="T8" fmla="*/ 354 w 1173"/>
                  <a:gd name="T9" fmla="*/ 265 h 1282"/>
                  <a:gd name="T10" fmla="*/ 354 w 1173"/>
                  <a:gd name="T11" fmla="*/ 651 h 1282"/>
                  <a:gd name="T12" fmla="*/ 431 w 1173"/>
                  <a:gd name="T13" fmla="*/ 651 h 1282"/>
                  <a:gd name="T14" fmla="*/ 431 w 1173"/>
                  <a:gd name="T15" fmla="*/ 104 h 1282"/>
                  <a:gd name="T16" fmla="*/ 497 w 1173"/>
                  <a:gd name="T17" fmla="*/ 104 h 1282"/>
                  <a:gd name="T18" fmla="*/ 497 w 1173"/>
                  <a:gd name="T19" fmla="*/ 0 h 1282"/>
                  <a:gd name="T20" fmla="*/ 776 w 1173"/>
                  <a:gd name="T21" fmla="*/ 0 h 1282"/>
                  <a:gd name="T22" fmla="*/ 776 w 1173"/>
                  <a:gd name="T23" fmla="*/ 104 h 1282"/>
                  <a:gd name="T24" fmla="*/ 843 w 1173"/>
                  <a:gd name="T25" fmla="*/ 104 h 1282"/>
                  <a:gd name="T26" fmla="*/ 843 w 1173"/>
                  <a:gd name="T27" fmla="*/ 843 h 1282"/>
                  <a:gd name="T28" fmla="*/ 1173 w 1173"/>
                  <a:gd name="T29" fmla="*/ 843 h 1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73" h="1282">
                    <a:moveTo>
                      <a:pt x="1173" y="843"/>
                    </a:moveTo>
                    <a:lnTo>
                      <a:pt x="1173" y="1282"/>
                    </a:lnTo>
                    <a:lnTo>
                      <a:pt x="0" y="1282"/>
                    </a:lnTo>
                    <a:lnTo>
                      <a:pt x="0" y="265"/>
                    </a:lnTo>
                    <a:lnTo>
                      <a:pt x="354" y="265"/>
                    </a:lnTo>
                    <a:lnTo>
                      <a:pt x="354" y="651"/>
                    </a:lnTo>
                    <a:lnTo>
                      <a:pt x="431" y="651"/>
                    </a:lnTo>
                    <a:lnTo>
                      <a:pt x="431" y="104"/>
                    </a:lnTo>
                    <a:lnTo>
                      <a:pt x="497" y="104"/>
                    </a:lnTo>
                    <a:lnTo>
                      <a:pt x="497" y="0"/>
                    </a:lnTo>
                    <a:lnTo>
                      <a:pt x="776" y="0"/>
                    </a:lnTo>
                    <a:lnTo>
                      <a:pt x="776" y="104"/>
                    </a:lnTo>
                    <a:lnTo>
                      <a:pt x="843" y="104"/>
                    </a:lnTo>
                    <a:lnTo>
                      <a:pt x="843" y="843"/>
                    </a:lnTo>
                    <a:lnTo>
                      <a:pt x="1173" y="843"/>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144"/>
              <p:cNvSpPr>
                <a:spLocks/>
              </p:cNvSpPr>
              <p:nvPr/>
            </p:nvSpPr>
            <p:spPr bwMode="auto">
              <a:xfrm>
                <a:off x="3887" y="2123"/>
                <a:ext cx="1173" cy="1282"/>
              </a:xfrm>
              <a:custGeom>
                <a:avLst/>
                <a:gdLst>
                  <a:gd name="T0" fmla="*/ 1173 w 1173"/>
                  <a:gd name="T1" fmla="*/ 843 h 1282"/>
                  <a:gd name="T2" fmla="*/ 1173 w 1173"/>
                  <a:gd name="T3" fmla="*/ 1282 h 1282"/>
                  <a:gd name="T4" fmla="*/ 0 w 1173"/>
                  <a:gd name="T5" fmla="*/ 1282 h 1282"/>
                  <a:gd name="T6" fmla="*/ 0 w 1173"/>
                  <a:gd name="T7" fmla="*/ 265 h 1282"/>
                  <a:gd name="T8" fmla="*/ 354 w 1173"/>
                  <a:gd name="T9" fmla="*/ 265 h 1282"/>
                  <a:gd name="T10" fmla="*/ 354 w 1173"/>
                  <a:gd name="T11" fmla="*/ 651 h 1282"/>
                  <a:gd name="T12" fmla="*/ 431 w 1173"/>
                  <a:gd name="T13" fmla="*/ 651 h 1282"/>
                  <a:gd name="T14" fmla="*/ 431 w 1173"/>
                  <a:gd name="T15" fmla="*/ 104 h 1282"/>
                  <a:gd name="T16" fmla="*/ 497 w 1173"/>
                  <a:gd name="T17" fmla="*/ 104 h 1282"/>
                  <a:gd name="T18" fmla="*/ 497 w 1173"/>
                  <a:gd name="T19" fmla="*/ 0 h 1282"/>
                  <a:gd name="T20" fmla="*/ 776 w 1173"/>
                  <a:gd name="T21" fmla="*/ 0 h 1282"/>
                  <a:gd name="T22" fmla="*/ 776 w 1173"/>
                  <a:gd name="T23" fmla="*/ 104 h 1282"/>
                  <a:gd name="T24" fmla="*/ 843 w 1173"/>
                  <a:gd name="T25" fmla="*/ 104 h 1282"/>
                  <a:gd name="T26" fmla="*/ 843 w 1173"/>
                  <a:gd name="T27" fmla="*/ 843 h 1282"/>
                  <a:gd name="T28" fmla="*/ 1173 w 1173"/>
                  <a:gd name="T29" fmla="*/ 843 h 1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73" h="1282">
                    <a:moveTo>
                      <a:pt x="1173" y="843"/>
                    </a:moveTo>
                    <a:lnTo>
                      <a:pt x="1173" y="1282"/>
                    </a:lnTo>
                    <a:lnTo>
                      <a:pt x="0" y="1282"/>
                    </a:lnTo>
                    <a:lnTo>
                      <a:pt x="0" y="265"/>
                    </a:lnTo>
                    <a:lnTo>
                      <a:pt x="354" y="265"/>
                    </a:lnTo>
                    <a:lnTo>
                      <a:pt x="354" y="651"/>
                    </a:lnTo>
                    <a:lnTo>
                      <a:pt x="431" y="651"/>
                    </a:lnTo>
                    <a:lnTo>
                      <a:pt x="431" y="104"/>
                    </a:lnTo>
                    <a:lnTo>
                      <a:pt x="497" y="104"/>
                    </a:lnTo>
                    <a:lnTo>
                      <a:pt x="497" y="0"/>
                    </a:lnTo>
                    <a:lnTo>
                      <a:pt x="776" y="0"/>
                    </a:lnTo>
                    <a:lnTo>
                      <a:pt x="776" y="104"/>
                    </a:lnTo>
                    <a:lnTo>
                      <a:pt x="843" y="104"/>
                    </a:lnTo>
                    <a:lnTo>
                      <a:pt x="843" y="843"/>
                    </a:lnTo>
                    <a:lnTo>
                      <a:pt x="1173" y="84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145"/>
              <p:cNvSpPr>
                <a:spLocks/>
              </p:cNvSpPr>
              <p:nvPr/>
            </p:nvSpPr>
            <p:spPr bwMode="auto">
              <a:xfrm>
                <a:off x="2945" y="2020"/>
                <a:ext cx="886" cy="1385"/>
              </a:xfrm>
              <a:custGeom>
                <a:avLst/>
                <a:gdLst>
                  <a:gd name="T0" fmla="*/ 886 w 886"/>
                  <a:gd name="T1" fmla="*/ 0 h 1385"/>
                  <a:gd name="T2" fmla="*/ 886 w 886"/>
                  <a:gd name="T3" fmla="*/ 1385 h 1385"/>
                  <a:gd name="T4" fmla="*/ 0 w 886"/>
                  <a:gd name="T5" fmla="*/ 1385 h 1385"/>
                  <a:gd name="T6" fmla="*/ 0 w 886"/>
                  <a:gd name="T7" fmla="*/ 731 h 1385"/>
                  <a:gd name="T8" fmla="*/ 46 w 886"/>
                  <a:gd name="T9" fmla="*/ 731 h 1385"/>
                  <a:gd name="T10" fmla="*/ 46 w 886"/>
                  <a:gd name="T11" fmla="*/ 493 h 1385"/>
                  <a:gd name="T12" fmla="*/ 385 w 886"/>
                  <a:gd name="T13" fmla="*/ 493 h 1385"/>
                  <a:gd name="T14" fmla="*/ 385 w 886"/>
                  <a:gd name="T15" fmla="*/ 731 h 1385"/>
                  <a:gd name="T16" fmla="*/ 430 w 886"/>
                  <a:gd name="T17" fmla="*/ 731 h 1385"/>
                  <a:gd name="T18" fmla="*/ 430 w 886"/>
                  <a:gd name="T19" fmla="*/ 1040 h 1385"/>
                  <a:gd name="T20" fmla="*/ 612 w 886"/>
                  <a:gd name="T21" fmla="*/ 1040 h 1385"/>
                  <a:gd name="T22" fmla="*/ 612 w 886"/>
                  <a:gd name="T23" fmla="*/ 43 h 1385"/>
                  <a:gd name="T24" fmla="*/ 886 w 886"/>
                  <a:gd name="T25" fmla="*/ 0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6" h="1385">
                    <a:moveTo>
                      <a:pt x="886" y="0"/>
                    </a:moveTo>
                    <a:lnTo>
                      <a:pt x="886" y="1385"/>
                    </a:lnTo>
                    <a:lnTo>
                      <a:pt x="0" y="1385"/>
                    </a:lnTo>
                    <a:lnTo>
                      <a:pt x="0" y="731"/>
                    </a:lnTo>
                    <a:lnTo>
                      <a:pt x="46" y="731"/>
                    </a:lnTo>
                    <a:lnTo>
                      <a:pt x="46" y="493"/>
                    </a:lnTo>
                    <a:lnTo>
                      <a:pt x="385" y="493"/>
                    </a:lnTo>
                    <a:lnTo>
                      <a:pt x="385" y="731"/>
                    </a:lnTo>
                    <a:lnTo>
                      <a:pt x="430" y="731"/>
                    </a:lnTo>
                    <a:lnTo>
                      <a:pt x="430" y="1040"/>
                    </a:lnTo>
                    <a:lnTo>
                      <a:pt x="612" y="1040"/>
                    </a:lnTo>
                    <a:lnTo>
                      <a:pt x="612" y="43"/>
                    </a:lnTo>
                    <a:lnTo>
                      <a:pt x="886"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146"/>
              <p:cNvSpPr>
                <a:spLocks/>
              </p:cNvSpPr>
              <p:nvPr/>
            </p:nvSpPr>
            <p:spPr bwMode="auto">
              <a:xfrm>
                <a:off x="2945" y="2020"/>
                <a:ext cx="886" cy="1385"/>
              </a:xfrm>
              <a:custGeom>
                <a:avLst/>
                <a:gdLst>
                  <a:gd name="T0" fmla="*/ 886 w 886"/>
                  <a:gd name="T1" fmla="*/ 0 h 1385"/>
                  <a:gd name="T2" fmla="*/ 886 w 886"/>
                  <a:gd name="T3" fmla="*/ 1385 h 1385"/>
                  <a:gd name="T4" fmla="*/ 0 w 886"/>
                  <a:gd name="T5" fmla="*/ 1385 h 1385"/>
                  <a:gd name="T6" fmla="*/ 0 w 886"/>
                  <a:gd name="T7" fmla="*/ 731 h 1385"/>
                  <a:gd name="T8" fmla="*/ 46 w 886"/>
                  <a:gd name="T9" fmla="*/ 731 h 1385"/>
                  <a:gd name="T10" fmla="*/ 46 w 886"/>
                  <a:gd name="T11" fmla="*/ 493 h 1385"/>
                  <a:gd name="T12" fmla="*/ 385 w 886"/>
                  <a:gd name="T13" fmla="*/ 493 h 1385"/>
                  <a:gd name="T14" fmla="*/ 385 w 886"/>
                  <a:gd name="T15" fmla="*/ 731 h 1385"/>
                  <a:gd name="T16" fmla="*/ 430 w 886"/>
                  <a:gd name="T17" fmla="*/ 731 h 1385"/>
                  <a:gd name="T18" fmla="*/ 430 w 886"/>
                  <a:gd name="T19" fmla="*/ 1040 h 1385"/>
                  <a:gd name="T20" fmla="*/ 612 w 886"/>
                  <a:gd name="T21" fmla="*/ 1040 h 1385"/>
                  <a:gd name="T22" fmla="*/ 612 w 886"/>
                  <a:gd name="T23" fmla="*/ 43 h 1385"/>
                  <a:gd name="T24" fmla="*/ 886 w 886"/>
                  <a:gd name="T25" fmla="*/ 0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6" h="1385">
                    <a:moveTo>
                      <a:pt x="886" y="0"/>
                    </a:moveTo>
                    <a:lnTo>
                      <a:pt x="886" y="1385"/>
                    </a:lnTo>
                    <a:lnTo>
                      <a:pt x="0" y="1385"/>
                    </a:lnTo>
                    <a:lnTo>
                      <a:pt x="0" y="731"/>
                    </a:lnTo>
                    <a:lnTo>
                      <a:pt x="46" y="731"/>
                    </a:lnTo>
                    <a:lnTo>
                      <a:pt x="46" y="493"/>
                    </a:lnTo>
                    <a:lnTo>
                      <a:pt x="385" y="493"/>
                    </a:lnTo>
                    <a:lnTo>
                      <a:pt x="385" y="731"/>
                    </a:lnTo>
                    <a:lnTo>
                      <a:pt x="430" y="731"/>
                    </a:lnTo>
                    <a:lnTo>
                      <a:pt x="430" y="1040"/>
                    </a:lnTo>
                    <a:lnTo>
                      <a:pt x="612" y="1040"/>
                    </a:lnTo>
                    <a:lnTo>
                      <a:pt x="612" y="43"/>
                    </a:lnTo>
                    <a:lnTo>
                      <a:pt x="8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147"/>
              <p:cNvSpPr>
                <a:spLocks noEditPoints="1"/>
              </p:cNvSpPr>
              <p:nvPr/>
            </p:nvSpPr>
            <p:spPr bwMode="auto">
              <a:xfrm>
                <a:off x="2163" y="1275"/>
                <a:ext cx="937" cy="2130"/>
              </a:xfrm>
              <a:custGeom>
                <a:avLst/>
                <a:gdLst>
                  <a:gd name="T0" fmla="*/ 580 w 582"/>
                  <a:gd name="T1" fmla="*/ 208 h 1309"/>
                  <a:gd name="T2" fmla="*/ 579 w 582"/>
                  <a:gd name="T3" fmla="*/ 208 h 1309"/>
                  <a:gd name="T4" fmla="*/ 582 w 582"/>
                  <a:gd name="T5" fmla="*/ 207 h 1309"/>
                  <a:gd name="T6" fmla="*/ 311 w 582"/>
                  <a:gd name="T7" fmla="*/ 154 h 1309"/>
                  <a:gd name="T8" fmla="*/ 295 w 582"/>
                  <a:gd name="T9" fmla="*/ 0 h 1309"/>
                  <a:gd name="T10" fmla="*/ 285 w 582"/>
                  <a:gd name="T11" fmla="*/ 0 h 1309"/>
                  <a:gd name="T12" fmla="*/ 269 w 582"/>
                  <a:gd name="T13" fmla="*/ 154 h 1309"/>
                  <a:gd name="T14" fmla="*/ 2 w 582"/>
                  <a:gd name="T15" fmla="*/ 207 h 1309"/>
                  <a:gd name="T16" fmla="*/ 2 w 582"/>
                  <a:gd name="T17" fmla="*/ 208 h 1309"/>
                  <a:gd name="T18" fmla="*/ 0 w 582"/>
                  <a:gd name="T19" fmla="*/ 208 h 1309"/>
                  <a:gd name="T20" fmla="*/ 192 w 582"/>
                  <a:gd name="T21" fmla="*/ 255 h 1309"/>
                  <a:gd name="T22" fmla="*/ 260 w 582"/>
                  <a:gd name="T23" fmla="*/ 780 h 1309"/>
                  <a:gd name="T24" fmla="*/ 256 w 582"/>
                  <a:gd name="T25" fmla="*/ 908 h 1309"/>
                  <a:gd name="T26" fmla="*/ 162 w 582"/>
                  <a:gd name="T27" fmla="*/ 935 h 1309"/>
                  <a:gd name="T28" fmla="*/ 161 w 582"/>
                  <a:gd name="T29" fmla="*/ 935 h 1309"/>
                  <a:gd name="T30" fmla="*/ 161 w 582"/>
                  <a:gd name="T31" fmla="*/ 935 h 1309"/>
                  <a:gd name="T32" fmla="*/ 161 w 582"/>
                  <a:gd name="T33" fmla="*/ 935 h 1309"/>
                  <a:gd name="T34" fmla="*/ 162 w 582"/>
                  <a:gd name="T35" fmla="*/ 935 h 1309"/>
                  <a:gd name="T36" fmla="*/ 252 w 582"/>
                  <a:gd name="T37" fmla="*/ 961 h 1309"/>
                  <a:gd name="T38" fmla="*/ 190 w 582"/>
                  <a:gd name="T39" fmla="*/ 1309 h 1309"/>
                  <a:gd name="T40" fmla="*/ 214 w 582"/>
                  <a:gd name="T41" fmla="*/ 1309 h 1309"/>
                  <a:gd name="T42" fmla="*/ 275 w 582"/>
                  <a:gd name="T43" fmla="*/ 962 h 1309"/>
                  <a:gd name="T44" fmla="*/ 278 w 582"/>
                  <a:gd name="T45" fmla="*/ 962 h 1309"/>
                  <a:gd name="T46" fmla="*/ 278 w 582"/>
                  <a:gd name="T47" fmla="*/ 1309 h 1309"/>
                  <a:gd name="T48" fmla="*/ 302 w 582"/>
                  <a:gd name="T49" fmla="*/ 1309 h 1309"/>
                  <a:gd name="T50" fmla="*/ 302 w 582"/>
                  <a:gd name="T51" fmla="*/ 962 h 1309"/>
                  <a:gd name="T52" fmla="*/ 305 w 582"/>
                  <a:gd name="T53" fmla="*/ 962 h 1309"/>
                  <a:gd name="T54" fmla="*/ 367 w 582"/>
                  <a:gd name="T55" fmla="*/ 1309 h 1309"/>
                  <a:gd name="T56" fmla="*/ 390 w 582"/>
                  <a:gd name="T57" fmla="*/ 1309 h 1309"/>
                  <a:gd name="T58" fmla="*/ 328 w 582"/>
                  <a:gd name="T59" fmla="*/ 961 h 1309"/>
                  <a:gd name="T60" fmla="*/ 419 w 582"/>
                  <a:gd name="T61" fmla="*/ 935 h 1309"/>
                  <a:gd name="T62" fmla="*/ 419 w 582"/>
                  <a:gd name="T63" fmla="*/ 935 h 1309"/>
                  <a:gd name="T64" fmla="*/ 419 w 582"/>
                  <a:gd name="T65" fmla="*/ 935 h 1309"/>
                  <a:gd name="T66" fmla="*/ 419 w 582"/>
                  <a:gd name="T67" fmla="*/ 935 h 1309"/>
                  <a:gd name="T68" fmla="*/ 419 w 582"/>
                  <a:gd name="T69" fmla="*/ 935 h 1309"/>
                  <a:gd name="T70" fmla="*/ 324 w 582"/>
                  <a:gd name="T71" fmla="*/ 908 h 1309"/>
                  <a:gd name="T72" fmla="*/ 320 w 582"/>
                  <a:gd name="T73" fmla="*/ 780 h 1309"/>
                  <a:gd name="T74" fmla="*/ 391 w 582"/>
                  <a:gd name="T75" fmla="*/ 255 h 1309"/>
                  <a:gd name="T76" fmla="*/ 580 w 582"/>
                  <a:gd name="T77" fmla="*/ 208 h 1309"/>
                  <a:gd name="T78" fmla="*/ 217 w 582"/>
                  <a:gd name="T79" fmla="*/ 258 h 1309"/>
                  <a:gd name="T80" fmla="*/ 277 w 582"/>
                  <a:gd name="T81" fmla="*/ 261 h 1309"/>
                  <a:gd name="T82" fmla="*/ 278 w 582"/>
                  <a:gd name="T83" fmla="*/ 630 h 1309"/>
                  <a:gd name="T84" fmla="*/ 217 w 582"/>
                  <a:gd name="T85" fmla="*/ 258 h 1309"/>
                  <a:gd name="T86" fmla="*/ 302 w 582"/>
                  <a:gd name="T87" fmla="*/ 641 h 1309"/>
                  <a:gd name="T88" fmla="*/ 302 w 582"/>
                  <a:gd name="T89" fmla="*/ 261 h 1309"/>
                  <a:gd name="T90" fmla="*/ 360 w 582"/>
                  <a:gd name="T91" fmla="*/ 258 h 1309"/>
                  <a:gd name="T92" fmla="*/ 302 w 582"/>
                  <a:gd name="T93" fmla="*/ 641 h 1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82" h="1309">
                    <a:moveTo>
                      <a:pt x="580" y="208"/>
                    </a:moveTo>
                    <a:cubicBezTo>
                      <a:pt x="579" y="208"/>
                      <a:pt x="579" y="208"/>
                      <a:pt x="579" y="208"/>
                    </a:cubicBezTo>
                    <a:cubicBezTo>
                      <a:pt x="582" y="207"/>
                      <a:pt x="582" y="207"/>
                      <a:pt x="582" y="207"/>
                    </a:cubicBezTo>
                    <a:cubicBezTo>
                      <a:pt x="498" y="175"/>
                      <a:pt x="406" y="156"/>
                      <a:pt x="311" y="154"/>
                    </a:cubicBezTo>
                    <a:cubicBezTo>
                      <a:pt x="295" y="0"/>
                      <a:pt x="295" y="0"/>
                      <a:pt x="295" y="0"/>
                    </a:cubicBezTo>
                    <a:cubicBezTo>
                      <a:pt x="285" y="0"/>
                      <a:pt x="285" y="0"/>
                      <a:pt x="285" y="0"/>
                    </a:cubicBezTo>
                    <a:cubicBezTo>
                      <a:pt x="269" y="154"/>
                      <a:pt x="269" y="154"/>
                      <a:pt x="269" y="154"/>
                    </a:cubicBezTo>
                    <a:cubicBezTo>
                      <a:pt x="175" y="157"/>
                      <a:pt x="85" y="176"/>
                      <a:pt x="2" y="207"/>
                    </a:cubicBezTo>
                    <a:cubicBezTo>
                      <a:pt x="2" y="208"/>
                      <a:pt x="2" y="208"/>
                      <a:pt x="2" y="208"/>
                    </a:cubicBezTo>
                    <a:cubicBezTo>
                      <a:pt x="0" y="208"/>
                      <a:pt x="0" y="208"/>
                      <a:pt x="0" y="208"/>
                    </a:cubicBezTo>
                    <a:cubicBezTo>
                      <a:pt x="61" y="231"/>
                      <a:pt x="125" y="247"/>
                      <a:pt x="192" y="255"/>
                    </a:cubicBezTo>
                    <a:cubicBezTo>
                      <a:pt x="237" y="427"/>
                      <a:pt x="260" y="603"/>
                      <a:pt x="260" y="780"/>
                    </a:cubicBezTo>
                    <a:cubicBezTo>
                      <a:pt x="260" y="823"/>
                      <a:pt x="259" y="866"/>
                      <a:pt x="256" y="908"/>
                    </a:cubicBezTo>
                    <a:cubicBezTo>
                      <a:pt x="212" y="912"/>
                      <a:pt x="177" y="922"/>
                      <a:pt x="162" y="935"/>
                    </a:cubicBezTo>
                    <a:cubicBezTo>
                      <a:pt x="161" y="935"/>
                      <a:pt x="161" y="935"/>
                      <a:pt x="161" y="935"/>
                    </a:cubicBezTo>
                    <a:cubicBezTo>
                      <a:pt x="161" y="935"/>
                      <a:pt x="161" y="935"/>
                      <a:pt x="161" y="935"/>
                    </a:cubicBezTo>
                    <a:cubicBezTo>
                      <a:pt x="161" y="935"/>
                      <a:pt x="161" y="935"/>
                      <a:pt x="161" y="935"/>
                    </a:cubicBezTo>
                    <a:cubicBezTo>
                      <a:pt x="162" y="935"/>
                      <a:pt x="162" y="935"/>
                      <a:pt x="162" y="935"/>
                    </a:cubicBezTo>
                    <a:cubicBezTo>
                      <a:pt x="176" y="947"/>
                      <a:pt x="210" y="957"/>
                      <a:pt x="252" y="961"/>
                    </a:cubicBezTo>
                    <a:cubicBezTo>
                      <a:pt x="242" y="1078"/>
                      <a:pt x="221" y="1195"/>
                      <a:pt x="190" y="1309"/>
                    </a:cubicBezTo>
                    <a:cubicBezTo>
                      <a:pt x="214" y="1309"/>
                      <a:pt x="214" y="1309"/>
                      <a:pt x="214" y="1309"/>
                    </a:cubicBezTo>
                    <a:cubicBezTo>
                      <a:pt x="244" y="1195"/>
                      <a:pt x="265" y="1079"/>
                      <a:pt x="275" y="962"/>
                    </a:cubicBezTo>
                    <a:cubicBezTo>
                      <a:pt x="276" y="962"/>
                      <a:pt x="277" y="962"/>
                      <a:pt x="278" y="962"/>
                    </a:cubicBezTo>
                    <a:cubicBezTo>
                      <a:pt x="278" y="1309"/>
                      <a:pt x="278" y="1309"/>
                      <a:pt x="278" y="1309"/>
                    </a:cubicBezTo>
                    <a:cubicBezTo>
                      <a:pt x="302" y="1309"/>
                      <a:pt x="302" y="1309"/>
                      <a:pt x="302" y="1309"/>
                    </a:cubicBezTo>
                    <a:cubicBezTo>
                      <a:pt x="302" y="962"/>
                      <a:pt x="302" y="962"/>
                      <a:pt x="302" y="962"/>
                    </a:cubicBezTo>
                    <a:cubicBezTo>
                      <a:pt x="303" y="962"/>
                      <a:pt x="304" y="962"/>
                      <a:pt x="305" y="962"/>
                    </a:cubicBezTo>
                    <a:cubicBezTo>
                      <a:pt x="316" y="1079"/>
                      <a:pt x="336" y="1195"/>
                      <a:pt x="367" y="1309"/>
                    </a:cubicBezTo>
                    <a:cubicBezTo>
                      <a:pt x="390" y="1309"/>
                      <a:pt x="390" y="1309"/>
                      <a:pt x="390" y="1309"/>
                    </a:cubicBezTo>
                    <a:cubicBezTo>
                      <a:pt x="359" y="1195"/>
                      <a:pt x="339" y="1078"/>
                      <a:pt x="328" y="961"/>
                    </a:cubicBezTo>
                    <a:cubicBezTo>
                      <a:pt x="370" y="957"/>
                      <a:pt x="404" y="947"/>
                      <a:pt x="419" y="935"/>
                    </a:cubicBezTo>
                    <a:cubicBezTo>
                      <a:pt x="419" y="935"/>
                      <a:pt x="419" y="935"/>
                      <a:pt x="419" y="935"/>
                    </a:cubicBezTo>
                    <a:cubicBezTo>
                      <a:pt x="419" y="935"/>
                      <a:pt x="419" y="935"/>
                      <a:pt x="419" y="935"/>
                    </a:cubicBezTo>
                    <a:cubicBezTo>
                      <a:pt x="419" y="935"/>
                      <a:pt x="419" y="935"/>
                      <a:pt x="419" y="935"/>
                    </a:cubicBezTo>
                    <a:cubicBezTo>
                      <a:pt x="419" y="935"/>
                      <a:pt x="419" y="935"/>
                      <a:pt x="419" y="935"/>
                    </a:cubicBezTo>
                    <a:cubicBezTo>
                      <a:pt x="404" y="922"/>
                      <a:pt x="368" y="912"/>
                      <a:pt x="324" y="908"/>
                    </a:cubicBezTo>
                    <a:cubicBezTo>
                      <a:pt x="321" y="866"/>
                      <a:pt x="320" y="823"/>
                      <a:pt x="320" y="780"/>
                    </a:cubicBezTo>
                    <a:cubicBezTo>
                      <a:pt x="320" y="604"/>
                      <a:pt x="346" y="426"/>
                      <a:pt x="391" y="255"/>
                    </a:cubicBezTo>
                    <a:cubicBezTo>
                      <a:pt x="457" y="247"/>
                      <a:pt x="520" y="231"/>
                      <a:pt x="580" y="208"/>
                    </a:cubicBezTo>
                    <a:close/>
                    <a:moveTo>
                      <a:pt x="217" y="258"/>
                    </a:moveTo>
                    <a:cubicBezTo>
                      <a:pt x="237" y="260"/>
                      <a:pt x="257" y="261"/>
                      <a:pt x="277" y="261"/>
                    </a:cubicBezTo>
                    <a:cubicBezTo>
                      <a:pt x="278" y="322"/>
                      <a:pt x="278" y="569"/>
                      <a:pt x="278" y="630"/>
                    </a:cubicBezTo>
                    <a:cubicBezTo>
                      <a:pt x="262" y="460"/>
                      <a:pt x="248" y="370"/>
                      <a:pt x="217" y="258"/>
                    </a:cubicBezTo>
                    <a:close/>
                    <a:moveTo>
                      <a:pt x="302" y="641"/>
                    </a:moveTo>
                    <a:cubicBezTo>
                      <a:pt x="302" y="261"/>
                      <a:pt x="302" y="261"/>
                      <a:pt x="302" y="261"/>
                    </a:cubicBezTo>
                    <a:cubicBezTo>
                      <a:pt x="321" y="261"/>
                      <a:pt x="341" y="260"/>
                      <a:pt x="360" y="258"/>
                    </a:cubicBezTo>
                    <a:cubicBezTo>
                      <a:pt x="326" y="395"/>
                      <a:pt x="311" y="511"/>
                      <a:pt x="302" y="641"/>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149"/>
              <p:cNvSpPr>
                <a:spLocks/>
              </p:cNvSpPr>
              <p:nvPr/>
            </p:nvSpPr>
            <p:spPr bwMode="auto">
              <a:xfrm>
                <a:off x="3399" y="1558"/>
                <a:ext cx="866" cy="505"/>
              </a:xfrm>
              <a:custGeom>
                <a:avLst/>
                <a:gdLst>
                  <a:gd name="T0" fmla="*/ 866 w 866"/>
                  <a:gd name="T1" fmla="*/ 0 h 505"/>
                  <a:gd name="T2" fmla="*/ 0 w 866"/>
                  <a:gd name="T3" fmla="*/ 0 h 505"/>
                  <a:gd name="T4" fmla="*/ 0 w 866"/>
                  <a:gd name="T5" fmla="*/ 505 h 505"/>
                  <a:gd name="T6" fmla="*/ 158 w 866"/>
                  <a:gd name="T7" fmla="*/ 505 h 505"/>
                  <a:gd name="T8" fmla="*/ 158 w 866"/>
                  <a:gd name="T9" fmla="*/ 505 h 505"/>
                  <a:gd name="T10" fmla="*/ 432 w 866"/>
                  <a:gd name="T11" fmla="*/ 462 h 505"/>
                  <a:gd name="T12" fmla="*/ 432 w 866"/>
                  <a:gd name="T13" fmla="*/ 505 h 505"/>
                  <a:gd name="T14" fmla="*/ 866 w 866"/>
                  <a:gd name="T15" fmla="*/ 505 h 505"/>
                  <a:gd name="T16" fmla="*/ 866 w 866"/>
                  <a:gd name="T17" fmla="*/ 0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6" h="505">
                    <a:moveTo>
                      <a:pt x="866" y="0"/>
                    </a:moveTo>
                    <a:lnTo>
                      <a:pt x="0" y="0"/>
                    </a:lnTo>
                    <a:lnTo>
                      <a:pt x="0" y="505"/>
                    </a:lnTo>
                    <a:lnTo>
                      <a:pt x="158" y="505"/>
                    </a:lnTo>
                    <a:lnTo>
                      <a:pt x="158" y="505"/>
                    </a:lnTo>
                    <a:lnTo>
                      <a:pt x="432" y="462"/>
                    </a:lnTo>
                    <a:lnTo>
                      <a:pt x="432" y="505"/>
                    </a:lnTo>
                    <a:lnTo>
                      <a:pt x="866" y="505"/>
                    </a:lnTo>
                    <a:lnTo>
                      <a:pt x="8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151"/>
              <p:cNvSpPr>
                <a:spLocks/>
              </p:cNvSpPr>
              <p:nvPr/>
            </p:nvSpPr>
            <p:spPr bwMode="auto">
              <a:xfrm>
                <a:off x="3557" y="2020"/>
                <a:ext cx="274" cy="43"/>
              </a:xfrm>
              <a:custGeom>
                <a:avLst/>
                <a:gdLst>
                  <a:gd name="T0" fmla="*/ 274 w 274"/>
                  <a:gd name="T1" fmla="*/ 0 h 43"/>
                  <a:gd name="T2" fmla="*/ 0 w 274"/>
                  <a:gd name="T3" fmla="*/ 43 h 43"/>
                  <a:gd name="T4" fmla="*/ 0 w 274"/>
                  <a:gd name="T5" fmla="*/ 43 h 43"/>
                  <a:gd name="T6" fmla="*/ 274 w 274"/>
                  <a:gd name="T7" fmla="*/ 43 h 43"/>
                  <a:gd name="T8" fmla="*/ 274 w 274"/>
                  <a:gd name="T9" fmla="*/ 0 h 43"/>
                </a:gdLst>
                <a:ahLst/>
                <a:cxnLst>
                  <a:cxn ang="0">
                    <a:pos x="T0" y="T1"/>
                  </a:cxn>
                  <a:cxn ang="0">
                    <a:pos x="T2" y="T3"/>
                  </a:cxn>
                  <a:cxn ang="0">
                    <a:pos x="T4" y="T5"/>
                  </a:cxn>
                  <a:cxn ang="0">
                    <a:pos x="T6" y="T7"/>
                  </a:cxn>
                  <a:cxn ang="0">
                    <a:pos x="T8" y="T9"/>
                  </a:cxn>
                </a:cxnLst>
                <a:rect l="0" t="0" r="r" b="b"/>
                <a:pathLst>
                  <a:path w="274" h="43">
                    <a:moveTo>
                      <a:pt x="274" y="0"/>
                    </a:moveTo>
                    <a:lnTo>
                      <a:pt x="0" y="43"/>
                    </a:lnTo>
                    <a:lnTo>
                      <a:pt x="0" y="43"/>
                    </a:lnTo>
                    <a:lnTo>
                      <a:pt x="274" y="43"/>
                    </a:lnTo>
                    <a:lnTo>
                      <a:pt x="27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154"/>
              <p:cNvSpPr>
                <a:spLocks/>
              </p:cNvSpPr>
              <p:nvPr/>
            </p:nvSpPr>
            <p:spPr bwMode="auto">
              <a:xfrm>
                <a:off x="3831" y="2315"/>
                <a:ext cx="434" cy="239"/>
              </a:xfrm>
              <a:custGeom>
                <a:avLst/>
                <a:gdLst>
                  <a:gd name="T0" fmla="*/ 434 w 434"/>
                  <a:gd name="T1" fmla="*/ 0 h 239"/>
                  <a:gd name="T2" fmla="*/ 0 w 434"/>
                  <a:gd name="T3" fmla="*/ 0 h 239"/>
                  <a:gd name="T4" fmla="*/ 0 w 434"/>
                  <a:gd name="T5" fmla="*/ 239 h 239"/>
                  <a:gd name="T6" fmla="*/ 56 w 434"/>
                  <a:gd name="T7" fmla="*/ 239 h 239"/>
                  <a:gd name="T8" fmla="*/ 56 w 434"/>
                  <a:gd name="T9" fmla="*/ 73 h 239"/>
                  <a:gd name="T10" fmla="*/ 410 w 434"/>
                  <a:gd name="T11" fmla="*/ 73 h 239"/>
                  <a:gd name="T12" fmla="*/ 410 w 434"/>
                  <a:gd name="T13" fmla="*/ 239 h 239"/>
                  <a:gd name="T14" fmla="*/ 434 w 434"/>
                  <a:gd name="T15" fmla="*/ 239 h 239"/>
                  <a:gd name="T16" fmla="*/ 434 w 434"/>
                  <a:gd name="T17" fmla="*/ 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4" h="239">
                    <a:moveTo>
                      <a:pt x="434" y="0"/>
                    </a:moveTo>
                    <a:lnTo>
                      <a:pt x="0" y="0"/>
                    </a:lnTo>
                    <a:lnTo>
                      <a:pt x="0" y="239"/>
                    </a:lnTo>
                    <a:lnTo>
                      <a:pt x="56" y="239"/>
                    </a:lnTo>
                    <a:lnTo>
                      <a:pt x="56" y="73"/>
                    </a:lnTo>
                    <a:lnTo>
                      <a:pt x="410" y="73"/>
                    </a:lnTo>
                    <a:lnTo>
                      <a:pt x="410" y="239"/>
                    </a:lnTo>
                    <a:lnTo>
                      <a:pt x="434" y="239"/>
                    </a:lnTo>
                    <a:lnTo>
                      <a:pt x="43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Rectangle 156"/>
              <p:cNvSpPr>
                <a:spLocks noChangeArrowheads="1"/>
              </p:cNvSpPr>
              <p:nvPr/>
            </p:nvSpPr>
            <p:spPr bwMode="auto">
              <a:xfrm>
                <a:off x="3887" y="2388"/>
                <a:ext cx="354"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Rectangle 158"/>
              <p:cNvSpPr>
                <a:spLocks noChangeArrowheads="1"/>
              </p:cNvSpPr>
              <p:nvPr/>
            </p:nvSpPr>
            <p:spPr bwMode="auto">
              <a:xfrm>
                <a:off x="3399" y="2315"/>
                <a:ext cx="158"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Rectangle 160"/>
              <p:cNvSpPr>
                <a:spLocks noChangeArrowheads="1"/>
              </p:cNvSpPr>
              <p:nvPr/>
            </p:nvSpPr>
            <p:spPr bwMode="auto">
              <a:xfrm>
                <a:off x="3557" y="2315"/>
                <a:ext cx="274"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174"/>
              <p:cNvSpPr>
                <a:spLocks noEditPoints="1"/>
              </p:cNvSpPr>
              <p:nvPr/>
            </p:nvSpPr>
            <p:spPr bwMode="auto">
              <a:xfrm>
                <a:off x="3831" y="2559"/>
                <a:ext cx="434" cy="241"/>
              </a:xfrm>
              <a:custGeom>
                <a:avLst/>
                <a:gdLst>
                  <a:gd name="T0" fmla="*/ 56 w 434"/>
                  <a:gd name="T1" fmla="*/ 0 h 241"/>
                  <a:gd name="T2" fmla="*/ 0 w 434"/>
                  <a:gd name="T3" fmla="*/ 0 h 241"/>
                  <a:gd name="T4" fmla="*/ 0 w 434"/>
                  <a:gd name="T5" fmla="*/ 241 h 241"/>
                  <a:gd name="T6" fmla="*/ 56 w 434"/>
                  <a:gd name="T7" fmla="*/ 241 h 241"/>
                  <a:gd name="T8" fmla="*/ 56 w 434"/>
                  <a:gd name="T9" fmla="*/ 0 h 241"/>
                  <a:gd name="T10" fmla="*/ 434 w 434"/>
                  <a:gd name="T11" fmla="*/ 0 h 241"/>
                  <a:gd name="T12" fmla="*/ 410 w 434"/>
                  <a:gd name="T13" fmla="*/ 0 h 241"/>
                  <a:gd name="T14" fmla="*/ 410 w 434"/>
                  <a:gd name="T15" fmla="*/ 215 h 241"/>
                  <a:gd name="T16" fmla="*/ 434 w 434"/>
                  <a:gd name="T17" fmla="*/ 215 h 241"/>
                  <a:gd name="T18" fmla="*/ 434 w 434"/>
                  <a:gd name="T19"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4" h="241">
                    <a:moveTo>
                      <a:pt x="56" y="0"/>
                    </a:moveTo>
                    <a:lnTo>
                      <a:pt x="0" y="0"/>
                    </a:lnTo>
                    <a:lnTo>
                      <a:pt x="0" y="241"/>
                    </a:lnTo>
                    <a:lnTo>
                      <a:pt x="56" y="241"/>
                    </a:lnTo>
                    <a:lnTo>
                      <a:pt x="56" y="0"/>
                    </a:lnTo>
                    <a:moveTo>
                      <a:pt x="434" y="0"/>
                    </a:moveTo>
                    <a:lnTo>
                      <a:pt x="410" y="0"/>
                    </a:lnTo>
                    <a:lnTo>
                      <a:pt x="410" y="215"/>
                    </a:lnTo>
                    <a:lnTo>
                      <a:pt x="434" y="215"/>
                    </a:lnTo>
                    <a:lnTo>
                      <a:pt x="43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176"/>
              <p:cNvSpPr>
                <a:spLocks/>
              </p:cNvSpPr>
              <p:nvPr/>
            </p:nvSpPr>
            <p:spPr bwMode="auto">
              <a:xfrm>
                <a:off x="3887" y="2559"/>
                <a:ext cx="378" cy="241"/>
              </a:xfrm>
              <a:custGeom>
                <a:avLst/>
                <a:gdLst>
                  <a:gd name="T0" fmla="*/ 354 w 378"/>
                  <a:gd name="T1" fmla="*/ 0 h 241"/>
                  <a:gd name="T2" fmla="*/ 0 w 378"/>
                  <a:gd name="T3" fmla="*/ 0 h 241"/>
                  <a:gd name="T4" fmla="*/ 0 w 378"/>
                  <a:gd name="T5" fmla="*/ 241 h 241"/>
                  <a:gd name="T6" fmla="*/ 378 w 378"/>
                  <a:gd name="T7" fmla="*/ 241 h 241"/>
                  <a:gd name="T8" fmla="*/ 378 w 378"/>
                  <a:gd name="T9" fmla="*/ 215 h 241"/>
                  <a:gd name="T10" fmla="*/ 354 w 378"/>
                  <a:gd name="T11" fmla="*/ 215 h 241"/>
                  <a:gd name="T12" fmla="*/ 354 w 378"/>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378" h="241">
                    <a:moveTo>
                      <a:pt x="354" y="0"/>
                    </a:moveTo>
                    <a:lnTo>
                      <a:pt x="0" y="0"/>
                    </a:lnTo>
                    <a:lnTo>
                      <a:pt x="0" y="241"/>
                    </a:lnTo>
                    <a:lnTo>
                      <a:pt x="378" y="241"/>
                    </a:lnTo>
                    <a:lnTo>
                      <a:pt x="378" y="215"/>
                    </a:lnTo>
                    <a:lnTo>
                      <a:pt x="354" y="215"/>
                    </a:lnTo>
                    <a:lnTo>
                      <a:pt x="3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Rectangle 178"/>
              <p:cNvSpPr>
                <a:spLocks noChangeArrowheads="1"/>
              </p:cNvSpPr>
              <p:nvPr/>
            </p:nvSpPr>
            <p:spPr bwMode="auto">
              <a:xfrm>
                <a:off x="3399" y="2559"/>
                <a:ext cx="158"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Rectangle 180"/>
              <p:cNvSpPr>
                <a:spLocks noChangeArrowheads="1"/>
              </p:cNvSpPr>
              <p:nvPr/>
            </p:nvSpPr>
            <p:spPr bwMode="auto">
              <a:xfrm>
                <a:off x="3557" y="2559"/>
                <a:ext cx="27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 name="Freeform 185"/>
              <p:cNvSpPr>
                <a:spLocks/>
              </p:cNvSpPr>
              <p:nvPr/>
            </p:nvSpPr>
            <p:spPr bwMode="auto">
              <a:xfrm>
                <a:off x="3401" y="2804"/>
                <a:ext cx="156" cy="256"/>
              </a:xfrm>
              <a:custGeom>
                <a:avLst/>
                <a:gdLst>
                  <a:gd name="T0" fmla="*/ 156 w 156"/>
                  <a:gd name="T1" fmla="*/ 0 h 256"/>
                  <a:gd name="T2" fmla="*/ 0 w 156"/>
                  <a:gd name="T3" fmla="*/ 0 h 256"/>
                  <a:gd name="T4" fmla="*/ 0 w 156"/>
                  <a:gd name="T5" fmla="*/ 256 h 256"/>
                  <a:gd name="T6" fmla="*/ 156 w 156"/>
                  <a:gd name="T7" fmla="*/ 256 h 256"/>
                  <a:gd name="T8" fmla="*/ 156 w 156"/>
                  <a:gd name="T9" fmla="*/ 155 h 256"/>
                  <a:gd name="T10" fmla="*/ 82 w 156"/>
                  <a:gd name="T11" fmla="*/ 155 h 256"/>
                  <a:gd name="T12" fmla="*/ 82 w 156"/>
                  <a:gd name="T13" fmla="*/ 75 h 256"/>
                  <a:gd name="T14" fmla="*/ 156 w 156"/>
                  <a:gd name="T15" fmla="*/ 75 h 256"/>
                  <a:gd name="T16" fmla="*/ 156 w 156"/>
                  <a:gd name="T17"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 h="256">
                    <a:moveTo>
                      <a:pt x="156" y="0"/>
                    </a:moveTo>
                    <a:lnTo>
                      <a:pt x="0" y="0"/>
                    </a:lnTo>
                    <a:lnTo>
                      <a:pt x="0" y="256"/>
                    </a:lnTo>
                    <a:lnTo>
                      <a:pt x="156" y="256"/>
                    </a:lnTo>
                    <a:lnTo>
                      <a:pt x="156" y="155"/>
                    </a:lnTo>
                    <a:lnTo>
                      <a:pt x="82" y="155"/>
                    </a:lnTo>
                    <a:lnTo>
                      <a:pt x="82" y="75"/>
                    </a:lnTo>
                    <a:lnTo>
                      <a:pt x="156" y="75"/>
                    </a:lnTo>
                    <a:lnTo>
                      <a:pt x="15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 name="Freeform 187"/>
              <p:cNvSpPr>
                <a:spLocks/>
              </p:cNvSpPr>
              <p:nvPr/>
            </p:nvSpPr>
            <p:spPr bwMode="auto">
              <a:xfrm>
                <a:off x="3401" y="2804"/>
                <a:ext cx="280" cy="285"/>
              </a:xfrm>
              <a:custGeom>
                <a:avLst/>
                <a:gdLst>
                  <a:gd name="T0" fmla="*/ 280 w 280"/>
                  <a:gd name="T1" fmla="*/ 0 h 285"/>
                  <a:gd name="T2" fmla="*/ 156 w 280"/>
                  <a:gd name="T3" fmla="*/ 0 h 285"/>
                  <a:gd name="T4" fmla="*/ 156 w 280"/>
                  <a:gd name="T5" fmla="*/ 75 h 285"/>
                  <a:gd name="T6" fmla="*/ 203 w 280"/>
                  <a:gd name="T7" fmla="*/ 75 h 285"/>
                  <a:gd name="T8" fmla="*/ 203 w 280"/>
                  <a:gd name="T9" fmla="*/ 153 h 285"/>
                  <a:gd name="T10" fmla="*/ 203 w 280"/>
                  <a:gd name="T11" fmla="*/ 155 h 285"/>
                  <a:gd name="T12" fmla="*/ 156 w 280"/>
                  <a:gd name="T13" fmla="*/ 155 h 285"/>
                  <a:gd name="T14" fmla="*/ 156 w 280"/>
                  <a:gd name="T15" fmla="*/ 256 h 285"/>
                  <a:gd name="T16" fmla="*/ 0 w 280"/>
                  <a:gd name="T17" fmla="*/ 256 h 285"/>
                  <a:gd name="T18" fmla="*/ 0 w 280"/>
                  <a:gd name="T19" fmla="*/ 285 h 285"/>
                  <a:gd name="T20" fmla="*/ 280 w 280"/>
                  <a:gd name="T21" fmla="*/ 285 h 285"/>
                  <a:gd name="T22" fmla="*/ 280 w 280"/>
                  <a:gd name="T23"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0" h="285">
                    <a:moveTo>
                      <a:pt x="280" y="0"/>
                    </a:moveTo>
                    <a:lnTo>
                      <a:pt x="156" y="0"/>
                    </a:lnTo>
                    <a:lnTo>
                      <a:pt x="156" y="75"/>
                    </a:lnTo>
                    <a:lnTo>
                      <a:pt x="203" y="75"/>
                    </a:lnTo>
                    <a:lnTo>
                      <a:pt x="203" y="153"/>
                    </a:lnTo>
                    <a:lnTo>
                      <a:pt x="203" y="155"/>
                    </a:lnTo>
                    <a:lnTo>
                      <a:pt x="156" y="155"/>
                    </a:lnTo>
                    <a:lnTo>
                      <a:pt x="156" y="256"/>
                    </a:lnTo>
                    <a:lnTo>
                      <a:pt x="0" y="256"/>
                    </a:lnTo>
                    <a:lnTo>
                      <a:pt x="0" y="285"/>
                    </a:lnTo>
                    <a:lnTo>
                      <a:pt x="280" y="285"/>
                    </a:lnTo>
                    <a:lnTo>
                      <a:pt x="28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 name="Freeform 189"/>
              <p:cNvSpPr>
                <a:spLocks/>
              </p:cNvSpPr>
              <p:nvPr/>
            </p:nvSpPr>
            <p:spPr bwMode="auto">
              <a:xfrm>
                <a:off x="3486" y="2883"/>
                <a:ext cx="71" cy="73"/>
              </a:xfrm>
              <a:custGeom>
                <a:avLst/>
                <a:gdLst>
                  <a:gd name="T0" fmla="*/ 71 w 71"/>
                  <a:gd name="T1" fmla="*/ 0 h 73"/>
                  <a:gd name="T2" fmla="*/ 0 w 71"/>
                  <a:gd name="T3" fmla="*/ 0 h 73"/>
                  <a:gd name="T4" fmla="*/ 0 w 71"/>
                  <a:gd name="T5" fmla="*/ 73 h 73"/>
                  <a:gd name="T6" fmla="*/ 71 w 71"/>
                  <a:gd name="T7" fmla="*/ 73 h 73"/>
                  <a:gd name="T8" fmla="*/ 71 w 71"/>
                  <a:gd name="T9" fmla="*/ 66 h 73"/>
                  <a:gd name="T10" fmla="*/ 5 w 71"/>
                  <a:gd name="T11" fmla="*/ 66 h 73"/>
                  <a:gd name="T12" fmla="*/ 5 w 71"/>
                  <a:gd name="T13" fmla="*/ 4 h 73"/>
                  <a:gd name="T14" fmla="*/ 71 w 71"/>
                  <a:gd name="T15" fmla="*/ 4 h 73"/>
                  <a:gd name="T16" fmla="*/ 71 w 71"/>
                  <a:gd name="T17"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73">
                    <a:moveTo>
                      <a:pt x="71" y="0"/>
                    </a:moveTo>
                    <a:lnTo>
                      <a:pt x="0" y="0"/>
                    </a:lnTo>
                    <a:lnTo>
                      <a:pt x="0" y="73"/>
                    </a:lnTo>
                    <a:lnTo>
                      <a:pt x="71" y="73"/>
                    </a:lnTo>
                    <a:lnTo>
                      <a:pt x="71" y="66"/>
                    </a:lnTo>
                    <a:lnTo>
                      <a:pt x="5" y="66"/>
                    </a:lnTo>
                    <a:lnTo>
                      <a:pt x="5" y="4"/>
                    </a:lnTo>
                    <a:lnTo>
                      <a:pt x="71" y="4"/>
                    </a:lnTo>
                    <a:lnTo>
                      <a:pt x="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 name="Freeform 191"/>
              <p:cNvSpPr>
                <a:spLocks/>
              </p:cNvSpPr>
              <p:nvPr/>
            </p:nvSpPr>
            <p:spPr bwMode="auto">
              <a:xfrm>
                <a:off x="3557" y="2883"/>
                <a:ext cx="43" cy="73"/>
              </a:xfrm>
              <a:custGeom>
                <a:avLst/>
                <a:gdLst>
                  <a:gd name="T0" fmla="*/ 43 w 43"/>
                  <a:gd name="T1" fmla="*/ 0 h 73"/>
                  <a:gd name="T2" fmla="*/ 0 w 43"/>
                  <a:gd name="T3" fmla="*/ 0 h 73"/>
                  <a:gd name="T4" fmla="*/ 0 w 43"/>
                  <a:gd name="T5" fmla="*/ 4 h 73"/>
                  <a:gd name="T6" fmla="*/ 39 w 43"/>
                  <a:gd name="T7" fmla="*/ 4 h 73"/>
                  <a:gd name="T8" fmla="*/ 39 w 43"/>
                  <a:gd name="T9" fmla="*/ 66 h 73"/>
                  <a:gd name="T10" fmla="*/ 0 w 43"/>
                  <a:gd name="T11" fmla="*/ 66 h 73"/>
                  <a:gd name="T12" fmla="*/ 0 w 43"/>
                  <a:gd name="T13" fmla="*/ 73 h 73"/>
                  <a:gd name="T14" fmla="*/ 43 w 43"/>
                  <a:gd name="T15" fmla="*/ 73 h 73"/>
                  <a:gd name="T16" fmla="*/ 43 w 43"/>
                  <a:gd name="T17"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73">
                    <a:moveTo>
                      <a:pt x="43" y="0"/>
                    </a:moveTo>
                    <a:lnTo>
                      <a:pt x="0" y="0"/>
                    </a:lnTo>
                    <a:lnTo>
                      <a:pt x="0" y="4"/>
                    </a:lnTo>
                    <a:lnTo>
                      <a:pt x="39" y="4"/>
                    </a:lnTo>
                    <a:lnTo>
                      <a:pt x="39" y="66"/>
                    </a:lnTo>
                    <a:lnTo>
                      <a:pt x="0" y="66"/>
                    </a:lnTo>
                    <a:lnTo>
                      <a:pt x="0" y="73"/>
                    </a:lnTo>
                    <a:lnTo>
                      <a:pt x="43" y="73"/>
                    </a:lnTo>
                    <a:lnTo>
                      <a:pt x="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 name="Freeform 193"/>
              <p:cNvSpPr>
                <a:spLocks/>
              </p:cNvSpPr>
              <p:nvPr/>
            </p:nvSpPr>
            <p:spPr bwMode="auto">
              <a:xfrm>
                <a:off x="3483" y="2879"/>
                <a:ext cx="74" cy="80"/>
              </a:xfrm>
              <a:custGeom>
                <a:avLst/>
                <a:gdLst>
                  <a:gd name="T0" fmla="*/ 74 w 74"/>
                  <a:gd name="T1" fmla="*/ 0 h 80"/>
                  <a:gd name="T2" fmla="*/ 0 w 74"/>
                  <a:gd name="T3" fmla="*/ 0 h 80"/>
                  <a:gd name="T4" fmla="*/ 0 w 74"/>
                  <a:gd name="T5" fmla="*/ 80 h 80"/>
                  <a:gd name="T6" fmla="*/ 74 w 74"/>
                  <a:gd name="T7" fmla="*/ 80 h 80"/>
                  <a:gd name="T8" fmla="*/ 74 w 74"/>
                  <a:gd name="T9" fmla="*/ 77 h 80"/>
                  <a:gd name="T10" fmla="*/ 3 w 74"/>
                  <a:gd name="T11" fmla="*/ 77 h 80"/>
                  <a:gd name="T12" fmla="*/ 3 w 74"/>
                  <a:gd name="T13" fmla="*/ 4 h 80"/>
                  <a:gd name="T14" fmla="*/ 74 w 74"/>
                  <a:gd name="T15" fmla="*/ 4 h 80"/>
                  <a:gd name="T16" fmla="*/ 74 w 74"/>
                  <a:gd name="T17"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80">
                    <a:moveTo>
                      <a:pt x="74" y="0"/>
                    </a:moveTo>
                    <a:lnTo>
                      <a:pt x="0" y="0"/>
                    </a:lnTo>
                    <a:lnTo>
                      <a:pt x="0" y="80"/>
                    </a:lnTo>
                    <a:lnTo>
                      <a:pt x="74" y="80"/>
                    </a:lnTo>
                    <a:lnTo>
                      <a:pt x="74" y="77"/>
                    </a:lnTo>
                    <a:lnTo>
                      <a:pt x="3" y="77"/>
                    </a:lnTo>
                    <a:lnTo>
                      <a:pt x="3" y="4"/>
                    </a:lnTo>
                    <a:lnTo>
                      <a:pt x="74" y="4"/>
                    </a:lnTo>
                    <a:lnTo>
                      <a:pt x="7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 name="Freeform 195"/>
              <p:cNvSpPr>
                <a:spLocks noEditPoints="1"/>
              </p:cNvSpPr>
              <p:nvPr/>
            </p:nvSpPr>
            <p:spPr bwMode="auto">
              <a:xfrm>
                <a:off x="3557" y="2879"/>
                <a:ext cx="47" cy="80"/>
              </a:xfrm>
              <a:custGeom>
                <a:avLst/>
                <a:gdLst>
                  <a:gd name="T0" fmla="*/ 45 w 47"/>
                  <a:gd name="T1" fmla="*/ 78 h 80"/>
                  <a:gd name="T2" fmla="*/ 45 w 47"/>
                  <a:gd name="T3" fmla="*/ 78 h 80"/>
                  <a:gd name="T4" fmla="*/ 45 w 47"/>
                  <a:gd name="T5" fmla="*/ 77 h 80"/>
                  <a:gd name="T6" fmla="*/ 45 w 47"/>
                  <a:gd name="T7" fmla="*/ 78 h 80"/>
                  <a:gd name="T8" fmla="*/ 47 w 47"/>
                  <a:gd name="T9" fmla="*/ 78 h 80"/>
                  <a:gd name="T10" fmla="*/ 45 w 47"/>
                  <a:gd name="T11" fmla="*/ 78 h 80"/>
                  <a:gd name="T12" fmla="*/ 47 w 47"/>
                  <a:gd name="T13" fmla="*/ 0 h 80"/>
                  <a:gd name="T14" fmla="*/ 0 w 47"/>
                  <a:gd name="T15" fmla="*/ 0 h 80"/>
                  <a:gd name="T16" fmla="*/ 0 w 47"/>
                  <a:gd name="T17" fmla="*/ 4 h 80"/>
                  <a:gd name="T18" fmla="*/ 43 w 47"/>
                  <a:gd name="T19" fmla="*/ 4 h 80"/>
                  <a:gd name="T20" fmla="*/ 43 w 47"/>
                  <a:gd name="T21" fmla="*/ 77 h 80"/>
                  <a:gd name="T22" fmla="*/ 0 w 47"/>
                  <a:gd name="T23" fmla="*/ 77 h 80"/>
                  <a:gd name="T24" fmla="*/ 0 w 47"/>
                  <a:gd name="T25" fmla="*/ 80 h 80"/>
                  <a:gd name="T26" fmla="*/ 47 w 47"/>
                  <a:gd name="T27" fmla="*/ 80 h 80"/>
                  <a:gd name="T28" fmla="*/ 47 w 47"/>
                  <a:gd name="T29" fmla="*/ 78 h 80"/>
                  <a:gd name="T30" fmla="*/ 47 w 47"/>
                  <a:gd name="T31"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 h="80">
                    <a:moveTo>
                      <a:pt x="45" y="78"/>
                    </a:moveTo>
                    <a:lnTo>
                      <a:pt x="45" y="78"/>
                    </a:lnTo>
                    <a:lnTo>
                      <a:pt x="45" y="77"/>
                    </a:lnTo>
                    <a:lnTo>
                      <a:pt x="45" y="78"/>
                    </a:lnTo>
                    <a:lnTo>
                      <a:pt x="47" y="78"/>
                    </a:lnTo>
                    <a:lnTo>
                      <a:pt x="45" y="78"/>
                    </a:lnTo>
                    <a:moveTo>
                      <a:pt x="47" y="0"/>
                    </a:moveTo>
                    <a:lnTo>
                      <a:pt x="0" y="0"/>
                    </a:lnTo>
                    <a:lnTo>
                      <a:pt x="0" y="4"/>
                    </a:lnTo>
                    <a:lnTo>
                      <a:pt x="43" y="4"/>
                    </a:lnTo>
                    <a:lnTo>
                      <a:pt x="43" y="77"/>
                    </a:lnTo>
                    <a:lnTo>
                      <a:pt x="0" y="77"/>
                    </a:lnTo>
                    <a:lnTo>
                      <a:pt x="0" y="80"/>
                    </a:lnTo>
                    <a:lnTo>
                      <a:pt x="47" y="80"/>
                    </a:lnTo>
                    <a:lnTo>
                      <a:pt x="47" y="78"/>
                    </a:lnTo>
                    <a:lnTo>
                      <a:pt x="4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8" name="Rectangle 197"/>
              <p:cNvSpPr>
                <a:spLocks noChangeArrowheads="1"/>
              </p:cNvSpPr>
              <p:nvPr/>
            </p:nvSpPr>
            <p:spPr bwMode="auto">
              <a:xfrm>
                <a:off x="3491" y="2887"/>
                <a:ext cx="66"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0" name="Rectangle 199"/>
              <p:cNvSpPr>
                <a:spLocks noChangeArrowheads="1"/>
              </p:cNvSpPr>
              <p:nvPr/>
            </p:nvSpPr>
            <p:spPr bwMode="auto">
              <a:xfrm>
                <a:off x="3557" y="2887"/>
                <a:ext cx="39"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2" name="Freeform 201"/>
              <p:cNvSpPr>
                <a:spLocks noEditPoints="1"/>
              </p:cNvSpPr>
              <p:nvPr/>
            </p:nvSpPr>
            <p:spPr bwMode="auto">
              <a:xfrm>
                <a:off x="3831" y="2804"/>
                <a:ext cx="56" cy="285"/>
              </a:xfrm>
              <a:custGeom>
                <a:avLst/>
                <a:gdLst>
                  <a:gd name="T0" fmla="*/ 56 w 56"/>
                  <a:gd name="T1" fmla="*/ 155 h 285"/>
                  <a:gd name="T2" fmla="*/ 0 w 56"/>
                  <a:gd name="T3" fmla="*/ 155 h 285"/>
                  <a:gd name="T4" fmla="*/ 0 w 56"/>
                  <a:gd name="T5" fmla="*/ 285 h 285"/>
                  <a:gd name="T6" fmla="*/ 56 w 56"/>
                  <a:gd name="T7" fmla="*/ 285 h 285"/>
                  <a:gd name="T8" fmla="*/ 56 w 56"/>
                  <a:gd name="T9" fmla="*/ 155 h 285"/>
                  <a:gd name="T10" fmla="*/ 56 w 56"/>
                  <a:gd name="T11" fmla="*/ 0 h 285"/>
                  <a:gd name="T12" fmla="*/ 0 w 56"/>
                  <a:gd name="T13" fmla="*/ 0 h 285"/>
                  <a:gd name="T14" fmla="*/ 0 w 56"/>
                  <a:gd name="T15" fmla="*/ 75 h 285"/>
                  <a:gd name="T16" fmla="*/ 56 w 56"/>
                  <a:gd name="T17" fmla="*/ 75 h 285"/>
                  <a:gd name="T18" fmla="*/ 56 w 56"/>
                  <a:gd name="T1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285">
                    <a:moveTo>
                      <a:pt x="56" y="155"/>
                    </a:moveTo>
                    <a:lnTo>
                      <a:pt x="0" y="155"/>
                    </a:lnTo>
                    <a:lnTo>
                      <a:pt x="0" y="285"/>
                    </a:lnTo>
                    <a:lnTo>
                      <a:pt x="56" y="285"/>
                    </a:lnTo>
                    <a:lnTo>
                      <a:pt x="56" y="155"/>
                    </a:lnTo>
                    <a:moveTo>
                      <a:pt x="56" y="0"/>
                    </a:moveTo>
                    <a:lnTo>
                      <a:pt x="0" y="0"/>
                    </a:lnTo>
                    <a:lnTo>
                      <a:pt x="0" y="75"/>
                    </a:lnTo>
                    <a:lnTo>
                      <a:pt x="56" y="75"/>
                    </a:lnTo>
                    <a:lnTo>
                      <a:pt x="5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4" name="Freeform 203"/>
              <p:cNvSpPr>
                <a:spLocks/>
              </p:cNvSpPr>
              <p:nvPr/>
            </p:nvSpPr>
            <p:spPr bwMode="auto">
              <a:xfrm>
                <a:off x="3887" y="2804"/>
                <a:ext cx="85" cy="285"/>
              </a:xfrm>
              <a:custGeom>
                <a:avLst/>
                <a:gdLst>
                  <a:gd name="T0" fmla="*/ 85 w 85"/>
                  <a:gd name="T1" fmla="*/ 0 h 285"/>
                  <a:gd name="T2" fmla="*/ 0 w 85"/>
                  <a:gd name="T3" fmla="*/ 0 h 285"/>
                  <a:gd name="T4" fmla="*/ 0 w 85"/>
                  <a:gd name="T5" fmla="*/ 75 h 285"/>
                  <a:gd name="T6" fmla="*/ 10 w 85"/>
                  <a:gd name="T7" fmla="*/ 75 h 285"/>
                  <a:gd name="T8" fmla="*/ 10 w 85"/>
                  <a:gd name="T9" fmla="*/ 153 h 285"/>
                  <a:gd name="T10" fmla="*/ 10 w 85"/>
                  <a:gd name="T11" fmla="*/ 155 h 285"/>
                  <a:gd name="T12" fmla="*/ 0 w 85"/>
                  <a:gd name="T13" fmla="*/ 155 h 285"/>
                  <a:gd name="T14" fmla="*/ 0 w 85"/>
                  <a:gd name="T15" fmla="*/ 285 h 285"/>
                  <a:gd name="T16" fmla="*/ 85 w 85"/>
                  <a:gd name="T17" fmla="*/ 285 h 285"/>
                  <a:gd name="T18" fmla="*/ 85 w 85"/>
                  <a:gd name="T1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285">
                    <a:moveTo>
                      <a:pt x="85" y="0"/>
                    </a:moveTo>
                    <a:lnTo>
                      <a:pt x="0" y="0"/>
                    </a:lnTo>
                    <a:lnTo>
                      <a:pt x="0" y="75"/>
                    </a:lnTo>
                    <a:lnTo>
                      <a:pt x="10" y="75"/>
                    </a:lnTo>
                    <a:lnTo>
                      <a:pt x="10" y="153"/>
                    </a:lnTo>
                    <a:lnTo>
                      <a:pt x="10" y="155"/>
                    </a:lnTo>
                    <a:lnTo>
                      <a:pt x="0" y="155"/>
                    </a:lnTo>
                    <a:lnTo>
                      <a:pt x="0" y="285"/>
                    </a:lnTo>
                    <a:lnTo>
                      <a:pt x="85" y="285"/>
                    </a:lnTo>
                    <a:lnTo>
                      <a:pt x="8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 name="Freeform 205"/>
              <p:cNvSpPr>
                <a:spLocks/>
              </p:cNvSpPr>
              <p:nvPr/>
            </p:nvSpPr>
            <p:spPr bwMode="auto">
              <a:xfrm>
                <a:off x="3692" y="2804"/>
                <a:ext cx="139" cy="285"/>
              </a:xfrm>
              <a:custGeom>
                <a:avLst/>
                <a:gdLst>
                  <a:gd name="T0" fmla="*/ 139 w 139"/>
                  <a:gd name="T1" fmla="*/ 0 h 285"/>
                  <a:gd name="T2" fmla="*/ 0 w 139"/>
                  <a:gd name="T3" fmla="*/ 0 h 285"/>
                  <a:gd name="T4" fmla="*/ 0 w 139"/>
                  <a:gd name="T5" fmla="*/ 285 h 285"/>
                  <a:gd name="T6" fmla="*/ 139 w 139"/>
                  <a:gd name="T7" fmla="*/ 285 h 285"/>
                  <a:gd name="T8" fmla="*/ 139 w 139"/>
                  <a:gd name="T9" fmla="*/ 155 h 285"/>
                  <a:gd name="T10" fmla="*/ 82 w 139"/>
                  <a:gd name="T11" fmla="*/ 155 h 285"/>
                  <a:gd name="T12" fmla="*/ 82 w 139"/>
                  <a:gd name="T13" fmla="*/ 75 h 285"/>
                  <a:gd name="T14" fmla="*/ 139 w 139"/>
                  <a:gd name="T15" fmla="*/ 75 h 285"/>
                  <a:gd name="T16" fmla="*/ 139 w 139"/>
                  <a:gd name="T1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85">
                    <a:moveTo>
                      <a:pt x="139" y="0"/>
                    </a:moveTo>
                    <a:lnTo>
                      <a:pt x="0" y="0"/>
                    </a:lnTo>
                    <a:lnTo>
                      <a:pt x="0" y="285"/>
                    </a:lnTo>
                    <a:lnTo>
                      <a:pt x="139" y="285"/>
                    </a:lnTo>
                    <a:lnTo>
                      <a:pt x="139" y="155"/>
                    </a:lnTo>
                    <a:lnTo>
                      <a:pt x="82" y="155"/>
                    </a:lnTo>
                    <a:lnTo>
                      <a:pt x="82" y="75"/>
                    </a:lnTo>
                    <a:lnTo>
                      <a:pt x="139" y="75"/>
                    </a:lnTo>
                    <a:lnTo>
                      <a:pt x="1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8" name="Freeform 207"/>
              <p:cNvSpPr>
                <a:spLocks noEditPoints="1"/>
              </p:cNvSpPr>
              <p:nvPr/>
            </p:nvSpPr>
            <p:spPr bwMode="auto">
              <a:xfrm>
                <a:off x="3831" y="2883"/>
                <a:ext cx="56" cy="73"/>
              </a:xfrm>
              <a:custGeom>
                <a:avLst/>
                <a:gdLst>
                  <a:gd name="T0" fmla="*/ 56 w 56"/>
                  <a:gd name="T1" fmla="*/ 66 h 73"/>
                  <a:gd name="T2" fmla="*/ 0 w 56"/>
                  <a:gd name="T3" fmla="*/ 66 h 73"/>
                  <a:gd name="T4" fmla="*/ 0 w 56"/>
                  <a:gd name="T5" fmla="*/ 73 h 73"/>
                  <a:gd name="T6" fmla="*/ 56 w 56"/>
                  <a:gd name="T7" fmla="*/ 73 h 73"/>
                  <a:gd name="T8" fmla="*/ 56 w 56"/>
                  <a:gd name="T9" fmla="*/ 66 h 73"/>
                  <a:gd name="T10" fmla="*/ 56 w 56"/>
                  <a:gd name="T11" fmla="*/ 0 h 73"/>
                  <a:gd name="T12" fmla="*/ 0 w 56"/>
                  <a:gd name="T13" fmla="*/ 0 h 73"/>
                  <a:gd name="T14" fmla="*/ 0 w 56"/>
                  <a:gd name="T15" fmla="*/ 4 h 73"/>
                  <a:gd name="T16" fmla="*/ 56 w 56"/>
                  <a:gd name="T17" fmla="*/ 4 h 73"/>
                  <a:gd name="T18" fmla="*/ 56 w 56"/>
                  <a:gd name="T1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73">
                    <a:moveTo>
                      <a:pt x="56" y="66"/>
                    </a:moveTo>
                    <a:lnTo>
                      <a:pt x="0" y="66"/>
                    </a:lnTo>
                    <a:lnTo>
                      <a:pt x="0" y="73"/>
                    </a:lnTo>
                    <a:lnTo>
                      <a:pt x="56" y="73"/>
                    </a:lnTo>
                    <a:lnTo>
                      <a:pt x="56" y="66"/>
                    </a:lnTo>
                    <a:moveTo>
                      <a:pt x="56" y="0"/>
                    </a:moveTo>
                    <a:lnTo>
                      <a:pt x="0" y="0"/>
                    </a:lnTo>
                    <a:lnTo>
                      <a:pt x="0" y="4"/>
                    </a:lnTo>
                    <a:lnTo>
                      <a:pt x="56" y="4"/>
                    </a:lnTo>
                    <a:lnTo>
                      <a:pt x="5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 name="Freeform 209"/>
              <p:cNvSpPr>
                <a:spLocks/>
              </p:cNvSpPr>
              <p:nvPr/>
            </p:nvSpPr>
            <p:spPr bwMode="auto">
              <a:xfrm>
                <a:off x="3887" y="2883"/>
                <a:ext cx="6" cy="73"/>
              </a:xfrm>
              <a:custGeom>
                <a:avLst/>
                <a:gdLst>
                  <a:gd name="T0" fmla="*/ 6 w 6"/>
                  <a:gd name="T1" fmla="*/ 0 h 73"/>
                  <a:gd name="T2" fmla="*/ 0 w 6"/>
                  <a:gd name="T3" fmla="*/ 0 h 73"/>
                  <a:gd name="T4" fmla="*/ 0 w 6"/>
                  <a:gd name="T5" fmla="*/ 4 h 73"/>
                  <a:gd name="T6" fmla="*/ 0 w 6"/>
                  <a:gd name="T7" fmla="*/ 4 h 73"/>
                  <a:gd name="T8" fmla="*/ 0 w 6"/>
                  <a:gd name="T9" fmla="*/ 66 h 73"/>
                  <a:gd name="T10" fmla="*/ 0 w 6"/>
                  <a:gd name="T11" fmla="*/ 66 h 73"/>
                  <a:gd name="T12" fmla="*/ 0 w 6"/>
                  <a:gd name="T13" fmla="*/ 73 h 73"/>
                  <a:gd name="T14" fmla="*/ 6 w 6"/>
                  <a:gd name="T15" fmla="*/ 73 h 73"/>
                  <a:gd name="T16" fmla="*/ 6 w 6"/>
                  <a:gd name="T17"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73">
                    <a:moveTo>
                      <a:pt x="6" y="0"/>
                    </a:moveTo>
                    <a:lnTo>
                      <a:pt x="0" y="0"/>
                    </a:lnTo>
                    <a:lnTo>
                      <a:pt x="0" y="4"/>
                    </a:lnTo>
                    <a:lnTo>
                      <a:pt x="0" y="4"/>
                    </a:lnTo>
                    <a:lnTo>
                      <a:pt x="0" y="66"/>
                    </a:lnTo>
                    <a:lnTo>
                      <a:pt x="0" y="66"/>
                    </a:lnTo>
                    <a:lnTo>
                      <a:pt x="0" y="73"/>
                    </a:lnTo>
                    <a:lnTo>
                      <a:pt x="6" y="73"/>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 name="Freeform 211"/>
              <p:cNvSpPr>
                <a:spLocks/>
              </p:cNvSpPr>
              <p:nvPr/>
            </p:nvSpPr>
            <p:spPr bwMode="auto">
              <a:xfrm>
                <a:off x="3778" y="2883"/>
                <a:ext cx="53" cy="73"/>
              </a:xfrm>
              <a:custGeom>
                <a:avLst/>
                <a:gdLst>
                  <a:gd name="T0" fmla="*/ 53 w 53"/>
                  <a:gd name="T1" fmla="*/ 0 h 73"/>
                  <a:gd name="T2" fmla="*/ 0 w 53"/>
                  <a:gd name="T3" fmla="*/ 0 h 73"/>
                  <a:gd name="T4" fmla="*/ 0 w 53"/>
                  <a:gd name="T5" fmla="*/ 73 h 73"/>
                  <a:gd name="T6" fmla="*/ 53 w 53"/>
                  <a:gd name="T7" fmla="*/ 73 h 73"/>
                  <a:gd name="T8" fmla="*/ 53 w 53"/>
                  <a:gd name="T9" fmla="*/ 66 h 73"/>
                  <a:gd name="T10" fmla="*/ 4 w 53"/>
                  <a:gd name="T11" fmla="*/ 66 h 73"/>
                  <a:gd name="T12" fmla="*/ 4 w 53"/>
                  <a:gd name="T13" fmla="*/ 4 h 73"/>
                  <a:gd name="T14" fmla="*/ 53 w 53"/>
                  <a:gd name="T15" fmla="*/ 4 h 73"/>
                  <a:gd name="T16" fmla="*/ 53 w 53"/>
                  <a:gd name="T17"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73">
                    <a:moveTo>
                      <a:pt x="53" y="0"/>
                    </a:moveTo>
                    <a:lnTo>
                      <a:pt x="0" y="0"/>
                    </a:lnTo>
                    <a:lnTo>
                      <a:pt x="0" y="73"/>
                    </a:lnTo>
                    <a:lnTo>
                      <a:pt x="53" y="73"/>
                    </a:lnTo>
                    <a:lnTo>
                      <a:pt x="53" y="66"/>
                    </a:lnTo>
                    <a:lnTo>
                      <a:pt x="4" y="66"/>
                    </a:lnTo>
                    <a:lnTo>
                      <a:pt x="4" y="4"/>
                    </a:lnTo>
                    <a:lnTo>
                      <a:pt x="53" y="4"/>
                    </a:lnTo>
                    <a:lnTo>
                      <a:pt x="5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4" name="Freeform 213"/>
              <p:cNvSpPr>
                <a:spLocks noEditPoints="1"/>
              </p:cNvSpPr>
              <p:nvPr/>
            </p:nvSpPr>
            <p:spPr bwMode="auto">
              <a:xfrm>
                <a:off x="3831" y="2879"/>
                <a:ext cx="56" cy="80"/>
              </a:xfrm>
              <a:custGeom>
                <a:avLst/>
                <a:gdLst>
                  <a:gd name="T0" fmla="*/ 56 w 56"/>
                  <a:gd name="T1" fmla="*/ 77 h 80"/>
                  <a:gd name="T2" fmla="*/ 0 w 56"/>
                  <a:gd name="T3" fmla="*/ 77 h 80"/>
                  <a:gd name="T4" fmla="*/ 0 w 56"/>
                  <a:gd name="T5" fmla="*/ 80 h 80"/>
                  <a:gd name="T6" fmla="*/ 56 w 56"/>
                  <a:gd name="T7" fmla="*/ 80 h 80"/>
                  <a:gd name="T8" fmla="*/ 56 w 56"/>
                  <a:gd name="T9" fmla="*/ 77 h 80"/>
                  <a:gd name="T10" fmla="*/ 56 w 56"/>
                  <a:gd name="T11" fmla="*/ 0 h 80"/>
                  <a:gd name="T12" fmla="*/ 0 w 56"/>
                  <a:gd name="T13" fmla="*/ 0 h 80"/>
                  <a:gd name="T14" fmla="*/ 0 w 56"/>
                  <a:gd name="T15" fmla="*/ 4 h 80"/>
                  <a:gd name="T16" fmla="*/ 56 w 56"/>
                  <a:gd name="T17" fmla="*/ 4 h 80"/>
                  <a:gd name="T18" fmla="*/ 56 w 56"/>
                  <a:gd name="T19"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80">
                    <a:moveTo>
                      <a:pt x="56" y="77"/>
                    </a:moveTo>
                    <a:lnTo>
                      <a:pt x="0" y="77"/>
                    </a:lnTo>
                    <a:lnTo>
                      <a:pt x="0" y="80"/>
                    </a:lnTo>
                    <a:lnTo>
                      <a:pt x="56" y="80"/>
                    </a:lnTo>
                    <a:lnTo>
                      <a:pt x="56" y="77"/>
                    </a:lnTo>
                    <a:moveTo>
                      <a:pt x="56" y="0"/>
                    </a:moveTo>
                    <a:lnTo>
                      <a:pt x="0" y="0"/>
                    </a:lnTo>
                    <a:lnTo>
                      <a:pt x="0" y="4"/>
                    </a:lnTo>
                    <a:lnTo>
                      <a:pt x="56" y="4"/>
                    </a:lnTo>
                    <a:lnTo>
                      <a:pt x="5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 name="Freeform 215"/>
              <p:cNvSpPr>
                <a:spLocks noEditPoints="1"/>
              </p:cNvSpPr>
              <p:nvPr/>
            </p:nvSpPr>
            <p:spPr bwMode="auto">
              <a:xfrm>
                <a:off x="3887" y="2879"/>
                <a:ext cx="10" cy="80"/>
              </a:xfrm>
              <a:custGeom>
                <a:avLst/>
                <a:gdLst>
                  <a:gd name="T0" fmla="*/ 8 w 10"/>
                  <a:gd name="T1" fmla="*/ 78 h 80"/>
                  <a:gd name="T2" fmla="*/ 8 w 10"/>
                  <a:gd name="T3" fmla="*/ 78 h 80"/>
                  <a:gd name="T4" fmla="*/ 8 w 10"/>
                  <a:gd name="T5" fmla="*/ 77 h 80"/>
                  <a:gd name="T6" fmla="*/ 8 w 10"/>
                  <a:gd name="T7" fmla="*/ 78 h 80"/>
                  <a:gd name="T8" fmla="*/ 10 w 10"/>
                  <a:gd name="T9" fmla="*/ 78 h 80"/>
                  <a:gd name="T10" fmla="*/ 8 w 10"/>
                  <a:gd name="T11" fmla="*/ 78 h 80"/>
                  <a:gd name="T12" fmla="*/ 10 w 10"/>
                  <a:gd name="T13" fmla="*/ 0 h 80"/>
                  <a:gd name="T14" fmla="*/ 0 w 10"/>
                  <a:gd name="T15" fmla="*/ 0 h 80"/>
                  <a:gd name="T16" fmla="*/ 0 w 10"/>
                  <a:gd name="T17" fmla="*/ 4 h 80"/>
                  <a:gd name="T18" fmla="*/ 6 w 10"/>
                  <a:gd name="T19" fmla="*/ 4 h 80"/>
                  <a:gd name="T20" fmla="*/ 6 w 10"/>
                  <a:gd name="T21" fmla="*/ 77 h 80"/>
                  <a:gd name="T22" fmla="*/ 0 w 10"/>
                  <a:gd name="T23" fmla="*/ 77 h 80"/>
                  <a:gd name="T24" fmla="*/ 0 w 10"/>
                  <a:gd name="T25" fmla="*/ 80 h 80"/>
                  <a:gd name="T26" fmla="*/ 10 w 10"/>
                  <a:gd name="T27" fmla="*/ 80 h 80"/>
                  <a:gd name="T28" fmla="*/ 10 w 10"/>
                  <a:gd name="T29" fmla="*/ 78 h 80"/>
                  <a:gd name="T30" fmla="*/ 10 w 10"/>
                  <a:gd name="T31"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80">
                    <a:moveTo>
                      <a:pt x="8" y="78"/>
                    </a:moveTo>
                    <a:lnTo>
                      <a:pt x="8" y="78"/>
                    </a:lnTo>
                    <a:lnTo>
                      <a:pt x="8" y="77"/>
                    </a:lnTo>
                    <a:lnTo>
                      <a:pt x="8" y="78"/>
                    </a:lnTo>
                    <a:lnTo>
                      <a:pt x="10" y="78"/>
                    </a:lnTo>
                    <a:lnTo>
                      <a:pt x="8" y="78"/>
                    </a:lnTo>
                    <a:moveTo>
                      <a:pt x="10" y="0"/>
                    </a:moveTo>
                    <a:lnTo>
                      <a:pt x="0" y="0"/>
                    </a:lnTo>
                    <a:lnTo>
                      <a:pt x="0" y="4"/>
                    </a:lnTo>
                    <a:lnTo>
                      <a:pt x="6" y="4"/>
                    </a:lnTo>
                    <a:lnTo>
                      <a:pt x="6" y="77"/>
                    </a:lnTo>
                    <a:lnTo>
                      <a:pt x="0" y="77"/>
                    </a:lnTo>
                    <a:lnTo>
                      <a:pt x="0" y="80"/>
                    </a:lnTo>
                    <a:lnTo>
                      <a:pt x="10" y="80"/>
                    </a:lnTo>
                    <a:lnTo>
                      <a:pt x="10" y="78"/>
                    </a:lnTo>
                    <a:lnTo>
                      <a:pt x="1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8" name="Freeform 217"/>
              <p:cNvSpPr>
                <a:spLocks/>
              </p:cNvSpPr>
              <p:nvPr/>
            </p:nvSpPr>
            <p:spPr bwMode="auto">
              <a:xfrm>
                <a:off x="3774" y="2879"/>
                <a:ext cx="57" cy="80"/>
              </a:xfrm>
              <a:custGeom>
                <a:avLst/>
                <a:gdLst>
                  <a:gd name="T0" fmla="*/ 57 w 57"/>
                  <a:gd name="T1" fmla="*/ 0 h 80"/>
                  <a:gd name="T2" fmla="*/ 0 w 57"/>
                  <a:gd name="T3" fmla="*/ 0 h 80"/>
                  <a:gd name="T4" fmla="*/ 0 w 57"/>
                  <a:gd name="T5" fmla="*/ 80 h 80"/>
                  <a:gd name="T6" fmla="*/ 57 w 57"/>
                  <a:gd name="T7" fmla="*/ 80 h 80"/>
                  <a:gd name="T8" fmla="*/ 57 w 57"/>
                  <a:gd name="T9" fmla="*/ 77 h 80"/>
                  <a:gd name="T10" fmla="*/ 4 w 57"/>
                  <a:gd name="T11" fmla="*/ 77 h 80"/>
                  <a:gd name="T12" fmla="*/ 4 w 57"/>
                  <a:gd name="T13" fmla="*/ 4 h 80"/>
                  <a:gd name="T14" fmla="*/ 57 w 57"/>
                  <a:gd name="T15" fmla="*/ 4 h 80"/>
                  <a:gd name="T16" fmla="*/ 57 w 57"/>
                  <a:gd name="T17"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80">
                    <a:moveTo>
                      <a:pt x="57" y="0"/>
                    </a:moveTo>
                    <a:lnTo>
                      <a:pt x="0" y="0"/>
                    </a:lnTo>
                    <a:lnTo>
                      <a:pt x="0" y="80"/>
                    </a:lnTo>
                    <a:lnTo>
                      <a:pt x="57" y="80"/>
                    </a:lnTo>
                    <a:lnTo>
                      <a:pt x="57" y="77"/>
                    </a:lnTo>
                    <a:lnTo>
                      <a:pt x="4" y="77"/>
                    </a:lnTo>
                    <a:lnTo>
                      <a:pt x="4" y="4"/>
                    </a:lnTo>
                    <a:lnTo>
                      <a:pt x="57" y="4"/>
                    </a:lnTo>
                    <a:lnTo>
                      <a:pt x="5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0" name="Rectangle 219"/>
              <p:cNvSpPr>
                <a:spLocks noChangeArrowheads="1"/>
              </p:cNvSpPr>
              <p:nvPr/>
            </p:nvSpPr>
            <p:spPr bwMode="auto">
              <a:xfrm>
                <a:off x="3831" y="2887"/>
                <a:ext cx="56"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 name="Rectangle 221"/>
              <p:cNvSpPr>
                <a:spLocks noChangeArrowheads="1"/>
              </p:cNvSpPr>
              <p:nvPr/>
            </p:nvSpPr>
            <p:spPr bwMode="auto">
              <a:xfrm>
                <a:off x="3887" y="2887"/>
                <a:ext cx="1"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Rectangle 223"/>
              <p:cNvSpPr>
                <a:spLocks noChangeArrowheads="1"/>
              </p:cNvSpPr>
              <p:nvPr/>
            </p:nvSpPr>
            <p:spPr bwMode="auto">
              <a:xfrm>
                <a:off x="3782" y="2887"/>
                <a:ext cx="49"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Freeform 225"/>
              <p:cNvSpPr>
                <a:spLocks noEditPoints="1"/>
              </p:cNvSpPr>
              <p:nvPr/>
            </p:nvSpPr>
            <p:spPr bwMode="auto">
              <a:xfrm>
                <a:off x="3984" y="2804"/>
                <a:ext cx="281" cy="285"/>
              </a:xfrm>
              <a:custGeom>
                <a:avLst/>
                <a:gdLst>
                  <a:gd name="T0" fmla="*/ 90 w 281"/>
                  <a:gd name="T1" fmla="*/ 145 h 285"/>
                  <a:gd name="T2" fmla="*/ 90 w 281"/>
                  <a:gd name="T3" fmla="*/ 83 h 285"/>
                  <a:gd name="T4" fmla="*/ 196 w 281"/>
                  <a:gd name="T5" fmla="*/ 83 h 285"/>
                  <a:gd name="T6" fmla="*/ 196 w 281"/>
                  <a:gd name="T7" fmla="*/ 145 h 285"/>
                  <a:gd name="T8" fmla="*/ 90 w 281"/>
                  <a:gd name="T9" fmla="*/ 145 h 285"/>
                  <a:gd name="T10" fmla="*/ 201 w 281"/>
                  <a:gd name="T11" fmla="*/ 79 h 285"/>
                  <a:gd name="T12" fmla="*/ 85 w 281"/>
                  <a:gd name="T13" fmla="*/ 79 h 285"/>
                  <a:gd name="T14" fmla="*/ 85 w 281"/>
                  <a:gd name="T15" fmla="*/ 152 h 285"/>
                  <a:gd name="T16" fmla="*/ 201 w 281"/>
                  <a:gd name="T17" fmla="*/ 152 h 285"/>
                  <a:gd name="T18" fmla="*/ 201 w 281"/>
                  <a:gd name="T19" fmla="*/ 79 h 285"/>
                  <a:gd name="T20" fmla="*/ 82 w 281"/>
                  <a:gd name="T21" fmla="*/ 155 h 285"/>
                  <a:gd name="T22" fmla="*/ 82 w 281"/>
                  <a:gd name="T23" fmla="*/ 75 h 285"/>
                  <a:gd name="T24" fmla="*/ 204 w 281"/>
                  <a:gd name="T25" fmla="*/ 75 h 285"/>
                  <a:gd name="T26" fmla="*/ 204 w 281"/>
                  <a:gd name="T27" fmla="*/ 153 h 285"/>
                  <a:gd name="T28" fmla="*/ 204 w 281"/>
                  <a:gd name="T29" fmla="*/ 155 h 285"/>
                  <a:gd name="T30" fmla="*/ 82 w 281"/>
                  <a:gd name="T31" fmla="*/ 155 h 285"/>
                  <a:gd name="T32" fmla="*/ 281 w 281"/>
                  <a:gd name="T33" fmla="*/ 0 h 285"/>
                  <a:gd name="T34" fmla="*/ 0 w 281"/>
                  <a:gd name="T35" fmla="*/ 0 h 285"/>
                  <a:gd name="T36" fmla="*/ 0 w 281"/>
                  <a:gd name="T37" fmla="*/ 285 h 285"/>
                  <a:gd name="T38" fmla="*/ 281 w 281"/>
                  <a:gd name="T39" fmla="*/ 285 h 285"/>
                  <a:gd name="T40" fmla="*/ 281 w 281"/>
                  <a:gd name="T41"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1" h="285">
                    <a:moveTo>
                      <a:pt x="90" y="145"/>
                    </a:moveTo>
                    <a:lnTo>
                      <a:pt x="90" y="83"/>
                    </a:lnTo>
                    <a:lnTo>
                      <a:pt x="196" y="83"/>
                    </a:lnTo>
                    <a:lnTo>
                      <a:pt x="196" y="145"/>
                    </a:lnTo>
                    <a:lnTo>
                      <a:pt x="90" y="145"/>
                    </a:lnTo>
                    <a:moveTo>
                      <a:pt x="201" y="79"/>
                    </a:moveTo>
                    <a:lnTo>
                      <a:pt x="85" y="79"/>
                    </a:lnTo>
                    <a:lnTo>
                      <a:pt x="85" y="152"/>
                    </a:lnTo>
                    <a:lnTo>
                      <a:pt x="201" y="152"/>
                    </a:lnTo>
                    <a:lnTo>
                      <a:pt x="201" y="79"/>
                    </a:lnTo>
                    <a:moveTo>
                      <a:pt x="82" y="155"/>
                    </a:moveTo>
                    <a:lnTo>
                      <a:pt x="82" y="75"/>
                    </a:lnTo>
                    <a:lnTo>
                      <a:pt x="204" y="75"/>
                    </a:lnTo>
                    <a:lnTo>
                      <a:pt x="204" y="153"/>
                    </a:lnTo>
                    <a:lnTo>
                      <a:pt x="204" y="155"/>
                    </a:lnTo>
                    <a:lnTo>
                      <a:pt x="82" y="155"/>
                    </a:lnTo>
                    <a:moveTo>
                      <a:pt x="281" y="0"/>
                    </a:moveTo>
                    <a:lnTo>
                      <a:pt x="0" y="0"/>
                    </a:lnTo>
                    <a:lnTo>
                      <a:pt x="0" y="285"/>
                    </a:lnTo>
                    <a:lnTo>
                      <a:pt x="281" y="285"/>
                    </a:lnTo>
                    <a:lnTo>
                      <a:pt x="28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 name="Freeform 227"/>
              <p:cNvSpPr>
                <a:spLocks noEditPoints="1"/>
              </p:cNvSpPr>
              <p:nvPr/>
            </p:nvSpPr>
            <p:spPr bwMode="auto">
              <a:xfrm>
                <a:off x="4066" y="2879"/>
                <a:ext cx="122" cy="80"/>
              </a:xfrm>
              <a:custGeom>
                <a:avLst/>
                <a:gdLst>
                  <a:gd name="T0" fmla="*/ 120 w 122"/>
                  <a:gd name="T1" fmla="*/ 78 h 80"/>
                  <a:gd name="T2" fmla="*/ 120 w 122"/>
                  <a:gd name="T3" fmla="*/ 78 h 80"/>
                  <a:gd name="T4" fmla="*/ 120 w 122"/>
                  <a:gd name="T5" fmla="*/ 77 h 80"/>
                  <a:gd name="T6" fmla="*/ 120 w 122"/>
                  <a:gd name="T7" fmla="*/ 78 h 80"/>
                  <a:gd name="T8" fmla="*/ 122 w 122"/>
                  <a:gd name="T9" fmla="*/ 78 h 80"/>
                  <a:gd name="T10" fmla="*/ 120 w 122"/>
                  <a:gd name="T11" fmla="*/ 78 h 80"/>
                  <a:gd name="T12" fmla="*/ 3 w 122"/>
                  <a:gd name="T13" fmla="*/ 77 h 80"/>
                  <a:gd name="T14" fmla="*/ 3 w 122"/>
                  <a:gd name="T15" fmla="*/ 4 h 80"/>
                  <a:gd name="T16" fmla="*/ 119 w 122"/>
                  <a:gd name="T17" fmla="*/ 4 h 80"/>
                  <a:gd name="T18" fmla="*/ 119 w 122"/>
                  <a:gd name="T19" fmla="*/ 77 h 80"/>
                  <a:gd name="T20" fmla="*/ 3 w 122"/>
                  <a:gd name="T21" fmla="*/ 77 h 80"/>
                  <a:gd name="T22" fmla="*/ 122 w 122"/>
                  <a:gd name="T23" fmla="*/ 0 h 80"/>
                  <a:gd name="T24" fmla="*/ 0 w 122"/>
                  <a:gd name="T25" fmla="*/ 0 h 80"/>
                  <a:gd name="T26" fmla="*/ 0 w 122"/>
                  <a:gd name="T27" fmla="*/ 80 h 80"/>
                  <a:gd name="T28" fmla="*/ 122 w 122"/>
                  <a:gd name="T29" fmla="*/ 80 h 80"/>
                  <a:gd name="T30" fmla="*/ 122 w 122"/>
                  <a:gd name="T31" fmla="*/ 78 h 80"/>
                  <a:gd name="T32" fmla="*/ 122 w 122"/>
                  <a:gd name="T3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2" h="80">
                    <a:moveTo>
                      <a:pt x="120" y="78"/>
                    </a:moveTo>
                    <a:lnTo>
                      <a:pt x="120" y="78"/>
                    </a:lnTo>
                    <a:lnTo>
                      <a:pt x="120" y="77"/>
                    </a:lnTo>
                    <a:lnTo>
                      <a:pt x="120" y="78"/>
                    </a:lnTo>
                    <a:lnTo>
                      <a:pt x="122" y="78"/>
                    </a:lnTo>
                    <a:lnTo>
                      <a:pt x="120" y="78"/>
                    </a:lnTo>
                    <a:moveTo>
                      <a:pt x="3" y="77"/>
                    </a:moveTo>
                    <a:lnTo>
                      <a:pt x="3" y="4"/>
                    </a:lnTo>
                    <a:lnTo>
                      <a:pt x="119" y="4"/>
                    </a:lnTo>
                    <a:lnTo>
                      <a:pt x="119" y="77"/>
                    </a:lnTo>
                    <a:lnTo>
                      <a:pt x="3" y="77"/>
                    </a:lnTo>
                    <a:moveTo>
                      <a:pt x="122" y="0"/>
                    </a:moveTo>
                    <a:lnTo>
                      <a:pt x="0" y="0"/>
                    </a:lnTo>
                    <a:lnTo>
                      <a:pt x="0" y="80"/>
                    </a:lnTo>
                    <a:lnTo>
                      <a:pt x="122" y="80"/>
                    </a:lnTo>
                    <a:lnTo>
                      <a:pt x="122" y="78"/>
                    </a:lnTo>
                    <a:lnTo>
                      <a:pt x="12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 name="Rectangle 229"/>
              <p:cNvSpPr>
                <a:spLocks noChangeArrowheads="1"/>
              </p:cNvSpPr>
              <p:nvPr/>
            </p:nvSpPr>
            <p:spPr bwMode="auto">
              <a:xfrm>
                <a:off x="4074" y="2887"/>
                <a:ext cx="106"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 name="Group 4"/>
            <p:cNvGrpSpPr/>
            <p:nvPr/>
          </p:nvGrpSpPr>
          <p:grpSpPr>
            <a:xfrm>
              <a:off x="3475037" y="1897062"/>
              <a:ext cx="5670103" cy="4124004"/>
              <a:chOff x="3055570" y="1644898"/>
              <a:chExt cx="6332903" cy="4606075"/>
            </a:xfrm>
          </p:grpSpPr>
          <p:grpSp>
            <p:nvGrpSpPr>
              <p:cNvPr id="209" name="Group 208"/>
              <p:cNvGrpSpPr/>
              <p:nvPr/>
            </p:nvGrpSpPr>
            <p:grpSpPr>
              <a:xfrm>
                <a:off x="3055570" y="1644898"/>
                <a:ext cx="6332903" cy="4606075"/>
                <a:chOff x="2266388" y="3850711"/>
                <a:chExt cx="4265575" cy="3102457"/>
              </a:xfrm>
            </p:grpSpPr>
            <p:sp>
              <p:nvSpPr>
                <p:cNvPr id="211" name="Rectangle 210"/>
                <p:cNvSpPr>
                  <a:spLocks noChangeArrowheads="1"/>
                </p:cNvSpPr>
                <p:nvPr/>
              </p:nvSpPr>
              <p:spPr bwMode="auto">
                <a:xfrm>
                  <a:off x="2360050" y="3850711"/>
                  <a:ext cx="4167636" cy="2349984"/>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Rectangle 212"/>
                <p:cNvSpPr>
                  <a:spLocks noChangeArrowheads="1"/>
                </p:cNvSpPr>
                <p:nvPr/>
              </p:nvSpPr>
              <p:spPr bwMode="auto">
                <a:xfrm>
                  <a:off x="5954150" y="5522831"/>
                  <a:ext cx="577813" cy="390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Rectangle 213"/>
                <p:cNvSpPr>
                  <a:spLocks noChangeArrowheads="1"/>
                </p:cNvSpPr>
                <p:nvPr/>
              </p:nvSpPr>
              <p:spPr bwMode="auto">
                <a:xfrm>
                  <a:off x="6098613" y="5729206"/>
                  <a:ext cx="155575" cy="184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Rectangle 215"/>
                <p:cNvSpPr>
                  <a:spLocks noChangeArrowheads="1"/>
                </p:cNvSpPr>
                <p:nvPr/>
              </p:nvSpPr>
              <p:spPr bwMode="auto">
                <a:xfrm>
                  <a:off x="5458850" y="5191043"/>
                  <a:ext cx="311150" cy="7175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12"/>
                <p:cNvSpPr>
                  <a:spLocks/>
                </p:cNvSpPr>
                <p:nvPr/>
              </p:nvSpPr>
              <p:spPr bwMode="auto">
                <a:xfrm>
                  <a:off x="5763650" y="5278356"/>
                  <a:ext cx="203200" cy="630238"/>
                </a:xfrm>
                <a:custGeom>
                  <a:avLst/>
                  <a:gdLst>
                    <a:gd name="T0" fmla="*/ 128 w 128"/>
                    <a:gd name="T1" fmla="*/ 0 h 397"/>
                    <a:gd name="T2" fmla="*/ 0 w 128"/>
                    <a:gd name="T3" fmla="*/ 104 h 397"/>
                    <a:gd name="T4" fmla="*/ 0 w 128"/>
                    <a:gd name="T5" fmla="*/ 397 h 397"/>
                    <a:gd name="T6" fmla="*/ 128 w 128"/>
                    <a:gd name="T7" fmla="*/ 397 h 397"/>
                    <a:gd name="T8" fmla="*/ 128 w 128"/>
                    <a:gd name="T9" fmla="*/ 0 h 397"/>
                  </a:gdLst>
                  <a:ahLst/>
                  <a:cxnLst>
                    <a:cxn ang="0">
                      <a:pos x="T0" y="T1"/>
                    </a:cxn>
                    <a:cxn ang="0">
                      <a:pos x="T2" y="T3"/>
                    </a:cxn>
                    <a:cxn ang="0">
                      <a:pos x="T4" y="T5"/>
                    </a:cxn>
                    <a:cxn ang="0">
                      <a:pos x="T6" y="T7"/>
                    </a:cxn>
                    <a:cxn ang="0">
                      <a:pos x="T8" y="T9"/>
                    </a:cxn>
                  </a:cxnLst>
                  <a:rect l="0" t="0" r="r" b="b"/>
                  <a:pathLst>
                    <a:path w="128" h="397">
                      <a:moveTo>
                        <a:pt x="128" y="0"/>
                      </a:moveTo>
                      <a:lnTo>
                        <a:pt x="0" y="104"/>
                      </a:lnTo>
                      <a:lnTo>
                        <a:pt x="0" y="397"/>
                      </a:lnTo>
                      <a:lnTo>
                        <a:pt x="128" y="397"/>
                      </a:lnTo>
                      <a:lnTo>
                        <a:pt x="12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Rectangle 219"/>
                <p:cNvSpPr>
                  <a:spLocks noChangeArrowheads="1"/>
                </p:cNvSpPr>
                <p:nvPr/>
              </p:nvSpPr>
              <p:spPr bwMode="auto">
                <a:xfrm>
                  <a:off x="4463488" y="5264068"/>
                  <a:ext cx="163513" cy="644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Rectangle 221"/>
                <p:cNvSpPr>
                  <a:spLocks noChangeArrowheads="1"/>
                </p:cNvSpPr>
                <p:nvPr/>
              </p:nvSpPr>
              <p:spPr bwMode="auto">
                <a:xfrm>
                  <a:off x="5233425" y="5397418"/>
                  <a:ext cx="227013" cy="511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Rectangle 222"/>
                <p:cNvSpPr>
                  <a:spLocks noChangeArrowheads="1"/>
                </p:cNvSpPr>
                <p:nvPr/>
              </p:nvSpPr>
              <p:spPr bwMode="auto">
                <a:xfrm>
                  <a:off x="5279463" y="5335506"/>
                  <a:ext cx="134938" cy="4619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16"/>
                <p:cNvSpPr>
                  <a:spLocks/>
                </p:cNvSpPr>
                <p:nvPr/>
              </p:nvSpPr>
              <p:spPr bwMode="auto">
                <a:xfrm>
                  <a:off x="2360050" y="5278356"/>
                  <a:ext cx="2138363" cy="635000"/>
                </a:xfrm>
                <a:custGeom>
                  <a:avLst/>
                  <a:gdLst>
                    <a:gd name="T0" fmla="*/ 1347 w 1347"/>
                    <a:gd name="T1" fmla="*/ 180 h 400"/>
                    <a:gd name="T2" fmla="*/ 1347 w 1347"/>
                    <a:gd name="T3" fmla="*/ 400 h 400"/>
                    <a:gd name="T4" fmla="*/ 0 w 1347"/>
                    <a:gd name="T5" fmla="*/ 400 h 400"/>
                    <a:gd name="T6" fmla="*/ 0 w 1347"/>
                    <a:gd name="T7" fmla="*/ 258 h 400"/>
                    <a:gd name="T8" fmla="*/ 267 w 1347"/>
                    <a:gd name="T9" fmla="*/ 258 h 400"/>
                    <a:gd name="T10" fmla="*/ 267 w 1347"/>
                    <a:gd name="T11" fmla="*/ 167 h 400"/>
                    <a:gd name="T12" fmla="*/ 293 w 1347"/>
                    <a:gd name="T13" fmla="*/ 167 h 400"/>
                    <a:gd name="T14" fmla="*/ 293 w 1347"/>
                    <a:gd name="T15" fmla="*/ 128 h 400"/>
                    <a:gd name="T16" fmla="*/ 403 w 1347"/>
                    <a:gd name="T17" fmla="*/ 128 h 400"/>
                    <a:gd name="T18" fmla="*/ 403 w 1347"/>
                    <a:gd name="T19" fmla="*/ 167 h 400"/>
                    <a:gd name="T20" fmla="*/ 436 w 1347"/>
                    <a:gd name="T21" fmla="*/ 167 h 400"/>
                    <a:gd name="T22" fmla="*/ 436 w 1347"/>
                    <a:gd name="T23" fmla="*/ 212 h 400"/>
                    <a:gd name="T24" fmla="*/ 625 w 1347"/>
                    <a:gd name="T25" fmla="*/ 212 h 400"/>
                    <a:gd name="T26" fmla="*/ 625 w 1347"/>
                    <a:gd name="T27" fmla="*/ 104 h 400"/>
                    <a:gd name="T28" fmla="*/ 755 w 1347"/>
                    <a:gd name="T29" fmla="*/ 0 h 400"/>
                    <a:gd name="T30" fmla="*/ 755 w 1347"/>
                    <a:gd name="T31" fmla="*/ 154 h 400"/>
                    <a:gd name="T32" fmla="*/ 904 w 1347"/>
                    <a:gd name="T33" fmla="*/ 154 h 400"/>
                    <a:gd name="T34" fmla="*/ 904 w 1347"/>
                    <a:gd name="T35" fmla="*/ 284 h 400"/>
                    <a:gd name="T36" fmla="*/ 995 w 1347"/>
                    <a:gd name="T37" fmla="*/ 284 h 400"/>
                    <a:gd name="T38" fmla="*/ 995 w 1347"/>
                    <a:gd name="T39" fmla="*/ 206 h 400"/>
                    <a:gd name="T40" fmla="*/ 1106 w 1347"/>
                    <a:gd name="T41" fmla="*/ 206 h 400"/>
                    <a:gd name="T42" fmla="*/ 1106 w 1347"/>
                    <a:gd name="T43" fmla="*/ 148 h 400"/>
                    <a:gd name="T44" fmla="*/ 1230 w 1347"/>
                    <a:gd name="T45" fmla="*/ 148 h 400"/>
                    <a:gd name="T46" fmla="*/ 1230 w 1347"/>
                    <a:gd name="T47" fmla="*/ 180 h 400"/>
                    <a:gd name="T48" fmla="*/ 1347 w 1347"/>
                    <a:gd name="T49" fmla="*/ 18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47" h="400">
                      <a:moveTo>
                        <a:pt x="1347" y="180"/>
                      </a:moveTo>
                      <a:lnTo>
                        <a:pt x="1347" y="400"/>
                      </a:lnTo>
                      <a:lnTo>
                        <a:pt x="0" y="400"/>
                      </a:lnTo>
                      <a:lnTo>
                        <a:pt x="0" y="258"/>
                      </a:lnTo>
                      <a:lnTo>
                        <a:pt x="267" y="258"/>
                      </a:lnTo>
                      <a:lnTo>
                        <a:pt x="267" y="167"/>
                      </a:lnTo>
                      <a:lnTo>
                        <a:pt x="293" y="167"/>
                      </a:lnTo>
                      <a:lnTo>
                        <a:pt x="293" y="128"/>
                      </a:lnTo>
                      <a:lnTo>
                        <a:pt x="403" y="128"/>
                      </a:lnTo>
                      <a:lnTo>
                        <a:pt x="403" y="167"/>
                      </a:lnTo>
                      <a:lnTo>
                        <a:pt x="436" y="167"/>
                      </a:lnTo>
                      <a:lnTo>
                        <a:pt x="436" y="212"/>
                      </a:lnTo>
                      <a:lnTo>
                        <a:pt x="625" y="212"/>
                      </a:lnTo>
                      <a:lnTo>
                        <a:pt x="625" y="104"/>
                      </a:lnTo>
                      <a:lnTo>
                        <a:pt x="755" y="0"/>
                      </a:lnTo>
                      <a:lnTo>
                        <a:pt x="755" y="154"/>
                      </a:lnTo>
                      <a:lnTo>
                        <a:pt x="904" y="154"/>
                      </a:lnTo>
                      <a:lnTo>
                        <a:pt x="904" y="284"/>
                      </a:lnTo>
                      <a:lnTo>
                        <a:pt x="995" y="284"/>
                      </a:lnTo>
                      <a:lnTo>
                        <a:pt x="995" y="206"/>
                      </a:lnTo>
                      <a:lnTo>
                        <a:pt x="1106" y="206"/>
                      </a:lnTo>
                      <a:lnTo>
                        <a:pt x="1106" y="148"/>
                      </a:lnTo>
                      <a:lnTo>
                        <a:pt x="1230" y="148"/>
                      </a:lnTo>
                      <a:lnTo>
                        <a:pt x="1230" y="180"/>
                      </a:lnTo>
                      <a:lnTo>
                        <a:pt x="1347" y="1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18"/>
                <p:cNvSpPr>
                  <a:spLocks/>
                </p:cNvSpPr>
                <p:nvPr/>
              </p:nvSpPr>
              <p:spPr bwMode="auto">
                <a:xfrm>
                  <a:off x="5249300" y="3897231"/>
                  <a:ext cx="120650" cy="354013"/>
                </a:xfrm>
                <a:custGeom>
                  <a:avLst/>
                  <a:gdLst>
                    <a:gd name="T0" fmla="*/ 63 w 76"/>
                    <a:gd name="T1" fmla="*/ 131 h 223"/>
                    <a:gd name="T2" fmla="*/ 63 w 76"/>
                    <a:gd name="T3" fmla="*/ 86 h 223"/>
                    <a:gd name="T4" fmla="*/ 52 w 76"/>
                    <a:gd name="T5" fmla="*/ 75 h 223"/>
                    <a:gd name="T6" fmla="*/ 52 w 76"/>
                    <a:gd name="T7" fmla="*/ 0 h 223"/>
                    <a:gd name="T8" fmla="*/ 24 w 76"/>
                    <a:gd name="T9" fmla="*/ 0 h 223"/>
                    <a:gd name="T10" fmla="*/ 24 w 76"/>
                    <a:gd name="T11" fmla="*/ 75 h 223"/>
                    <a:gd name="T12" fmla="*/ 13 w 76"/>
                    <a:gd name="T13" fmla="*/ 86 h 223"/>
                    <a:gd name="T14" fmla="*/ 13 w 76"/>
                    <a:gd name="T15" fmla="*/ 131 h 223"/>
                    <a:gd name="T16" fmla="*/ 0 w 76"/>
                    <a:gd name="T17" fmla="*/ 143 h 223"/>
                    <a:gd name="T18" fmla="*/ 0 w 76"/>
                    <a:gd name="T19" fmla="*/ 223 h 223"/>
                    <a:gd name="T20" fmla="*/ 24 w 76"/>
                    <a:gd name="T21" fmla="*/ 223 h 223"/>
                    <a:gd name="T22" fmla="*/ 52 w 76"/>
                    <a:gd name="T23" fmla="*/ 223 h 223"/>
                    <a:gd name="T24" fmla="*/ 76 w 76"/>
                    <a:gd name="T25" fmla="*/ 223 h 223"/>
                    <a:gd name="T26" fmla="*/ 76 w 76"/>
                    <a:gd name="T27" fmla="*/ 143 h 223"/>
                    <a:gd name="T28" fmla="*/ 63 w 76"/>
                    <a:gd name="T29" fmla="*/ 131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223">
                      <a:moveTo>
                        <a:pt x="63" y="131"/>
                      </a:moveTo>
                      <a:lnTo>
                        <a:pt x="63" y="86"/>
                      </a:lnTo>
                      <a:lnTo>
                        <a:pt x="52" y="75"/>
                      </a:lnTo>
                      <a:lnTo>
                        <a:pt x="52" y="0"/>
                      </a:lnTo>
                      <a:lnTo>
                        <a:pt x="24" y="0"/>
                      </a:lnTo>
                      <a:lnTo>
                        <a:pt x="24" y="75"/>
                      </a:lnTo>
                      <a:lnTo>
                        <a:pt x="13" y="86"/>
                      </a:lnTo>
                      <a:lnTo>
                        <a:pt x="13" y="131"/>
                      </a:lnTo>
                      <a:lnTo>
                        <a:pt x="0" y="143"/>
                      </a:lnTo>
                      <a:lnTo>
                        <a:pt x="0" y="223"/>
                      </a:lnTo>
                      <a:lnTo>
                        <a:pt x="24" y="223"/>
                      </a:lnTo>
                      <a:lnTo>
                        <a:pt x="52" y="223"/>
                      </a:lnTo>
                      <a:lnTo>
                        <a:pt x="76" y="223"/>
                      </a:lnTo>
                      <a:lnTo>
                        <a:pt x="76" y="143"/>
                      </a:lnTo>
                      <a:lnTo>
                        <a:pt x="63" y="131"/>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19"/>
                <p:cNvSpPr>
                  <a:spLocks/>
                </p:cNvSpPr>
                <p:nvPr/>
              </p:nvSpPr>
              <p:spPr bwMode="auto">
                <a:xfrm>
                  <a:off x="5287400" y="3897231"/>
                  <a:ext cx="44450" cy="52388"/>
                </a:xfrm>
                <a:custGeom>
                  <a:avLst/>
                  <a:gdLst>
                    <a:gd name="T0" fmla="*/ 28 w 28"/>
                    <a:gd name="T1" fmla="*/ 33 h 33"/>
                    <a:gd name="T2" fmla="*/ 28 w 28"/>
                    <a:gd name="T3" fmla="*/ 0 h 33"/>
                    <a:gd name="T4" fmla="*/ 0 w 28"/>
                    <a:gd name="T5" fmla="*/ 0 h 33"/>
                    <a:gd name="T6" fmla="*/ 0 w 28"/>
                    <a:gd name="T7" fmla="*/ 12 h 33"/>
                    <a:gd name="T8" fmla="*/ 28 w 28"/>
                    <a:gd name="T9" fmla="*/ 33 h 33"/>
                  </a:gdLst>
                  <a:ahLst/>
                  <a:cxnLst>
                    <a:cxn ang="0">
                      <a:pos x="T0" y="T1"/>
                    </a:cxn>
                    <a:cxn ang="0">
                      <a:pos x="T2" y="T3"/>
                    </a:cxn>
                    <a:cxn ang="0">
                      <a:pos x="T4" y="T5"/>
                    </a:cxn>
                    <a:cxn ang="0">
                      <a:pos x="T6" y="T7"/>
                    </a:cxn>
                    <a:cxn ang="0">
                      <a:pos x="T8" y="T9"/>
                    </a:cxn>
                  </a:cxnLst>
                  <a:rect l="0" t="0" r="r" b="b"/>
                  <a:pathLst>
                    <a:path w="28" h="33">
                      <a:moveTo>
                        <a:pt x="28" y="33"/>
                      </a:moveTo>
                      <a:lnTo>
                        <a:pt x="28" y="0"/>
                      </a:lnTo>
                      <a:lnTo>
                        <a:pt x="0" y="0"/>
                      </a:lnTo>
                      <a:lnTo>
                        <a:pt x="0" y="12"/>
                      </a:lnTo>
                      <a:lnTo>
                        <a:pt x="28" y="33"/>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20"/>
                <p:cNvSpPr>
                  <a:spLocks/>
                </p:cNvSpPr>
                <p:nvPr/>
              </p:nvSpPr>
              <p:spPr bwMode="auto">
                <a:xfrm>
                  <a:off x="5311213" y="3897231"/>
                  <a:ext cx="58738" cy="354013"/>
                </a:xfrm>
                <a:custGeom>
                  <a:avLst/>
                  <a:gdLst>
                    <a:gd name="T0" fmla="*/ 24 w 37"/>
                    <a:gd name="T1" fmla="*/ 131 h 223"/>
                    <a:gd name="T2" fmla="*/ 24 w 37"/>
                    <a:gd name="T3" fmla="*/ 86 h 223"/>
                    <a:gd name="T4" fmla="*/ 13 w 37"/>
                    <a:gd name="T5" fmla="*/ 75 h 223"/>
                    <a:gd name="T6" fmla="*/ 13 w 37"/>
                    <a:gd name="T7" fmla="*/ 0 h 223"/>
                    <a:gd name="T8" fmla="*/ 0 w 37"/>
                    <a:gd name="T9" fmla="*/ 0 h 223"/>
                    <a:gd name="T10" fmla="*/ 0 w 37"/>
                    <a:gd name="T11" fmla="*/ 223 h 223"/>
                    <a:gd name="T12" fmla="*/ 37 w 37"/>
                    <a:gd name="T13" fmla="*/ 223 h 223"/>
                    <a:gd name="T14" fmla="*/ 37 w 37"/>
                    <a:gd name="T15" fmla="*/ 143 h 223"/>
                    <a:gd name="T16" fmla="*/ 24 w 37"/>
                    <a:gd name="T17" fmla="*/ 131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23">
                      <a:moveTo>
                        <a:pt x="24" y="131"/>
                      </a:moveTo>
                      <a:lnTo>
                        <a:pt x="24" y="86"/>
                      </a:lnTo>
                      <a:lnTo>
                        <a:pt x="13" y="75"/>
                      </a:lnTo>
                      <a:lnTo>
                        <a:pt x="13" y="0"/>
                      </a:lnTo>
                      <a:lnTo>
                        <a:pt x="0" y="0"/>
                      </a:lnTo>
                      <a:lnTo>
                        <a:pt x="0" y="223"/>
                      </a:lnTo>
                      <a:lnTo>
                        <a:pt x="37" y="223"/>
                      </a:lnTo>
                      <a:lnTo>
                        <a:pt x="37" y="143"/>
                      </a:lnTo>
                      <a:lnTo>
                        <a:pt x="24" y="131"/>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Rectangle 227"/>
                <p:cNvSpPr>
                  <a:spLocks noChangeArrowheads="1"/>
                </p:cNvSpPr>
                <p:nvPr/>
              </p:nvSpPr>
              <p:spPr bwMode="auto">
                <a:xfrm>
                  <a:off x="5209613" y="4233781"/>
                  <a:ext cx="200025" cy="50800"/>
                </a:xfrm>
                <a:prstGeom prst="rect">
                  <a:avLst/>
                </a:prstGeom>
                <a:solidFill>
                  <a:srgbClr val="006F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Rectangle 228"/>
                <p:cNvSpPr>
                  <a:spLocks noChangeArrowheads="1"/>
                </p:cNvSpPr>
                <p:nvPr/>
              </p:nvSpPr>
              <p:spPr bwMode="auto">
                <a:xfrm>
                  <a:off x="5184213" y="4259181"/>
                  <a:ext cx="250825" cy="684213"/>
                </a:xfrm>
                <a:prstGeom prst="rect">
                  <a:avLst/>
                </a:prstGeom>
                <a:solidFill>
                  <a:srgbClr val="0063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23"/>
                <p:cNvSpPr>
                  <a:spLocks/>
                </p:cNvSpPr>
                <p:nvPr/>
              </p:nvSpPr>
              <p:spPr bwMode="auto">
                <a:xfrm>
                  <a:off x="5287400" y="3862306"/>
                  <a:ext cx="44450" cy="34925"/>
                </a:xfrm>
                <a:custGeom>
                  <a:avLst/>
                  <a:gdLst>
                    <a:gd name="T0" fmla="*/ 28 w 28"/>
                    <a:gd name="T1" fmla="*/ 6 h 22"/>
                    <a:gd name="T2" fmla="*/ 28 w 28"/>
                    <a:gd name="T3" fmla="*/ 22 h 22"/>
                    <a:gd name="T4" fmla="*/ 0 w 28"/>
                    <a:gd name="T5" fmla="*/ 22 h 22"/>
                    <a:gd name="T6" fmla="*/ 0 w 28"/>
                    <a:gd name="T7" fmla="*/ 6 h 22"/>
                    <a:gd name="T8" fmla="*/ 7 w 28"/>
                    <a:gd name="T9" fmla="*/ 0 h 22"/>
                    <a:gd name="T10" fmla="*/ 21 w 28"/>
                    <a:gd name="T11" fmla="*/ 0 h 22"/>
                    <a:gd name="T12" fmla="*/ 28 w 28"/>
                    <a:gd name="T13" fmla="*/ 6 h 22"/>
                  </a:gdLst>
                  <a:ahLst/>
                  <a:cxnLst>
                    <a:cxn ang="0">
                      <a:pos x="T0" y="T1"/>
                    </a:cxn>
                    <a:cxn ang="0">
                      <a:pos x="T2" y="T3"/>
                    </a:cxn>
                    <a:cxn ang="0">
                      <a:pos x="T4" y="T5"/>
                    </a:cxn>
                    <a:cxn ang="0">
                      <a:pos x="T6" y="T7"/>
                    </a:cxn>
                    <a:cxn ang="0">
                      <a:pos x="T8" y="T9"/>
                    </a:cxn>
                    <a:cxn ang="0">
                      <a:pos x="T10" y="T11"/>
                    </a:cxn>
                    <a:cxn ang="0">
                      <a:pos x="T12" y="T13"/>
                    </a:cxn>
                  </a:cxnLst>
                  <a:rect l="0" t="0" r="r" b="b"/>
                  <a:pathLst>
                    <a:path w="28" h="22">
                      <a:moveTo>
                        <a:pt x="28" y="6"/>
                      </a:moveTo>
                      <a:lnTo>
                        <a:pt x="28" y="22"/>
                      </a:lnTo>
                      <a:lnTo>
                        <a:pt x="0" y="22"/>
                      </a:lnTo>
                      <a:lnTo>
                        <a:pt x="0" y="6"/>
                      </a:lnTo>
                      <a:lnTo>
                        <a:pt x="7" y="0"/>
                      </a:lnTo>
                      <a:lnTo>
                        <a:pt x="21" y="0"/>
                      </a:lnTo>
                      <a:lnTo>
                        <a:pt x="28" y="6"/>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24"/>
                <p:cNvSpPr>
                  <a:spLocks/>
                </p:cNvSpPr>
                <p:nvPr/>
              </p:nvSpPr>
              <p:spPr bwMode="auto">
                <a:xfrm>
                  <a:off x="5150875" y="4295693"/>
                  <a:ext cx="317500" cy="1068388"/>
                </a:xfrm>
                <a:custGeom>
                  <a:avLst/>
                  <a:gdLst>
                    <a:gd name="T0" fmla="*/ 189 w 200"/>
                    <a:gd name="T1" fmla="*/ 0 h 673"/>
                    <a:gd name="T2" fmla="*/ 11 w 200"/>
                    <a:gd name="T3" fmla="*/ 0 h 673"/>
                    <a:gd name="T4" fmla="*/ 0 w 200"/>
                    <a:gd name="T5" fmla="*/ 8 h 673"/>
                    <a:gd name="T6" fmla="*/ 0 w 200"/>
                    <a:gd name="T7" fmla="*/ 673 h 673"/>
                    <a:gd name="T8" fmla="*/ 200 w 200"/>
                    <a:gd name="T9" fmla="*/ 673 h 673"/>
                    <a:gd name="T10" fmla="*/ 200 w 200"/>
                    <a:gd name="T11" fmla="*/ 8 h 673"/>
                    <a:gd name="T12" fmla="*/ 189 w 200"/>
                    <a:gd name="T13" fmla="*/ 0 h 673"/>
                  </a:gdLst>
                  <a:ahLst/>
                  <a:cxnLst>
                    <a:cxn ang="0">
                      <a:pos x="T0" y="T1"/>
                    </a:cxn>
                    <a:cxn ang="0">
                      <a:pos x="T2" y="T3"/>
                    </a:cxn>
                    <a:cxn ang="0">
                      <a:pos x="T4" y="T5"/>
                    </a:cxn>
                    <a:cxn ang="0">
                      <a:pos x="T6" y="T7"/>
                    </a:cxn>
                    <a:cxn ang="0">
                      <a:pos x="T8" y="T9"/>
                    </a:cxn>
                    <a:cxn ang="0">
                      <a:pos x="T10" y="T11"/>
                    </a:cxn>
                    <a:cxn ang="0">
                      <a:pos x="T12" y="T13"/>
                    </a:cxn>
                  </a:cxnLst>
                  <a:rect l="0" t="0" r="r" b="b"/>
                  <a:pathLst>
                    <a:path w="200" h="673">
                      <a:moveTo>
                        <a:pt x="189" y="0"/>
                      </a:moveTo>
                      <a:lnTo>
                        <a:pt x="11" y="0"/>
                      </a:lnTo>
                      <a:lnTo>
                        <a:pt x="0" y="8"/>
                      </a:lnTo>
                      <a:lnTo>
                        <a:pt x="0" y="673"/>
                      </a:lnTo>
                      <a:lnTo>
                        <a:pt x="200" y="673"/>
                      </a:lnTo>
                      <a:lnTo>
                        <a:pt x="200" y="8"/>
                      </a:lnTo>
                      <a:lnTo>
                        <a:pt x="189"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25"/>
                <p:cNvSpPr>
                  <a:spLocks/>
                </p:cNvSpPr>
                <p:nvPr/>
              </p:nvSpPr>
              <p:spPr bwMode="auto">
                <a:xfrm>
                  <a:off x="5150875" y="4295693"/>
                  <a:ext cx="317500" cy="1068388"/>
                </a:xfrm>
                <a:custGeom>
                  <a:avLst/>
                  <a:gdLst>
                    <a:gd name="T0" fmla="*/ 189 w 200"/>
                    <a:gd name="T1" fmla="*/ 0 h 673"/>
                    <a:gd name="T2" fmla="*/ 11 w 200"/>
                    <a:gd name="T3" fmla="*/ 0 h 673"/>
                    <a:gd name="T4" fmla="*/ 0 w 200"/>
                    <a:gd name="T5" fmla="*/ 8 h 673"/>
                    <a:gd name="T6" fmla="*/ 0 w 200"/>
                    <a:gd name="T7" fmla="*/ 673 h 673"/>
                    <a:gd name="T8" fmla="*/ 200 w 200"/>
                    <a:gd name="T9" fmla="*/ 673 h 673"/>
                    <a:gd name="T10" fmla="*/ 200 w 200"/>
                    <a:gd name="T11" fmla="*/ 8 h 673"/>
                    <a:gd name="T12" fmla="*/ 189 w 200"/>
                    <a:gd name="T13" fmla="*/ 0 h 673"/>
                  </a:gdLst>
                  <a:ahLst/>
                  <a:cxnLst>
                    <a:cxn ang="0">
                      <a:pos x="T0" y="T1"/>
                    </a:cxn>
                    <a:cxn ang="0">
                      <a:pos x="T2" y="T3"/>
                    </a:cxn>
                    <a:cxn ang="0">
                      <a:pos x="T4" y="T5"/>
                    </a:cxn>
                    <a:cxn ang="0">
                      <a:pos x="T6" y="T7"/>
                    </a:cxn>
                    <a:cxn ang="0">
                      <a:pos x="T8" y="T9"/>
                    </a:cxn>
                    <a:cxn ang="0">
                      <a:pos x="T10" y="T11"/>
                    </a:cxn>
                    <a:cxn ang="0">
                      <a:pos x="T12" y="T13"/>
                    </a:cxn>
                  </a:cxnLst>
                  <a:rect l="0" t="0" r="r" b="b"/>
                  <a:pathLst>
                    <a:path w="200" h="673">
                      <a:moveTo>
                        <a:pt x="189" y="0"/>
                      </a:moveTo>
                      <a:lnTo>
                        <a:pt x="11" y="0"/>
                      </a:lnTo>
                      <a:lnTo>
                        <a:pt x="0" y="8"/>
                      </a:lnTo>
                      <a:lnTo>
                        <a:pt x="0" y="673"/>
                      </a:lnTo>
                      <a:lnTo>
                        <a:pt x="200" y="673"/>
                      </a:lnTo>
                      <a:lnTo>
                        <a:pt x="200" y="8"/>
                      </a:lnTo>
                      <a:lnTo>
                        <a:pt x="18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Rectangle 232"/>
                <p:cNvSpPr>
                  <a:spLocks noChangeArrowheads="1"/>
                </p:cNvSpPr>
                <p:nvPr/>
              </p:nvSpPr>
              <p:spPr bwMode="auto">
                <a:xfrm>
                  <a:off x="5265175" y="4354431"/>
                  <a:ext cx="90488" cy="1009650"/>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Rectangle 233"/>
                <p:cNvSpPr>
                  <a:spLocks noChangeArrowheads="1"/>
                </p:cNvSpPr>
                <p:nvPr/>
              </p:nvSpPr>
              <p:spPr bwMode="auto">
                <a:xfrm>
                  <a:off x="5265175" y="4354431"/>
                  <a:ext cx="90488"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Rectangle 235"/>
                <p:cNvSpPr>
                  <a:spLocks noChangeArrowheads="1"/>
                </p:cNvSpPr>
                <p:nvPr/>
              </p:nvSpPr>
              <p:spPr bwMode="auto">
                <a:xfrm>
                  <a:off x="5163575" y="4354431"/>
                  <a:ext cx="88900" cy="1009650"/>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Rectangle 237"/>
                <p:cNvSpPr>
                  <a:spLocks noChangeArrowheads="1"/>
                </p:cNvSpPr>
                <p:nvPr/>
              </p:nvSpPr>
              <p:spPr bwMode="auto">
                <a:xfrm>
                  <a:off x="5163575" y="4354431"/>
                  <a:ext cx="8890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Rectangle 239"/>
                <p:cNvSpPr>
                  <a:spLocks noChangeArrowheads="1"/>
                </p:cNvSpPr>
                <p:nvPr/>
              </p:nvSpPr>
              <p:spPr bwMode="auto">
                <a:xfrm>
                  <a:off x="5368363" y="4354431"/>
                  <a:ext cx="87313" cy="1009650"/>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 name="Rectangle 241"/>
                <p:cNvSpPr>
                  <a:spLocks noChangeArrowheads="1"/>
                </p:cNvSpPr>
                <p:nvPr/>
              </p:nvSpPr>
              <p:spPr bwMode="auto">
                <a:xfrm>
                  <a:off x="5368363" y="4354431"/>
                  <a:ext cx="87313"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Freeform 32"/>
                <p:cNvSpPr>
                  <a:spLocks noEditPoints="1"/>
                </p:cNvSpPr>
                <p:nvPr/>
              </p:nvSpPr>
              <p:spPr bwMode="auto">
                <a:xfrm>
                  <a:off x="5252475" y="4457618"/>
                  <a:ext cx="115888" cy="769938"/>
                </a:xfrm>
                <a:custGeom>
                  <a:avLst/>
                  <a:gdLst>
                    <a:gd name="T0" fmla="*/ 65 w 73"/>
                    <a:gd name="T1" fmla="*/ 63 h 485"/>
                    <a:gd name="T2" fmla="*/ 65 w 73"/>
                    <a:gd name="T3" fmla="*/ 485 h 485"/>
                    <a:gd name="T4" fmla="*/ 73 w 73"/>
                    <a:gd name="T5" fmla="*/ 485 h 485"/>
                    <a:gd name="T6" fmla="*/ 73 w 73"/>
                    <a:gd name="T7" fmla="*/ 71 h 485"/>
                    <a:gd name="T8" fmla="*/ 65 w 73"/>
                    <a:gd name="T9" fmla="*/ 63 h 485"/>
                    <a:gd name="T10" fmla="*/ 0 w 73"/>
                    <a:gd name="T11" fmla="*/ 0 h 485"/>
                    <a:gd name="T12" fmla="*/ 0 w 73"/>
                    <a:gd name="T13" fmla="*/ 485 h 485"/>
                    <a:gd name="T14" fmla="*/ 8 w 73"/>
                    <a:gd name="T15" fmla="*/ 485 h 485"/>
                    <a:gd name="T16" fmla="*/ 8 w 73"/>
                    <a:gd name="T17" fmla="*/ 8 h 485"/>
                    <a:gd name="T18" fmla="*/ 0 w 73"/>
                    <a:gd name="T19" fmla="*/ 0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485">
                      <a:moveTo>
                        <a:pt x="65" y="63"/>
                      </a:moveTo>
                      <a:lnTo>
                        <a:pt x="65" y="485"/>
                      </a:lnTo>
                      <a:lnTo>
                        <a:pt x="73" y="485"/>
                      </a:lnTo>
                      <a:lnTo>
                        <a:pt x="73" y="71"/>
                      </a:lnTo>
                      <a:lnTo>
                        <a:pt x="65" y="63"/>
                      </a:lnTo>
                      <a:close/>
                      <a:moveTo>
                        <a:pt x="0" y="0"/>
                      </a:moveTo>
                      <a:lnTo>
                        <a:pt x="0" y="485"/>
                      </a:lnTo>
                      <a:lnTo>
                        <a:pt x="8" y="485"/>
                      </a:lnTo>
                      <a:lnTo>
                        <a:pt x="8" y="8"/>
                      </a:lnTo>
                      <a:lnTo>
                        <a:pt x="0" y="0"/>
                      </a:ln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Freeform 33"/>
                <p:cNvSpPr>
                  <a:spLocks noEditPoints="1"/>
                </p:cNvSpPr>
                <p:nvPr/>
              </p:nvSpPr>
              <p:spPr bwMode="auto">
                <a:xfrm>
                  <a:off x="5252475" y="4457618"/>
                  <a:ext cx="115888" cy="769938"/>
                </a:xfrm>
                <a:custGeom>
                  <a:avLst/>
                  <a:gdLst>
                    <a:gd name="T0" fmla="*/ 65 w 73"/>
                    <a:gd name="T1" fmla="*/ 63 h 485"/>
                    <a:gd name="T2" fmla="*/ 65 w 73"/>
                    <a:gd name="T3" fmla="*/ 485 h 485"/>
                    <a:gd name="T4" fmla="*/ 73 w 73"/>
                    <a:gd name="T5" fmla="*/ 485 h 485"/>
                    <a:gd name="T6" fmla="*/ 73 w 73"/>
                    <a:gd name="T7" fmla="*/ 71 h 485"/>
                    <a:gd name="T8" fmla="*/ 65 w 73"/>
                    <a:gd name="T9" fmla="*/ 63 h 485"/>
                    <a:gd name="T10" fmla="*/ 0 w 73"/>
                    <a:gd name="T11" fmla="*/ 0 h 485"/>
                    <a:gd name="T12" fmla="*/ 0 w 73"/>
                    <a:gd name="T13" fmla="*/ 485 h 485"/>
                    <a:gd name="T14" fmla="*/ 8 w 73"/>
                    <a:gd name="T15" fmla="*/ 485 h 485"/>
                    <a:gd name="T16" fmla="*/ 8 w 73"/>
                    <a:gd name="T17" fmla="*/ 8 h 485"/>
                    <a:gd name="T18" fmla="*/ 0 w 73"/>
                    <a:gd name="T19" fmla="*/ 0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485">
                      <a:moveTo>
                        <a:pt x="65" y="63"/>
                      </a:moveTo>
                      <a:lnTo>
                        <a:pt x="65" y="485"/>
                      </a:lnTo>
                      <a:lnTo>
                        <a:pt x="73" y="485"/>
                      </a:lnTo>
                      <a:lnTo>
                        <a:pt x="73" y="71"/>
                      </a:lnTo>
                      <a:lnTo>
                        <a:pt x="65" y="63"/>
                      </a:lnTo>
                      <a:moveTo>
                        <a:pt x="0" y="0"/>
                      </a:moveTo>
                      <a:lnTo>
                        <a:pt x="0" y="485"/>
                      </a:lnTo>
                      <a:lnTo>
                        <a:pt x="8" y="485"/>
                      </a:lnTo>
                      <a:lnTo>
                        <a:pt x="8" y="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Freeform 34"/>
                <p:cNvSpPr>
                  <a:spLocks/>
                </p:cNvSpPr>
                <p:nvPr/>
              </p:nvSpPr>
              <p:spPr bwMode="auto">
                <a:xfrm>
                  <a:off x="5265175" y="4470318"/>
                  <a:ext cx="90488" cy="757238"/>
                </a:xfrm>
                <a:custGeom>
                  <a:avLst/>
                  <a:gdLst>
                    <a:gd name="T0" fmla="*/ 0 w 57"/>
                    <a:gd name="T1" fmla="*/ 0 h 477"/>
                    <a:gd name="T2" fmla="*/ 0 w 57"/>
                    <a:gd name="T3" fmla="*/ 477 h 477"/>
                    <a:gd name="T4" fmla="*/ 57 w 57"/>
                    <a:gd name="T5" fmla="*/ 477 h 477"/>
                    <a:gd name="T6" fmla="*/ 57 w 57"/>
                    <a:gd name="T7" fmla="*/ 55 h 477"/>
                    <a:gd name="T8" fmla="*/ 0 w 57"/>
                    <a:gd name="T9" fmla="*/ 0 h 477"/>
                  </a:gdLst>
                  <a:ahLst/>
                  <a:cxnLst>
                    <a:cxn ang="0">
                      <a:pos x="T0" y="T1"/>
                    </a:cxn>
                    <a:cxn ang="0">
                      <a:pos x="T2" y="T3"/>
                    </a:cxn>
                    <a:cxn ang="0">
                      <a:pos x="T4" y="T5"/>
                    </a:cxn>
                    <a:cxn ang="0">
                      <a:pos x="T6" y="T7"/>
                    </a:cxn>
                    <a:cxn ang="0">
                      <a:pos x="T8" y="T9"/>
                    </a:cxn>
                  </a:cxnLst>
                  <a:rect l="0" t="0" r="r" b="b"/>
                  <a:pathLst>
                    <a:path w="57" h="477">
                      <a:moveTo>
                        <a:pt x="0" y="0"/>
                      </a:moveTo>
                      <a:lnTo>
                        <a:pt x="0" y="477"/>
                      </a:lnTo>
                      <a:lnTo>
                        <a:pt x="57" y="477"/>
                      </a:lnTo>
                      <a:lnTo>
                        <a:pt x="57" y="55"/>
                      </a:lnTo>
                      <a:lnTo>
                        <a:pt x="0" y="0"/>
                      </a:lnTo>
                      <a:close/>
                    </a:path>
                  </a:pathLst>
                </a:custGeom>
                <a:solidFill>
                  <a:srgbClr val="0015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Freeform 35"/>
                <p:cNvSpPr>
                  <a:spLocks/>
                </p:cNvSpPr>
                <p:nvPr/>
              </p:nvSpPr>
              <p:spPr bwMode="auto">
                <a:xfrm>
                  <a:off x="5265175" y="4470318"/>
                  <a:ext cx="90488" cy="757238"/>
                </a:xfrm>
                <a:custGeom>
                  <a:avLst/>
                  <a:gdLst>
                    <a:gd name="T0" fmla="*/ 0 w 57"/>
                    <a:gd name="T1" fmla="*/ 0 h 477"/>
                    <a:gd name="T2" fmla="*/ 0 w 57"/>
                    <a:gd name="T3" fmla="*/ 477 h 477"/>
                    <a:gd name="T4" fmla="*/ 57 w 57"/>
                    <a:gd name="T5" fmla="*/ 477 h 477"/>
                    <a:gd name="T6" fmla="*/ 57 w 57"/>
                    <a:gd name="T7" fmla="*/ 55 h 477"/>
                    <a:gd name="T8" fmla="*/ 0 w 57"/>
                    <a:gd name="T9" fmla="*/ 0 h 477"/>
                  </a:gdLst>
                  <a:ahLst/>
                  <a:cxnLst>
                    <a:cxn ang="0">
                      <a:pos x="T0" y="T1"/>
                    </a:cxn>
                    <a:cxn ang="0">
                      <a:pos x="T2" y="T3"/>
                    </a:cxn>
                    <a:cxn ang="0">
                      <a:pos x="T4" y="T5"/>
                    </a:cxn>
                    <a:cxn ang="0">
                      <a:pos x="T6" y="T7"/>
                    </a:cxn>
                    <a:cxn ang="0">
                      <a:pos x="T8" y="T9"/>
                    </a:cxn>
                  </a:cxnLst>
                  <a:rect l="0" t="0" r="r" b="b"/>
                  <a:pathLst>
                    <a:path w="57" h="477">
                      <a:moveTo>
                        <a:pt x="0" y="0"/>
                      </a:moveTo>
                      <a:lnTo>
                        <a:pt x="0" y="477"/>
                      </a:lnTo>
                      <a:lnTo>
                        <a:pt x="57" y="477"/>
                      </a:lnTo>
                      <a:lnTo>
                        <a:pt x="57" y="5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 name="Freeform 36"/>
                <p:cNvSpPr>
                  <a:spLocks/>
                </p:cNvSpPr>
                <p:nvPr/>
              </p:nvSpPr>
              <p:spPr bwMode="auto">
                <a:xfrm>
                  <a:off x="5223900" y="4432218"/>
                  <a:ext cx="28575" cy="795338"/>
                </a:xfrm>
                <a:custGeom>
                  <a:avLst/>
                  <a:gdLst>
                    <a:gd name="T0" fmla="*/ 1 w 18"/>
                    <a:gd name="T1" fmla="*/ 0 h 501"/>
                    <a:gd name="T2" fmla="*/ 0 w 18"/>
                    <a:gd name="T3" fmla="*/ 0 h 501"/>
                    <a:gd name="T4" fmla="*/ 0 w 18"/>
                    <a:gd name="T5" fmla="*/ 150 h 501"/>
                    <a:gd name="T6" fmla="*/ 11 w 18"/>
                    <a:gd name="T7" fmla="*/ 150 h 501"/>
                    <a:gd name="T8" fmla="*/ 11 w 18"/>
                    <a:gd name="T9" fmla="*/ 501 h 501"/>
                    <a:gd name="T10" fmla="*/ 18 w 18"/>
                    <a:gd name="T11" fmla="*/ 501 h 501"/>
                    <a:gd name="T12" fmla="*/ 18 w 18"/>
                    <a:gd name="T13" fmla="*/ 16 h 501"/>
                    <a:gd name="T14" fmla="*/ 1 w 18"/>
                    <a:gd name="T15" fmla="*/ 0 h 5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501">
                      <a:moveTo>
                        <a:pt x="1" y="0"/>
                      </a:moveTo>
                      <a:lnTo>
                        <a:pt x="0" y="0"/>
                      </a:lnTo>
                      <a:lnTo>
                        <a:pt x="0" y="150"/>
                      </a:lnTo>
                      <a:lnTo>
                        <a:pt x="11" y="150"/>
                      </a:lnTo>
                      <a:lnTo>
                        <a:pt x="11" y="501"/>
                      </a:lnTo>
                      <a:lnTo>
                        <a:pt x="18" y="501"/>
                      </a:lnTo>
                      <a:lnTo>
                        <a:pt x="18" y="16"/>
                      </a:lnTo>
                      <a:lnTo>
                        <a:pt x="1" y="0"/>
                      </a:lnTo>
                      <a:close/>
                    </a:path>
                  </a:pathLst>
                </a:custGeom>
                <a:solidFill>
                  <a:srgbClr val="0015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 name="Freeform 37"/>
                <p:cNvSpPr>
                  <a:spLocks/>
                </p:cNvSpPr>
                <p:nvPr/>
              </p:nvSpPr>
              <p:spPr bwMode="auto">
                <a:xfrm>
                  <a:off x="5223900" y="4432218"/>
                  <a:ext cx="28575" cy="795338"/>
                </a:xfrm>
                <a:custGeom>
                  <a:avLst/>
                  <a:gdLst>
                    <a:gd name="T0" fmla="*/ 1 w 18"/>
                    <a:gd name="T1" fmla="*/ 0 h 501"/>
                    <a:gd name="T2" fmla="*/ 0 w 18"/>
                    <a:gd name="T3" fmla="*/ 0 h 501"/>
                    <a:gd name="T4" fmla="*/ 0 w 18"/>
                    <a:gd name="T5" fmla="*/ 150 h 501"/>
                    <a:gd name="T6" fmla="*/ 11 w 18"/>
                    <a:gd name="T7" fmla="*/ 150 h 501"/>
                    <a:gd name="T8" fmla="*/ 11 w 18"/>
                    <a:gd name="T9" fmla="*/ 501 h 501"/>
                    <a:gd name="T10" fmla="*/ 18 w 18"/>
                    <a:gd name="T11" fmla="*/ 501 h 501"/>
                    <a:gd name="T12" fmla="*/ 18 w 18"/>
                    <a:gd name="T13" fmla="*/ 16 h 501"/>
                    <a:gd name="T14" fmla="*/ 1 w 18"/>
                    <a:gd name="T15" fmla="*/ 0 h 5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501">
                      <a:moveTo>
                        <a:pt x="1" y="0"/>
                      </a:moveTo>
                      <a:lnTo>
                        <a:pt x="0" y="0"/>
                      </a:lnTo>
                      <a:lnTo>
                        <a:pt x="0" y="150"/>
                      </a:lnTo>
                      <a:lnTo>
                        <a:pt x="11" y="150"/>
                      </a:lnTo>
                      <a:lnTo>
                        <a:pt x="11" y="501"/>
                      </a:lnTo>
                      <a:lnTo>
                        <a:pt x="18" y="501"/>
                      </a:lnTo>
                      <a:lnTo>
                        <a:pt x="18" y="16"/>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 name="Freeform 38"/>
                <p:cNvSpPr>
                  <a:spLocks/>
                </p:cNvSpPr>
                <p:nvPr/>
              </p:nvSpPr>
              <p:spPr bwMode="auto">
                <a:xfrm>
                  <a:off x="5368363" y="4570331"/>
                  <a:ext cx="25400" cy="657225"/>
                </a:xfrm>
                <a:custGeom>
                  <a:avLst/>
                  <a:gdLst>
                    <a:gd name="T0" fmla="*/ 0 w 16"/>
                    <a:gd name="T1" fmla="*/ 0 h 414"/>
                    <a:gd name="T2" fmla="*/ 0 w 16"/>
                    <a:gd name="T3" fmla="*/ 414 h 414"/>
                    <a:gd name="T4" fmla="*/ 5 w 16"/>
                    <a:gd name="T5" fmla="*/ 414 h 414"/>
                    <a:gd name="T6" fmla="*/ 5 w 16"/>
                    <a:gd name="T7" fmla="*/ 63 h 414"/>
                    <a:gd name="T8" fmla="*/ 16 w 16"/>
                    <a:gd name="T9" fmla="*/ 63 h 414"/>
                    <a:gd name="T10" fmla="*/ 16 w 16"/>
                    <a:gd name="T11" fmla="*/ 18 h 414"/>
                    <a:gd name="T12" fmla="*/ 0 w 16"/>
                    <a:gd name="T13" fmla="*/ 0 h 414"/>
                  </a:gdLst>
                  <a:ahLst/>
                  <a:cxnLst>
                    <a:cxn ang="0">
                      <a:pos x="T0" y="T1"/>
                    </a:cxn>
                    <a:cxn ang="0">
                      <a:pos x="T2" y="T3"/>
                    </a:cxn>
                    <a:cxn ang="0">
                      <a:pos x="T4" y="T5"/>
                    </a:cxn>
                    <a:cxn ang="0">
                      <a:pos x="T6" y="T7"/>
                    </a:cxn>
                    <a:cxn ang="0">
                      <a:pos x="T8" y="T9"/>
                    </a:cxn>
                    <a:cxn ang="0">
                      <a:pos x="T10" y="T11"/>
                    </a:cxn>
                    <a:cxn ang="0">
                      <a:pos x="T12" y="T13"/>
                    </a:cxn>
                  </a:cxnLst>
                  <a:rect l="0" t="0" r="r" b="b"/>
                  <a:pathLst>
                    <a:path w="16" h="414">
                      <a:moveTo>
                        <a:pt x="0" y="0"/>
                      </a:moveTo>
                      <a:lnTo>
                        <a:pt x="0" y="414"/>
                      </a:lnTo>
                      <a:lnTo>
                        <a:pt x="5" y="414"/>
                      </a:lnTo>
                      <a:lnTo>
                        <a:pt x="5" y="63"/>
                      </a:lnTo>
                      <a:lnTo>
                        <a:pt x="16" y="63"/>
                      </a:lnTo>
                      <a:lnTo>
                        <a:pt x="16" y="18"/>
                      </a:lnTo>
                      <a:lnTo>
                        <a:pt x="0" y="0"/>
                      </a:lnTo>
                      <a:close/>
                    </a:path>
                  </a:pathLst>
                </a:custGeom>
                <a:solidFill>
                  <a:srgbClr val="0015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 name="Freeform 39"/>
                <p:cNvSpPr>
                  <a:spLocks/>
                </p:cNvSpPr>
                <p:nvPr/>
              </p:nvSpPr>
              <p:spPr bwMode="auto">
                <a:xfrm>
                  <a:off x="5368363" y="4570331"/>
                  <a:ext cx="25400" cy="657225"/>
                </a:xfrm>
                <a:custGeom>
                  <a:avLst/>
                  <a:gdLst>
                    <a:gd name="T0" fmla="*/ 0 w 16"/>
                    <a:gd name="T1" fmla="*/ 0 h 414"/>
                    <a:gd name="T2" fmla="*/ 0 w 16"/>
                    <a:gd name="T3" fmla="*/ 414 h 414"/>
                    <a:gd name="T4" fmla="*/ 5 w 16"/>
                    <a:gd name="T5" fmla="*/ 414 h 414"/>
                    <a:gd name="T6" fmla="*/ 5 w 16"/>
                    <a:gd name="T7" fmla="*/ 63 h 414"/>
                    <a:gd name="T8" fmla="*/ 16 w 16"/>
                    <a:gd name="T9" fmla="*/ 63 h 414"/>
                    <a:gd name="T10" fmla="*/ 16 w 16"/>
                    <a:gd name="T11" fmla="*/ 18 h 414"/>
                    <a:gd name="T12" fmla="*/ 0 w 16"/>
                    <a:gd name="T13" fmla="*/ 0 h 414"/>
                  </a:gdLst>
                  <a:ahLst/>
                  <a:cxnLst>
                    <a:cxn ang="0">
                      <a:pos x="T0" y="T1"/>
                    </a:cxn>
                    <a:cxn ang="0">
                      <a:pos x="T2" y="T3"/>
                    </a:cxn>
                    <a:cxn ang="0">
                      <a:pos x="T4" y="T5"/>
                    </a:cxn>
                    <a:cxn ang="0">
                      <a:pos x="T6" y="T7"/>
                    </a:cxn>
                    <a:cxn ang="0">
                      <a:pos x="T8" y="T9"/>
                    </a:cxn>
                    <a:cxn ang="0">
                      <a:pos x="T10" y="T11"/>
                    </a:cxn>
                    <a:cxn ang="0">
                      <a:pos x="T12" y="T13"/>
                    </a:cxn>
                  </a:cxnLst>
                  <a:rect l="0" t="0" r="r" b="b"/>
                  <a:pathLst>
                    <a:path w="16" h="414">
                      <a:moveTo>
                        <a:pt x="0" y="0"/>
                      </a:moveTo>
                      <a:lnTo>
                        <a:pt x="0" y="414"/>
                      </a:lnTo>
                      <a:lnTo>
                        <a:pt x="5" y="414"/>
                      </a:lnTo>
                      <a:lnTo>
                        <a:pt x="5" y="63"/>
                      </a:lnTo>
                      <a:lnTo>
                        <a:pt x="16" y="63"/>
                      </a:lnTo>
                      <a:lnTo>
                        <a:pt x="16" y="1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 name="Rectangle 256"/>
                <p:cNvSpPr>
                  <a:spLocks noChangeArrowheads="1"/>
                </p:cNvSpPr>
                <p:nvPr/>
              </p:nvSpPr>
              <p:spPr bwMode="auto">
                <a:xfrm>
                  <a:off x="5393763" y="4432218"/>
                  <a:ext cx="107950" cy="733425"/>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9" name="Rectangle 258"/>
                <p:cNvSpPr>
                  <a:spLocks noChangeArrowheads="1"/>
                </p:cNvSpPr>
                <p:nvPr/>
              </p:nvSpPr>
              <p:spPr bwMode="auto">
                <a:xfrm>
                  <a:off x="5393763" y="4432218"/>
                  <a:ext cx="10795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1" name="Freeform 42"/>
                <p:cNvSpPr>
                  <a:spLocks/>
                </p:cNvSpPr>
                <p:nvPr/>
              </p:nvSpPr>
              <p:spPr bwMode="auto">
                <a:xfrm>
                  <a:off x="5423925" y="4459206"/>
                  <a:ext cx="49213" cy="206375"/>
                </a:xfrm>
                <a:custGeom>
                  <a:avLst/>
                  <a:gdLst>
                    <a:gd name="T0" fmla="*/ 31 w 31"/>
                    <a:gd name="T1" fmla="*/ 0 h 130"/>
                    <a:gd name="T2" fmla="*/ 0 w 31"/>
                    <a:gd name="T3" fmla="*/ 0 h 130"/>
                    <a:gd name="T4" fmla="*/ 0 w 31"/>
                    <a:gd name="T5" fmla="*/ 104 h 130"/>
                    <a:gd name="T6" fmla="*/ 31 w 31"/>
                    <a:gd name="T7" fmla="*/ 130 h 130"/>
                    <a:gd name="T8" fmla="*/ 31 w 31"/>
                    <a:gd name="T9" fmla="*/ 0 h 130"/>
                  </a:gdLst>
                  <a:ahLst/>
                  <a:cxnLst>
                    <a:cxn ang="0">
                      <a:pos x="T0" y="T1"/>
                    </a:cxn>
                    <a:cxn ang="0">
                      <a:pos x="T2" y="T3"/>
                    </a:cxn>
                    <a:cxn ang="0">
                      <a:pos x="T4" y="T5"/>
                    </a:cxn>
                    <a:cxn ang="0">
                      <a:pos x="T6" y="T7"/>
                    </a:cxn>
                    <a:cxn ang="0">
                      <a:pos x="T8" y="T9"/>
                    </a:cxn>
                  </a:cxnLst>
                  <a:rect l="0" t="0" r="r" b="b"/>
                  <a:pathLst>
                    <a:path w="31" h="130">
                      <a:moveTo>
                        <a:pt x="31" y="0"/>
                      </a:moveTo>
                      <a:lnTo>
                        <a:pt x="0" y="0"/>
                      </a:lnTo>
                      <a:lnTo>
                        <a:pt x="0" y="104"/>
                      </a:lnTo>
                      <a:lnTo>
                        <a:pt x="31" y="130"/>
                      </a:lnTo>
                      <a:lnTo>
                        <a:pt x="31" y="0"/>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3" name="Freeform 43"/>
                <p:cNvSpPr>
                  <a:spLocks/>
                </p:cNvSpPr>
                <p:nvPr/>
              </p:nvSpPr>
              <p:spPr bwMode="auto">
                <a:xfrm>
                  <a:off x="5423925" y="4459206"/>
                  <a:ext cx="49213" cy="206375"/>
                </a:xfrm>
                <a:custGeom>
                  <a:avLst/>
                  <a:gdLst>
                    <a:gd name="T0" fmla="*/ 31 w 31"/>
                    <a:gd name="T1" fmla="*/ 0 h 130"/>
                    <a:gd name="T2" fmla="*/ 0 w 31"/>
                    <a:gd name="T3" fmla="*/ 0 h 130"/>
                    <a:gd name="T4" fmla="*/ 0 w 31"/>
                    <a:gd name="T5" fmla="*/ 104 h 130"/>
                    <a:gd name="T6" fmla="*/ 31 w 31"/>
                    <a:gd name="T7" fmla="*/ 130 h 130"/>
                    <a:gd name="T8" fmla="*/ 31 w 31"/>
                    <a:gd name="T9" fmla="*/ 0 h 130"/>
                  </a:gdLst>
                  <a:ahLst/>
                  <a:cxnLst>
                    <a:cxn ang="0">
                      <a:pos x="T0" y="T1"/>
                    </a:cxn>
                    <a:cxn ang="0">
                      <a:pos x="T2" y="T3"/>
                    </a:cxn>
                    <a:cxn ang="0">
                      <a:pos x="T4" y="T5"/>
                    </a:cxn>
                    <a:cxn ang="0">
                      <a:pos x="T6" y="T7"/>
                    </a:cxn>
                    <a:cxn ang="0">
                      <a:pos x="T8" y="T9"/>
                    </a:cxn>
                  </a:cxnLst>
                  <a:rect l="0" t="0" r="r" b="b"/>
                  <a:pathLst>
                    <a:path w="31" h="130">
                      <a:moveTo>
                        <a:pt x="31" y="0"/>
                      </a:moveTo>
                      <a:lnTo>
                        <a:pt x="0" y="0"/>
                      </a:lnTo>
                      <a:lnTo>
                        <a:pt x="0" y="104"/>
                      </a:lnTo>
                      <a:lnTo>
                        <a:pt x="31" y="130"/>
                      </a:lnTo>
                      <a:lnTo>
                        <a:pt x="3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5" name="Freeform 44"/>
                <p:cNvSpPr>
                  <a:spLocks noEditPoints="1"/>
                </p:cNvSpPr>
                <p:nvPr/>
              </p:nvSpPr>
              <p:spPr bwMode="auto">
                <a:xfrm>
                  <a:off x="5393763" y="4598906"/>
                  <a:ext cx="87313" cy="71438"/>
                </a:xfrm>
                <a:custGeom>
                  <a:avLst/>
                  <a:gdLst>
                    <a:gd name="T0" fmla="*/ 50 w 55"/>
                    <a:gd name="T1" fmla="*/ 42 h 45"/>
                    <a:gd name="T2" fmla="*/ 50 w 55"/>
                    <a:gd name="T3" fmla="*/ 45 h 45"/>
                    <a:gd name="T4" fmla="*/ 55 w 55"/>
                    <a:gd name="T5" fmla="*/ 45 h 45"/>
                    <a:gd name="T6" fmla="*/ 50 w 55"/>
                    <a:gd name="T7" fmla="*/ 42 h 45"/>
                    <a:gd name="T8" fmla="*/ 0 w 55"/>
                    <a:gd name="T9" fmla="*/ 0 h 45"/>
                    <a:gd name="T10" fmla="*/ 0 w 55"/>
                    <a:gd name="T11" fmla="*/ 45 h 45"/>
                    <a:gd name="T12" fmla="*/ 19 w 55"/>
                    <a:gd name="T13" fmla="*/ 45 h 45"/>
                    <a:gd name="T14" fmla="*/ 19 w 55"/>
                    <a:gd name="T15" fmla="*/ 16 h 45"/>
                    <a:gd name="T16" fmla="*/ 0 w 55"/>
                    <a:gd name="T17"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45">
                      <a:moveTo>
                        <a:pt x="50" y="42"/>
                      </a:moveTo>
                      <a:lnTo>
                        <a:pt x="50" y="45"/>
                      </a:lnTo>
                      <a:lnTo>
                        <a:pt x="55" y="45"/>
                      </a:lnTo>
                      <a:lnTo>
                        <a:pt x="50" y="42"/>
                      </a:lnTo>
                      <a:close/>
                      <a:moveTo>
                        <a:pt x="0" y="0"/>
                      </a:moveTo>
                      <a:lnTo>
                        <a:pt x="0" y="45"/>
                      </a:lnTo>
                      <a:lnTo>
                        <a:pt x="19" y="45"/>
                      </a:lnTo>
                      <a:lnTo>
                        <a:pt x="19" y="16"/>
                      </a:lnTo>
                      <a:lnTo>
                        <a:pt x="0" y="0"/>
                      </a:ln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7" name="Freeform 45"/>
                <p:cNvSpPr>
                  <a:spLocks noEditPoints="1"/>
                </p:cNvSpPr>
                <p:nvPr/>
              </p:nvSpPr>
              <p:spPr bwMode="auto">
                <a:xfrm>
                  <a:off x="5393763" y="4598906"/>
                  <a:ext cx="87313" cy="71438"/>
                </a:xfrm>
                <a:custGeom>
                  <a:avLst/>
                  <a:gdLst>
                    <a:gd name="T0" fmla="*/ 50 w 55"/>
                    <a:gd name="T1" fmla="*/ 42 h 45"/>
                    <a:gd name="T2" fmla="*/ 50 w 55"/>
                    <a:gd name="T3" fmla="*/ 45 h 45"/>
                    <a:gd name="T4" fmla="*/ 55 w 55"/>
                    <a:gd name="T5" fmla="*/ 45 h 45"/>
                    <a:gd name="T6" fmla="*/ 50 w 55"/>
                    <a:gd name="T7" fmla="*/ 42 h 45"/>
                    <a:gd name="T8" fmla="*/ 0 w 55"/>
                    <a:gd name="T9" fmla="*/ 0 h 45"/>
                    <a:gd name="T10" fmla="*/ 0 w 55"/>
                    <a:gd name="T11" fmla="*/ 45 h 45"/>
                    <a:gd name="T12" fmla="*/ 19 w 55"/>
                    <a:gd name="T13" fmla="*/ 45 h 45"/>
                    <a:gd name="T14" fmla="*/ 19 w 55"/>
                    <a:gd name="T15" fmla="*/ 16 h 45"/>
                    <a:gd name="T16" fmla="*/ 0 w 55"/>
                    <a:gd name="T17"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45">
                      <a:moveTo>
                        <a:pt x="50" y="42"/>
                      </a:moveTo>
                      <a:lnTo>
                        <a:pt x="50" y="45"/>
                      </a:lnTo>
                      <a:lnTo>
                        <a:pt x="55" y="45"/>
                      </a:lnTo>
                      <a:lnTo>
                        <a:pt x="50" y="42"/>
                      </a:lnTo>
                      <a:moveTo>
                        <a:pt x="0" y="0"/>
                      </a:moveTo>
                      <a:lnTo>
                        <a:pt x="0" y="45"/>
                      </a:lnTo>
                      <a:lnTo>
                        <a:pt x="19" y="45"/>
                      </a:lnTo>
                      <a:lnTo>
                        <a:pt x="19" y="1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Freeform 46"/>
                <p:cNvSpPr>
                  <a:spLocks/>
                </p:cNvSpPr>
                <p:nvPr/>
              </p:nvSpPr>
              <p:spPr bwMode="auto">
                <a:xfrm>
                  <a:off x="5423925" y="4624306"/>
                  <a:ext cx="49213" cy="46038"/>
                </a:xfrm>
                <a:custGeom>
                  <a:avLst/>
                  <a:gdLst>
                    <a:gd name="T0" fmla="*/ 0 w 31"/>
                    <a:gd name="T1" fmla="*/ 0 h 29"/>
                    <a:gd name="T2" fmla="*/ 0 w 31"/>
                    <a:gd name="T3" fmla="*/ 29 h 29"/>
                    <a:gd name="T4" fmla="*/ 31 w 31"/>
                    <a:gd name="T5" fmla="*/ 29 h 29"/>
                    <a:gd name="T6" fmla="*/ 31 w 31"/>
                    <a:gd name="T7" fmla="*/ 26 h 29"/>
                    <a:gd name="T8" fmla="*/ 0 w 31"/>
                    <a:gd name="T9" fmla="*/ 0 h 29"/>
                  </a:gdLst>
                  <a:ahLst/>
                  <a:cxnLst>
                    <a:cxn ang="0">
                      <a:pos x="T0" y="T1"/>
                    </a:cxn>
                    <a:cxn ang="0">
                      <a:pos x="T2" y="T3"/>
                    </a:cxn>
                    <a:cxn ang="0">
                      <a:pos x="T4" y="T5"/>
                    </a:cxn>
                    <a:cxn ang="0">
                      <a:pos x="T6" y="T7"/>
                    </a:cxn>
                    <a:cxn ang="0">
                      <a:pos x="T8" y="T9"/>
                    </a:cxn>
                  </a:cxnLst>
                  <a:rect l="0" t="0" r="r" b="b"/>
                  <a:pathLst>
                    <a:path w="31" h="29">
                      <a:moveTo>
                        <a:pt x="0" y="0"/>
                      </a:moveTo>
                      <a:lnTo>
                        <a:pt x="0" y="29"/>
                      </a:lnTo>
                      <a:lnTo>
                        <a:pt x="31" y="29"/>
                      </a:lnTo>
                      <a:lnTo>
                        <a:pt x="31" y="26"/>
                      </a:lnTo>
                      <a:lnTo>
                        <a:pt x="0" y="0"/>
                      </a:lnTo>
                      <a:close/>
                    </a:path>
                  </a:pathLst>
                </a:custGeom>
                <a:solidFill>
                  <a:srgbClr val="0015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 name="Freeform 47"/>
                <p:cNvSpPr>
                  <a:spLocks/>
                </p:cNvSpPr>
                <p:nvPr/>
              </p:nvSpPr>
              <p:spPr bwMode="auto">
                <a:xfrm>
                  <a:off x="5423925" y="4624306"/>
                  <a:ext cx="49213" cy="46038"/>
                </a:xfrm>
                <a:custGeom>
                  <a:avLst/>
                  <a:gdLst>
                    <a:gd name="T0" fmla="*/ 0 w 31"/>
                    <a:gd name="T1" fmla="*/ 0 h 29"/>
                    <a:gd name="T2" fmla="*/ 0 w 31"/>
                    <a:gd name="T3" fmla="*/ 29 h 29"/>
                    <a:gd name="T4" fmla="*/ 31 w 31"/>
                    <a:gd name="T5" fmla="*/ 29 h 29"/>
                    <a:gd name="T6" fmla="*/ 31 w 31"/>
                    <a:gd name="T7" fmla="*/ 26 h 29"/>
                    <a:gd name="T8" fmla="*/ 0 w 31"/>
                    <a:gd name="T9" fmla="*/ 0 h 29"/>
                  </a:gdLst>
                  <a:ahLst/>
                  <a:cxnLst>
                    <a:cxn ang="0">
                      <a:pos x="T0" y="T1"/>
                    </a:cxn>
                    <a:cxn ang="0">
                      <a:pos x="T2" y="T3"/>
                    </a:cxn>
                    <a:cxn ang="0">
                      <a:pos x="T4" y="T5"/>
                    </a:cxn>
                    <a:cxn ang="0">
                      <a:pos x="T6" y="T7"/>
                    </a:cxn>
                    <a:cxn ang="0">
                      <a:pos x="T8" y="T9"/>
                    </a:cxn>
                  </a:cxnLst>
                  <a:rect l="0" t="0" r="r" b="b"/>
                  <a:pathLst>
                    <a:path w="31" h="29">
                      <a:moveTo>
                        <a:pt x="0" y="0"/>
                      </a:moveTo>
                      <a:lnTo>
                        <a:pt x="0" y="29"/>
                      </a:lnTo>
                      <a:lnTo>
                        <a:pt x="31" y="29"/>
                      </a:lnTo>
                      <a:lnTo>
                        <a:pt x="31"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 name="Rectangle 272"/>
                <p:cNvSpPr>
                  <a:spLocks noChangeArrowheads="1"/>
                </p:cNvSpPr>
                <p:nvPr/>
              </p:nvSpPr>
              <p:spPr bwMode="auto">
                <a:xfrm>
                  <a:off x="5376300" y="4670343"/>
                  <a:ext cx="146050" cy="69373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5" name="Rectangle 274"/>
                <p:cNvSpPr>
                  <a:spLocks noChangeArrowheads="1"/>
                </p:cNvSpPr>
                <p:nvPr/>
              </p:nvSpPr>
              <p:spPr bwMode="auto">
                <a:xfrm>
                  <a:off x="5376300" y="4670343"/>
                  <a:ext cx="146050"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7" name="Freeform 50"/>
                <p:cNvSpPr>
                  <a:spLocks/>
                </p:cNvSpPr>
                <p:nvPr/>
              </p:nvSpPr>
              <p:spPr bwMode="auto">
                <a:xfrm>
                  <a:off x="5406463" y="4703681"/>
                  <a:ext cx="85725" cy="501650"/>
                </a:xfrm>
                <a:custGeom>
                  <a:avLst/>
                  <a:gdLst>
                    <a:gd name="T0" fmla="*/ 54 w 54"/>
                    <a:gd name="T1" fmla="*/ 0 h 316"/>
                    <a:gd name="T2" fmla="*/ 0 w 54"/>
                    <a:gd name="T3" fmla="*/ 0 h 316"/>
                    <a:gd name="T4" fmla="*/ 0 w 54"/>
                    <a:gd name="T5" fmla="*/ 273 h 316"/>
                    <a:gd name="T6" fmla="*/ 54 w 54"/>
                    <a:gd name="T7" fmla="*/ 316 h 316"/>
                    <a:gd name="T8" fmla="*/ 54 w 54"/>
                    <a:gd name="T9" fmla="*/ 0 h 316"/>
                  </a:gdLst>
                  <a:ahLst/>
                  <a:cxnLst>
                    <a:cxn ang="0">
                      <a:pos x="T0" y="T1"/>
                    </a:cxn>
                    <a:cxn ang="0">
                      <a:pos x="T2" y="T3"/>
                    </a:cxn>
                    <a:cxn ang="0">
                      <a:pos x="T4" y="T5"/>
                    </a:cxn>
                    <a:cxn ang="0">
                      <a:pos x="T6" y="T7"/>
                    </a:cxn>
                    <a:cxn ang="0">
                      <a:pos x="T8" y="T9"/>
                    </a:cxn>
                  </a:cxnLst>
                  <a:rect l="0" t="0" r="r" b="b"/>
                  <a:pathLst>
                    <a:path w="54" h="316">
                      <a:moveTo>
                        <a:pt x="54" y="0"/>
                      </a:moveTo>
                      <a:lnTo>
                        <a:pt x="0" y="0"/>
                      </a:lnTo>
                      <a:lnTo>
                        <a:pt x="0" y="273"/>
                      </a:lnTo>
                      <a:lnTo>
                        <a:pt x="54" y="316"/>
                      </a:lnTo>
                      <a:lnTo>
                        <a:pt x="54" y="0"/>
                      </a:lnTo>
                      <a:close/>
                    </a:path>
                  </a:pathLst>
                </a:custGeom>
                <a:solidFill>
                  <a:srgbClr val="0015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 name="Freeform 51"/>
                <p:cNvSpPr>
                  <a:spLocks/>
                </p:cNvSpPr>
                <p:nvPr/>
              </p:nvSpPr>
              <p:spPr bwMode="auto">
                <a:xfrm>
                  <a:off x="5406463" y="4703681"/>
                  <a:ext cx="85725" cy="501650"/>
                </a:xfrm>
                <a:custGeom>
                  <a:avLst/>
                  <a:gdLst>
                    <a:gd name="T0" fmla="*/ 54 w 54"/>
                    <a:gd name="T1" fmla="*/ 0 h 316"/>
                    <a:gd name="T2" fmla="*/ 0 w 54"/>
                    <a:gd name="T3" fmla="*/ 0 h 316"/>
                    <a:gd name="T4" fmla="*/ 0 w 54"/>
                    <a:gd name="T5" fmla="*/ 273 h 316"/>
                    <a:gd name="T6" fmla="*/ 54 w 54"/>
                    <a:gd name="T7" fmla="*/ 316 h 316"/>
                    <a:gd name="T8" fmla="*/ 54 w 54"/>
                    <a:gd name="T9" fmla="*/ 0 h 316"/>
                  </a:gdLst>
                  <a:ahLst/>
                  <a:cxnLst>
                    <a:cxn ang="0">
                      <a:pos x="T0" y="T1"/>
                    </a:cxn>
                    <a:cxn ang="0">
                      <a:pos x="T2" y="T3"/>
                    </a:cxn>
                    <a:cxn ang="0">
                      <a:pos x="T4" y="T5"/>
                    </a:cxn>
                    <a:cxn ang="0">
                      <a:pos x="T6" y="T7"/>
                    </a:cxn>
                    <a:cxn ang="0">
                      <a:pos x="T8" y="T9"/>
                    </a:cxn>
                  </a:cxnLst>
                  <a:rect l="0" t="0" r="r" b="b"/>
                  <a:pathLst>
                    <a:path w="54" h="316">
                      <a:moveTo>
                        <a:pt x="54" y="0"/>
                      </a:moveTo>
                      <a:lnTo>
                        <a:pt x="0" y="0"/>
                      </a:lnTo>
                      <a:lnTo>
                        <a:pt x="0" y="273"/>
                      </a:lnTo>
                      <a:lnTo>
                        <a:pt x="54" y="316"/>
                      </a:lnTo>
                      <a:lnTo>
                        <a:pt x="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1" name="Freeform 52"/>
                <p:cNvSpPr>
                  <a:spLocks noEditPoints="1"/>
                </p:cNvSpPr>
                <p:nvPr/>
              </p:nvSpPr>
              <p:spPr bwMode="auto">
                <a:xfrm>
                  <a:off x="5376300" y="5114843"/>
                  <a:ext cx="144463" cy="112713"/>
                </a:xfrm>
                <a:custGeom>
                  <a:avLst/>
                  <a:gdLst>
                    <a:gd name="T0" fmla="*/ 73 w 91"/>
                    <a:gd name="T1" fmla="*/ 57 h 71"/>
                    <a:gd name="T2" fmla="*/ 73 w 91"/>
                    <a:gd name="T3" fmla="*/ 71 h 71"/>
                    <a:gd name="T4" fmla="*/ 91 w 91"/>
                    <a:gd name="T5" fmla="*/ 71 h 71"/>
                    <a:gd name="T6" fmla="*/ 73 w 91"/>
                    <a:gd name="T7" fmla="*/ 57 h 71"/>
                    <a:gd name="T8" fmla="*/ 0 w 91"/>
                    <a:gd name="T9" fmla="*/ 0 h 71"/>
                    <a:gd name="T10" fmla="*/ 0 w 91"/>
                    <a:gd name="T11" fmla="*/ 71 h 71"/>
                    <a:gd name="T12" fmla="*/ 19 w 91"/>
                    <a:gd name="T13" fmla="*/ 71 h 71"/>
                    <a:gd name="T14" fmla="*/ 19 w 91"/>
                    <a:gd name="T15" fmla="*/ 14 h 71"/>
                    <a:gd name="T16" fmla="*/ 0 w 91"/>
                    <a:gd name="T1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71">
                      <a:moveTo>
                        <a:pt x="73" y="57"/>
                      </a:moveTo>
                      <a:lnTo>
                        <a:pt x="73" y="71"/>
                      </a:lnTo>
                      <a:lnTo>
                        <a:pt x="91" y="71"/>
                      </a:lnTo>
                      <a:lnTo>
                        <a:pt x="73" y="57"/>
                      </a:lnTo>
                      <a:close/>
                      <a:moveTo>
                        <a:pt x="0" y="0"/>
                      </a:moveTo>
                      <a:lnTo>
                        <a:pt x="0" y="71"/>
                      </a:lnTo>
                      <a:lnTo>
                        <a:pt x="19" y="71"/>
                      </a:lnTo>
                      <a:lnTo>
                        <a:pt x="19" y="14"/>
                      </a:lnTo>
                      <a:lnTo>
                        <a:pt x="0" y="0"/>
                      </a:ln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 name="Freeform 53"/>
                <p:cNvSpPr>
                  <a:spLocks noEditPoints="1"/>
                </p:cNvSpPr>
                <p:nvPr/>
              </p:nvSpPr>
              <p:spPr bwMode="auto">
                <a:xfrm>
                  <a:off x="5376300" y="5114843"/>
                  <a:ext cx="144463" cy="112713"/>
                </a:xfrm>
                <a:custGeom>
                  <a:avLst/>
                  <a:gdLst>
                    <a:gd name="T0" fmla="*/ 73 w 91"/>
                    <a:gd name="T1" fmla="*/ 57 h 71"/>
                    <a:gd name="T2" fmla="*/ 73 w 91"/>
                    <a:gd name="T3" fmla="*/ 71 h 71"/>
                    <a:gd name="T4" fmla="*/ 91 w 91"/>
                    <a:gd name="T5" fmla="*/ 71 h 71"/>
                    <a:gd name="T6" fmla="*/ 73 w 91"/>
                    <a:gd name="T7" fmla="*/ 57 h 71"/>
                    <a:gd name="T8" fmla="*/ 0 w 91"/>
                    <a:gd name="T9" fmla="*/ 0 h 71"/>
                    <a:gd name="T10" fmla="*/ 0 w 91"/>
                    <a:gd name="T11" fmla="*/ 71 h 71"/>
                    <a:gd name="T12" fmla="*/ 19 w 91"/>
                    <a:gd name="T13" fmla="*/ 71 h 71"/>
                    <a:gd name="T14" fmla="*/ 19 w 91"/>
                    <a:gd name="T15" fmla="*/ 14 h 71"/>
                    <a:gd name="T16" fmla="*/ 0 w 91"/>
                    <a:gd name="T1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71">
                      <a:moveTo>
                        <a:pt x="73" y="57"/>
                      </a:moveTo>
                      <a:lnTo>
                        <a:pt x="73" y="71"/>
                      </a:lnTo>
                      <a:lnTo>
                        <a:pt x="91" y="71"/>
                      </a:lnTo>
                      <a:lnTo>
                        <a:pt x="73" y="57"/>
                      </a:lnTo>
                      <a:moveTo>
                        <a:pt x="0" y="0"/>
                      </a:moveTo>
                      <a:lnTo>
                        <a:pt x="0" y="71"/>
                      </a:lnTo>
                      <a:lnTo>
                        <a:pt x="19" y="71"/>
                      </a:lnTo>
                      <a:lnTo>
                        <a:pt x="19" y="1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Freeform 54"/>
                <p:cNvSpPr>
                  <a:spLocks/>
                </p:cNvSpPr>
                <p:nvPr/>
              </p:nvSpPr>
              <p:spPr bwMode="auto">
                <a:xfrm>
                  <a:off x="5406463" y="5137068"/>
                  <a:ext cx="85725" cy="90488"/>
                </a:xfrm>
                <a:custGeom>
                  <a:avLst/>
                  <a:gdLst>
                    <a:gd name="T0" fmla="*/ 0 w 54"/>
                    <a:gd name="T1" fmla="*/ 0 h 57"/>
                    <a:gd name="T2" fmla="*/ 0 w 54"/>
                    <a:gd name="T3" fmla="*/ 57 h 57"/>
                    <a:gd name="T4" fmla="*/ 54 w 54"/>
                    <a:gd name="T5" fmla="*/ 57 h 57"/>
                    <a:gd name="T6" fmla="*/ 54 w 54"/>
                    <a:gd name="T7" fmla="*/ 43 h 57"/>
                    <a:gd name="T8" fmla="*/ 0 w 54"/>
                    <a:gd name="T9" fmla="*/ 0 h 57"/>
                  </a:gdLst>
                  <a:ahLst/>
                  <a:cxnLst>
                    <a:cxn ang="0">
                      <a:pos x="T0" y="T1"/>
                    </a:cxn>
                    <a:cxn ang="0">
                      <a:pos x="T2" y="T3"/>
                    </a:cxn>
                    <a:cxn ang="0">
                      <a:pos x="T4" y="T5"/>
                    </a:cxn>
                    <a:cxn ang="0">
                      <a:pos x="T6" y="T7"/>
                    </a:cxn>
                    <a:cxn ang="0">
                      <a:pos x="T8" y="T9"/>
                    </a:cxn>
                  </a:cxnLst>
                  <a:rect l="0" t="0" r="r" b="b"/>
                  <a:pathLst>
                    <a:path w="54" h="57">
                      <a:moveTo>
                        <a:pt x="0" y="0"/>
                      </a:moveTo>
                      <a:lnTo>
                        <a:pt x="0" y="57"/>
                      </a:lnTo>
                      <a:lnTo>
                        <a:pt x="54" y="57"/>
                      </a:lnTo>
                      <a:lnTo>
                        <a:pt x="54" y="43"/>
                      </a:lnTo>
                      <a:lnTo>
                        <a:pt x="0" y="0"/>
                      </a:lnTo>
                      <a:close/>
                    </a:path>
                  </a:pathLst>
                </a:custGeom>
                <a:solidFill>
                  <a:srgbClr val="0015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Freeform 55"/>
                <p:cNvSpPr>
                  <a:spLocks/>
                </p:cNvSpPr>
                <p:nvPr/>
              </p:nvSpPr>
              <p:spPr bwMode="auto">
                <a:xfrm>
                  <a:off x="5406463" y="5137068"/>
                  <a:ext cx="85725" cy="90488"/>
                </a:xfrm>
                <a:custGeom>
                  <a:avLst/>
                  <a:gdLst>
                    <a:gd name="T0" fmla="*/ 0 w 54"/>
                    <a:gd name="T1" fmla="*/ 0 h 57"/>
                    <a:gd name="T2" fmla="*/ 0 w 54"/>
                    <a:gd name="T3" fmla="*/ 57 h 57"/>
                    <a:gd name="T4" fmla="*/ 54 w 54"/>
                    <a:gd name="T5" fmla="*/ 57 h 57"/>
                    <a:gd name="T6" fmla="*/ 54 w 54"/>
                    <a:gd name="T7" fmla="*/ 43 h 57"/>
                    <a:gd name="T8" fmla="*/ 0 w 54"/>
                    <a:gd name="T9" fmla="*/ 0 h 57"/>
                  </a:gdLst>
                  <a:ahLst/>
                  <a:cxnLst>
                    <a:cxn ang="0">
                      <a:pos x="T0" y="T1"/>
                    </a:cxn>
                    <a:cxn ang="0">
                      <a:pos x="T2" y="T3"/>
                    </a:cxn>
                    <a:cxn ang="0">
                      <a:pos x="T4" y="T5"/>
                    </a:cxn>
                    <a:cxn ang="0">
                      <a:pos x="T6" y="T7"/>
                    </a:cxn>
                    <a:cxn ang="0">
                      <a:pos x="T8" y="T9"/>
                    </a:cxn>
                  </a:cxnLst>
                  <a:rect l="0" t="0" r="r" b="b"/>
                  <a:pathLst>
                    <a:path w="54" h="57">
                      <a:moveTo>
                        <a:pt x="0" y="0"/>
                      </a:moveTo>
                      <a:lnTo>
                        <a:pt x="0" y="57"/>
                      </a:lnTo>
                      <a:lnTo>
                        <a:pt x="54" y="57"/>
                      </a:lnTo>
                      <a:lnTo>
                        <a:pt x="54" y="4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 name="Rectangle 288"/>
                <p:cNvSpPr>
                  <a:spLocks noChangeArrowheads="1"/>
                </p:cNvSpPr>
                <p:nvPr/>
              </p:nvSpPr>
              <p:spPr bwMode="auto">
                <a:xfrm>
                  <a:off x="5114363" y="4432218"/>
                  <a:ext cx="109538" cy="733425"/>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1" name="Rectangle 290"/>
                <p:cNvSpPr>
                  <a:spLocks noChangeArrowheads="1"/>
                </p:cNvSpPr>
                <p:nvPr/>
              </p:nvSpPr>
              <p:spPr bwMode="auto">
                <a:xfrm>
                  <a:off x="5114363" y="4432218"/>
                  <a:ext cx="109538"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2" name="Freeform 58"/>
                <p:cNvSpPr>
                  <a:spLocks/>
                </p:cNvSpPr>
                <p:nvPr/>
              </p:nvSpPr>
              <p:spPr bwMode="auto">
                <a:xfrm>
                  <a:off x="5142938" y="4459206"/>
                  <a:ext cx="52388" cy="190500"/>
                </a:xfrm>
                <a:custGeom>
                  <a:avLst/>
                  <a:gdLst>
                    <a:gd name="T0" fmla="*/ 33 w 33"/>
                    <a:gd name="T1" fmla="*/ 0 h 120"/>
                    <a:gd name="T2" fmla="*/ 0 w 33"/>
                    <a:gd name="T3" fmla="*/ 0 h 120"/>
                    <a:gd name="T4" fmla="*/ 0 w 33"/>
                    <a:gd name="T5" fmla="*/ 96 h 120"/>
                    <a:gd name="T6" fmla="*/ 33 w 33"/>
                    <a:gd name="T7" fmla="*/ 120 h 120"/>
                    <a:gd name="T8" fmla="*/ 33 w 33"/>
                    <a:gd name="T9" fmla="*/ 0 h 120"/>
                  </a:gdLst>
                  <a:ahLst/>
                  <a:cxnLst>
                    <a:cxn ang="0">
                      <a:pos x="T0" y="T1"/>
                    </a:cxn>
                    <a:cxn ang="0">
                      <a:pos x="T2" y="T3"/>
                    </a:cxn>
                    <a:cxn ang="0">
                      <a:pos x="T4" y="T5"/>
                    </a:cxn>
                    <a:cxn ang="0">
                      <a:pos x="T6" y="T7"/>
                    </a:cxn>
                    <a:cxn ang="0">
                      <a:pos x="T8" y="T9"/>
                    </a:cxn>
                  </a:cxnLst>
                  <a:rect l="0" t="0" r="r" b="b"/>
                  <a:pathLst>
                    <a:path w="33" h="120">
                      <a:moveTo>
                        <a:pt x="33" y="0"/>
                      </a:moveTo>
                      <a:lnTo>
                        <a:pt x="0" y="0"/>
                      </a:lnTo>
                      <a:lnTo>
                        <a:pt x="0" y="96"/>
                      </a:lnTo>
                      <a:lnTo>
                        <a:pt x="33" y="120"/>
                      </a:lnTo>
                      <a:lnTo>
                        <a:pt x="33" y="0"/>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3" name="Freeform 59"/>
                <p:cNvSpPr>
                  <a:spLocks/>
                </p:cNvSpPr>
                <p:nvPr/>
              </p:nvSpPr>
              <p:spPr bwMode="auto">
                <a:xfrm>
                  <a:off x="5142938" y="4459206"/>
                  <a:ext cx="52388" cy="190500"/>
                </a:xfrm>
                <a:custGeom>
                  <a:avLst/>
                  <a:gdLst>
                    <a:gd name="T0" fmla="*/ 33 w 33"/>
                    <a:gd name="T1" fmla="*/ 0 h 120"/>
                    <a:gd name="T2" fmla="*/ 0 w 33"/>
                    <a:gd name="T3" fmla="*/ 0 h 120"/>
                    <a:gd name="T4" fmla="*/ 0 w 33"/>
                    <a:gd name="T5" fmla="*/ 96 h 120"/>
                    <a:gd name="T6" fmla="*/ 33 w 33"/>
                    <a:gd name="T7" fmla="*/ 120 h 120"/>
                    <a:gd name="T8" fmla="*/ 33 w 33"/>
                    <a:gd name="T9" fmla="*/ 0 h 120"/>
                  </a:gdLst>
                  <a:ahLst/>
                  <a:cxnLst>
                    <a:cxn ang="0">
                      <a:pos x="T0" y="T1"/>
                    </a:cxn>
                    <a:cxn ang="0">
                      <a:pos x="T2" y="T3"/>
                    </a:cxn>
                    <a:cxn ang="0">
                      <a:pos x="T4" y="T5"/>
                    </a:cxn>
                    <a:cxn ang="0">
                      <a:pos x="T6" y="T7"/>
                    </a:cxn>
                    <a:cxn ang="0">
                      <a:pos x="T8" y="T9"/>
                    </a:cxn>
                  </a:cxnLst>
                  <a:rect l="0" t="0" r="r" b="b"/>
                  <a:pathLst>
                    <a:path w="33" h="120">
                      <a:moveTo>
                        <a:pt x="33" y="0"/>
                      </a:moveTo>
                      <a:lnTo>
                        <a:pt x="0" y="0"/>
                      </a:lnTo>
                      <a:lnTo>
                        <a:pt x="0" y="96"/>
                      </a:lnTo>
                      <a:lnTo>
                        <a:pt x="33" y="120"/>
                      </a:lnTo>
                      <a:lnTo>
                        <a:pt x="3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 name="Freeform 60"/>
                <p:cNvSpPr>
                  <a:spLocks noEditPoints="1"/>
                </p:cNvSpPr>
                <p:nvPr/>
              </p:nvSpPr>
              <p:spPr bwMode="auto">
                <a:xfrm>
                  <a:off x="5114363" y="4587793"/>
                  <a:ext cx="109538" cy="82550"/>
                </a:xfrm>
                <a:custGeom>
                  <a:avLst/>
                  <a:gdLst>
                    <a:gd name="T0" fmla="*/ 51 w 69"/>
                    <a:gd name="T1" fmla="*/ 39 h 52"/>
                    <a:gd name="T2" fmla="*/ 51 w 69"/>
                    <a:gd name="T3" fmla="*/ 52 h 52"/>
                    <a:gd name="T4" fmla="*/ 69 w 69"/>
                    <a:gd name="T5" fmla="*/ 52 h 52"/>
                    <a:gd name="T6" fmla="*/ 51 w 69"/>
                    <a:gd name="T7" fmla="*/ 39 h 52"/>
                    <a:gd name="T8" fmla="*/ 0 w 69"/>
                    <a:gd name="T9" fmla="*/ 0 h 52"/>
                    <a:gd name="T10" fmla="*/ 0 w 69"/>
                    <a:gd name="T11" fmla="*/ 52 h 52"/>
                    <a:gd name="T12" fmla="*/ 18 w 69"/>
                    <a:gd name="T13" fmla="*/ 52 h 52"/>
                    <a:gd name="T14" fmla="*/ 18 w 69"/>
                    <a:gd name="T15" fmla="*/ 15 h 52"/>
                    <a:gd name="T16" fmla="*/ 0 w 6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52">
                      <a:moveTo>
                        <a:pt x="51" y="39"/>
                      </a:moveTo>
                      <a:lnTo>
                        <a:pt x="51" y="52"/>
                      </a:lnTo>
                      <a:lnTo>
                        <a:pt x="69" y="52"/>
                      </a:lnTo>
                      <a:lnTo>
                        <a:pt x="51" y="39"/>
                      </a:lnTo>
                      <a:close/>
                      <a:moveTo>
                        <a:pt x="0" y="0"/>
                      </a:moveTo>
                      <a:lnTo>
                        <a:pt x="0" y="52"/>
                      </a:lnTo>
                      <a:lnTo>
                        <a:pt x="18" y="52"/>
                      </a:lnTo>
                      <a:lnTo>
                        <a:pt x="18" y="15"/>
                      </a:lnTo>
                      <a:lnTo>
                        <a:pt x="0" y="0"/>
                      </a:ln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 name="Freeform 61"/>
                <p:cNvSpPr>
                  <a:spLocks noEditPoints="1"/>
                </p:cNvSpPr>
                <p:nvPr/>
              </p:nvSpPr>
              <p:spPr bwMode="auto">
                <a:xfrm>
                  <a:off x="5114363" y="4587793"/>
                  <a:ext cx="109538" cy="82550"/>
                </a:xfrm>
                <a:custGeom>
                  <a:avLst/>
                  <a:gdLst>
                    <a:gd name="T0" fmla="*/ 51 w 69"/>
                    <a:gd name="T1" fmla="*/ 39 h 52"/>
                    <a:gd name="T2" fmla="*/ 51 w 69"/>
                    <a:gd name="T3" fmla="*/ 52 h 52"/>
                    <a:gd name="T4" fmla="*/ 69 w 69"/>
                    <a:gd name="T5" fmla="*/ 52 h 52"/>
                    <a:gd name="T6" fmla="*/ 51 w 69"/>
                    <a:gd name="T7" fmla="*/ 39 h 52"/>
                    <a:gd name="T8" fmla="*/ 0 w 69"/>
                    <a:gd name="T9" fmla="*/ 0 h 52"/>
                    <a:gd name="T10" fmla="*/ 0 w 69"/>
                    <a:gd name="T11" fmla="*/ 52 h 52"/>
                    <a:gd name="T12" fmla="*/ 18 w 69"/>
                    <a:gd name="T13" fmla="*/ 52 h 52"/>
                    <a:gd name="T14" fmla="*/ 18 w 69"/>
                    <a:gd name="T15" fmla="*/ 15 h 52"/>
                    <a:gd name="T16" fmla="*/ 0 w 6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52">
                      <a:moveTo>
                        <a:pt x="51" y="39"/>
                      </a:moveTo>
                      <a:lnTo>
                        <a:pt x="51" y="52"/>
                      </a:lnTo>
                      <a:lnTo>
                        <a:pt x="69" y="52"/>
                      </a:lnTo>
                      <a:lnTo>
                        <a:pt x="51" y="39"/>
                      </a:lnTo>
                      <a:moveTo>
                        <a:pt x="0" y="0"/>
                      </a:moveTo>
                      <a:lnTo>
                        <a:pt x="0" y="52"/>
                      </a:lnTo>
                      <a:lnTo>
                        <a:pt x="18" y="52"/>
                      </a:lnTo>
                      <a:lnTo>
                        <a:pt x="18" y="1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 name="Freeform 62"/>
                <p:cNvSpPr>
                  <a:spLocks/>
                </p:cNvSpPr>
                <p:nvPr/>
              </p:nvSpPr>
              <p:spPr bwMode="auto">
                <a:xfrm>
                  <a:off x="5142938" y="4611606"/>
                  <a:ext cx="52388" cy="58738"/>
                </a:xfrm>
                <a:custGeom>
                  <a:avLst/>
                  <a:gdLst>
                    <a:gd name="T0" fmla="*/ 0 w 33"/>
                    <a:gd name="T1" fmla="*/ 0 h 37"/>
                    <a:gd name="T2" fmla="*/ 0 w 33"/>
                    <a:gd name="T3" fmla="*/ 37 h 37"/>
                    <a:gd name="T4" fmla="*/ 33 w 33"/>
                    <a:gd name="T5" fmla="*/ 37 h 37"/>
                    <a:gd name="T6" fmla="*/ 33 w 33"/>
                    <a:gd name="T7" fmla="*/ 24 h 37"/>
                    <a:gd name="T8" fmla="*/ 0 w 33"/>
                    <a:gd name="T9" fmla="*/ 0 h 37"/>
                  </a:gdLst>
                  <a:ahLst/>
                  <a:cxnLst>
                    <a:cxn ang="0">
                      <a:pos x="T0" y="T1"/>
                    </a:cxn>
                    <a:cxn ang="0">
                      <a:pos x="T2" y="T3"/>
                    </a:cxn>
                    <a:cxn ang="0">
                      <a:pos x="T4" y="T5"/>
                    </a:cxn>
                    <a:cxn ang="0">
                      <a:pos x="T6" y="T7"/>
                    </a:cxn>
                    <a:cxn ang="0">
                      <a:pos x="T8" y="T9"/>
                    </a:cxn>
                  </a:cxnLst>
                  <a:rect l="0" t="0" r="r" b="b"/>
                  <a:pathLst>
                    <a:path w="33" h="37">
                      <a:moveTo>
                        <a:pt x="0" y="0"/>
                      </a:moveTo>
                      <a:lnTo>
                        <a:pt x="0" y="37"/>
                      </a:lnTo>
                      <a:lnTo>
                        <a:pt x="33" y="37"/>
                      </a:lnTo>
                      <a:lnTo>
                        <a:pt x="33" y="24"/>
                      </a:lnTo>
                      <a:lnTo>
                        <a:pt x="0" y="0"/>
                      </a:lnTo>
                      <a:close/>
                    </a:path>
                  </a:pathLst>
                </a:custGeom>
                <a:solidFill>
                  <a:srgbClr val="0015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 name="Freeform 63"/>
                <p:cNvSpPr>
                  <a:spLocks/>
                </p:cNvSpPr>
                <p:nvPr/>
              </p:nvSpPr>
              <p:spPr bwMode="auto">
                <a:xfrm>
                  <a:off x="5142938" y="4611606"/>
                  <a:ext cx="52388" cy="58738"/>
                </a:xfrm>
                <a:custGeom>
                  <a:avLst/>
                  <a:gdLst>
                    <a:gd name="T0" fmla="*/ 0 w 33"/>
                    <a:gd name="T1" fmla="*/ 0 h 37"/>
                    <a:gd name="T2" fmla="*/ 0 w 33"/>
                    <a:gd name="T3" fmla="*/ 37 h 37"/>
                    <a:gd name="T4" fmla="*/ 33 w 33"/>
                    <a:gd name="T5" fmla="*/ 37 h 37"/>
                    <a:gd name="T6" fmla="*/ 33 w 33"/>
                    <a:gd name="T7" fmla="*/ 24 h 37"/>
                    <a:gd name="T8" fmla="*/ 0 w 33"/>
                    <a:gd name="T9" fmla="*/ 0 h 37"/>
                  </a:gdLst>
                  <a:ahLst/>
                  <a:cxnLst>
                    <a:cxn ang="0">
                      <a:pos x="T0" y="T1"/>
                    </a:cxn>
                    <a:cxn ang="0">
                      <a:pos x="T2" y="T3"/>
                    </a:cxn>
                    <a:cxn ang="0">
                      <a:pos x="T4" y="T5"/>
                    </a:cxn>
                    <a:cxn ang="0">
                      <a:pos x="T6" y="T7"/>
                    </a:cxn>
                    <a:cxn ang="0">
                      <a:pos x="T8" y="T9"/>
                    </a:cxn>
                  </a:cxnLst>
                  <a:rect l="0" t="0" r="r" b="b"/>
                  <a:pathLst>
                    <a:path w="33" h="37">
                      <a:moveTo>
                        <a:pt x="0" y="0"/>
                      </a:moveTo>
                      <a:lnTo>
                        <a:pt x="0" y="37"/>
                      </a:lnTo>
                      <a:lnTo>
                        <a:pt x="33" y="37"/>
                      </a:lnTo>
                      <a:lnTo>
                        <a:pt x="33" y="2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 name="Rectangle 297"/>
                <p:cNvSpPr>
                  <a:spLocks noChangeArrowheads="1"/>
                </p:cNvSpPr>
                <p:nvPr/>
              </p:nvSpPr>
              <p:spPr bwMode="auto">
                <a:xfrm>
                  <a:off x="5093725" y="4670343"/>
                  <a:ext cx="147638" cy="69373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 name="Rectangle 298"/>
                <p:cNvSpPr>
                  <a:spLocks noChangeArrowheads="1"/>
                </p:cNvSpPr>
                <p:nvPr/>
              </p:nvSpPr>
              <p:spPr bwMode="auto">
                <a:xfrm>
                  <a:off x="5093725" y="4670343"/>
                  <a:ext cx="147638"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 name="Freeform 66"/>
                <p:cNvSpPr>
                  <a:spLocks/>
                </p:cNvSpPr>
                <p:nvPr/>
              </p:nvSpPr>
              <p:spPr bwMode="auto">
                <a:xfrm>
                  <a:off x="5125475" y="4703681"/>
                  <a:ext cx="87313" cy="501650"/>
                </a:xfrm>
                <a:custGeom>
                  <a:avLst/>
                  <a:gdLst>
                    <a:gd name="T0" fmla="*/ 55 w 55"/>
                    <a:gd name="T1" fmla="*/ 0 h 316"/>
                    <a:gd name="T2" fmla="*/ 0 w 55"/>
                    <a:gd name="T3" fmla="*/ 0 h 316"/>
                    <a:gd name="T4" fmla="*/ 0 w 55"/>
                    <a:gd name="T5" fmla="*/ 273 h 316"/>
                    <a:gd name="T6" fmla="*/ 55 w 55"/>
                    <a:gd name="T7" fmla="*/ 316 h 316"/>
                    <a:gd name="T8" fmla="*/ 55 w 55"/>
                    <a:gd name="T9" fmla="*/ 0 h 316"/>
                  </a:gdLst>
                  <a:ahLst/>
                  <a:cxnLst>
                    <a:cxn ang="0">
                      <a:pos x="T0" y="T1"/>
                    </a:cxn>
                    <a:cxn ang="0">
                      <a:pos x="T2" y="T3"/>
                    </a:cxn>
                    <a:cxn ang="0">
                      <a:pos x="T4" y="T5"/>
                    </a:cxn>
                    <a:cxn ang="0">
                      <a:pos x="T6" y="T7"/>
                    </a:cxn>
                    <a:cxn ang="0">
                      <a:pos x="T8" y="T9"/>
                    </a:cxn>
                  </a:cxnLst>
                  <a:rect l="0" t="0" r="r" b="b"/>
                  <a:pathLst>
                    <a:path w="55" h="316">
                      <a:moveTo>
                        <a:pt x="55" y="0"/>
                      </a:moveTo>
                      <a:lnTo>
                        <a:pt x="0" y="0"/>
                      </a:lnTo>
                      <a:lnTo>
                        <a:pt x="0" y="273"/>
                      </a:lnTo>
                      <a:lnTo>
                        <a:pt x="55" y="316"/>
                      </a:lnTo>
                      <a:lnTo>
                        <a:pt x="55" y="0"/>
                      </a:lnTo>
                      <a:close/>
                    </a:path>
                  </a:pathLst>
                </a:custGeom>
                <a:solidFill>
                  <a:srgbClr val="0015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1" name="Freeform 67"/>
                <p:cNvSpPr>
                  <a:spLocks/>
                </p:cNvSpPr>
                <p:nvPr/>
              </p:nvSpPr>
              <p:spPr bwMode="auto">
                <a:xfrm>
                  <a:off x="5125475" y="4703681"/>
                  <a:ext cx="87313" cy="501650"/>
                </a:xfrm>
                <a:custGeom>
                  <a:avLst/>
                  <a:gdLst>
                    <a:gd name="T0" fmla="*/ 55 w 55"/>
                    <a:gd name="T1" fmla="*/ 0 h 316"/>
                    <a:gd name="T2" fmla="*/ 0 w 55"/>
                    <a:gd name="T3" fmla="*/ 0 h 316"/>
                    <a:gd name="T4" fmla="*/ 0 w 55"/>
                    <a:gd name="T5" fmla="*/ 273 h 316"/>
                    <a:gd name="T6" fmla="*/ 55 w 55"/>
                    <a:gd name="T7" fmla="*/ 316 h 316"/>
                    <a:gd name="T8" fmla="*/ 55 w 55"/>
                    <a:gd name="T9" fmla="*/ 0 h 316"/>
                  </a:gdLst>
                  <a:ahLst/>
                  <a:cxnLst>
                    <a:cxn ang="0">
                      <a:pos x="T0" y="T1"/>
                    </a:cxn>
                    <a:cxn ang="0">
                      <a:pos x="T2" y="T3"/>
                    </a:cxn>
                    <a:cxn ang="0">
                      <a:pos x="T4" y="T5"/>
                    </a:cxn>
                    <a:cxn ang="0">
                      <a:pos x="T6" y="T7"/>
                    </a:cxn>
                    <a:cxn ang="0">
                      <a:pos x="T8" y="T9"/>
                    </a:cxn>
                  </a:cxnLst>
                  <a:rect l="0" t="0" r="r" b="b"/>
                  <a:pathLst>
                    <a:path w="55" h="316">
                      <a:moveTo>
                        <a:pt x="55" y="0"/>
                      </a:moveTo>
                      <a:lnTo>
                        <a:pt x="0" y="0"/>
                      </a:lnTo>
                      <a:lnTo>
                        <a:pt x="0" y="273"/>
                      </a:lnTo>
                      <a:lnTo>
                        <a:pt x="55" y="316"/>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2" name="Freeform 68"/>
                <p:cNvSpPr>
                  <a:spLocks noEditPoints="1"/>
                </p:cNvSpPr>
                <p:nvPr/>
              </p:nvSpPr>
              <p:spPr bwMode="auto">
                <a:xfrm>
                  <a:off x="5093725" y="5114843"/>
                  <a:ext cx="147638" cy="112713"/>
                </a:xfrm>
                <a:custGeom>
                  <a:avLst/>
                  <a:gdLst>
                    <a:gd name="T0" fmla="*/ 75 w 93"/>
                    <a:gd name="T1" fmla="*/ 57 h 71"/>
                    <a:gd name="T2" fmla="*/ 75 w 93"/>
                    <a:gd name="T3" fmla="*/ 71 h 71"/>
                    <a:gd name="T4" fmla="*/ 93 w 93"/>
                    <a:gd name="T5" fmla="*/ 71 h 71"/>
                    <a:gd name="T6" fmla="*/ 75 w 93"/>
                    <a:gd name="T7" fmla="*/ 57 h 71"/>
                    <a:gd name="T8" fmla="*/ 0 w 93"/>
                    <a:gd name="T9" fmla="*/ 0 h 71"/>
                    <a:gd name="T10" fmla="*/ 0 w 93"/>
                    <a:gd name="T11" fmla="*/ 71 h 71"/>
                    <a:gd name="T12" fmla="*/ 20 w 93"/>
                    <a:gd name="T13" fmla="*/ 71 h 71"/>
                    <a:gd name="T14" fmla="*/ 20 w 93"/>
                    <a:gd name="T15" fmla="*/ 71 h 71"/>
                    <a:gd name="T16" fmla="*/ 20 w 93"/>
                    <a:gd name="T17" fmla="*/ 14 h 71"/>
                    <a:gd name="T18" fmla="*/ 0 w 93"/>
                    <a:gd name="T1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71">
                      <a:moveTo>
                        <a:pt x="75" y="57"/>
                      </a:moveTo>
                      <a:lnTo>
                        <a:pt x="75" y="71"/>
                      </a:lnTo>
                      <a:lnTo>
                        <a:pt x="93" y="71"/>
                      </a:lnTo>
                      <a:lnTo>
                        <a:pt x="75" y="57"/>
                      </a:lnTo>
                      <a:close/>
                      <a:moveTo>
                        <a:pt x="0" y="0"/>
                      </a:moveTo>
                      <a:lnTo>
                        <a:pt x="0" y="71"/>
                      </a:lnTo>
                      <a:lnTo>
                        <a:pt x="20" y="71"/>
                      </a:lnTo>
                      <a:lnTo>
                        <a:pt x="20" y="71"/>
                      </a:lnTo>
                      <a:lnTo>
                        <a:pt x="20" y="14"/>
                      </a:lnTo>
                      <a:lnTo>
                        <a:pt x="0" y="0"/>
                      </a:ln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3" name="Freeform 69"/>
                <p:cNvSpPr>
                  <a:spLocks noEditPoints="1"/>
                </p:cNvSpPr>
                <p:nvPr/>
              </p:nvSpPr>
              <p:spPr bwMode="auto">
                <a:xfrm>
                  <a:off x="5093725" y="5114843"/>
                  <a:ext cx="147638" cy="112713"/>
                </a:xfrm>
                <a:custGeom>
                  <a:avLst/>
                  <a:gdLst>
                    <a:gd name="T0" fmla="*/ 75 w 93"/>
                    <a:gd name="T1" fmla="*/ 57 h 71"/>
                    <a:gd name="T2" fmla="*/ 75 w 93"/>
                    <a:gd name="T3" fmla="*/ 71 h 71"/>
                    <a:gd name="T4" fmla="*/ 93 w 93"/>
                    <a:gd name="T5" fmla="*/ 71 h 71"/>
                    <a:gd name="T6" fmla="*/ 75 w 93"/>
                    <a:gd name="T7" fmla="*/ 57 h 71"/>
                    <a:gd name="T8" fmla="*/ 0 w 93"/>
                    <a:gd name="T9" fmla="*/ 0 h 71"/>
                    <a:gd name="T10" fmla="*/ 0 w 93"/>
                    <a:gd name="T11" fmla="*/ 71 h 71"/>
                    <a:gd name="T12" fmla="*/ 20 w 93"/>
                    <a:gd name="T13" fmla="*/ 71 h 71"/>
                    <a:gd name="T14" fmla="*/ 20 w 93"/>
                    <a:gd name="T15" fmla="*/ 71 h 71"/>
                    <a:gd name="T16" fmla="*/ 20 w 93"/>
                    <a:gd name="T17" fmla="*/ 14 h 71"/>
                    <a:gd name="T18" fmla="*/ 0 w 93"/>
                    <a:gd name="T1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71">
                      <a:moveTo>
                        <a:pt x="75" y="57"/>
                      </a:moveTo>
                      <a:lnTo>
                        <a:pt x="75" y="71"/>
                      </a:lnTo>
                      <a:lnTo>
                        <a:pt x="93" y="71"/>
                      </a:lnTo>
                      <a:lnTo>
                        <a:pt x="75" y="57"/>
                      </a:lnTo>
                      <a:moveTo>
                        <a:pt x="0" y="0"/>
                      </a:moveTo>
                      <a:lnTo>
                        <a:pt x="0" y="71"/>
                      </a:lnTo>
                      <a:lnTo>
                        <a:pt x="20" y="71"/>
                      </a:lnTo>
                      <a:lnTo>
                        <a:pt x="20" y="71"/>
                      </a:lnTo>
                      <a:lnTo>
                        <a:pt x="20" y="1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4" name="Freeform 70"/>
                <p:cNvSpPr>
                  <a:spLocks/>
                </p:cNvSpPr>
                <p:nvPr/>
              </p:nvSpPr>
              <p:spPr bwMode="auto">
                <a:xfrm>
                  <a:off x="5125475" y="5137068"/>
                  <a:ext cx="87313" cy="90488"/>
                </a:xfrm>
                <a:custGeom>
                  <a:avLst/>
                  <a:gdLst>
                    <a:gd name="T0" fmla="*/ 0 w 55"/>
                    <a:gd name="T1" fmla="*/ 0 h 57"/>
                    <a:gd name="T2" fmla="*/ 0 w 55"/>
                    <a:gd name="T3" fmla="*/ 57 h 57"/>
                    <a:gd name="T4" fmla="*/ 55 w 55"/>
                    <a:gd name="T5" fmla="*/ 57 h 57"/>
                    <a:gd name="T6" fmla="*/ 55 w 55"/>
                    <a:gd name="T7" fmla="*/ 43 h 57"/>
                    <a:gd name="T8" fmla="*/ 0 w 55"/>
                    <a:gd name="T9" fmla="*/ 0 h 57"/>
                  </a:gdLst>
                  <a:ahLst/>
                  <a:cxnLst>
                    <a:cxn ang="0">
                      <a:pos x="T0" y="T1"/>
                    </a:cxn>
                    <a:cxn ang="0">
                      <a:pos x="T2" y="T3"/>
                    </a:cxn>
                    <a:cxn ang="0">
                      <a:pos x="T4" y="T5"/>
                    </a:cxn>
                    <a:cxn ang="0">
                      <a:pos x="T6" y="T7"/>
                    </a:cxn>
                    <a:cxn ang="0">
                      <a:pos x="T8" y="T9"/>
                    </a:cxn>
                  </a:cxnLst>
                  <a:rect l="0" t="0" r="r" b="b"/>
                  <a:pathLst>
                    <a:path w="55" h="57">
                      <a:moveTo>
                        <a:pt x="0" y="0"/>
                      </a:moveTo>
                      <a:lnTo>
                        <a:pt x="0" y="57"/>
                      </a:lnTo>
                      <a:lnTo>
                        <a:pt x="55" y="57"/>
                      </a:lnTo>
                      <a:lnTo>
                        <a:pt x="55" y="43"/>
                      </a:lnTo>
                      <a:lnTo>
                        <a:pt x="0" y="0"/>
                      </a:lnTo>
                      <a:close/>
                    </a:path>
                  </a:pathLst>
                </a:custGeom>
                <a:solidFill>
                  <a:srgbClr val="0015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5" name="Freeform 71"/>
                <p:cNvSpPr>
                  <a:spLocks/>
                </p:cNvSpPr>
                <p:nvPr/>
              </p:nvSpPr>
              <p:spPr bwMode="auto">
                <a:xfrm>
                  <a:off x="5125475" y="5137068"/>
                  <a:ext cx="87313" cy="90488"/>
                </a:xfrm>
                <a:custGeom>
                  <a:avLst/>
                  <a:gdLst>
                    <a:gd name="T0" fmla="*/ 0 w 55"/>
                    <a:gd name="T1" fmla="*/ 0 h 57"/>
                    <a:gd name="T2" fmla="*/ 0 w 55"/>
                    <a:gd name="T3" fmla="*/ 57 h 57"/>
                    <a:gd name="T4" fmla="*/ 55 w 55"/>
                    <a:gd name="T5" fmla="*/ 57 h 57"/>
                    <a:gd name="T6" fmla="*/ 55 w 55"/>
                    <a:gd name="T7" fmla="*/ 43 h 57"/>
                    <a:gd name="T8" fmla="*/ 0 w 55"/>
                    <a:gd name="T9" fmla="*/ 0 h 57"/>
                  </a:gdLst>
                  <a:ahLst/>
                  <a:cxnLst>
                    <a:cxn ang="0">
                      <a:pos x="T0" y="T1"/>
                    </a:cxn>
                    <a:cxn ang="0">
                      <a:pos x="T2" y="T3"/>
                    </a:cxn>
                    <a:cxn ang="0">
                      <a:pos x="T4" y="T5"/>
                    </a:cxn>
                    <a:cxn ang="0">
                      <a:pos x="T6" y="T7"/>
                    </a:cxn>
                    <a:cxn ang="0">
                      <a:pos x="T8" y="T9"/>
                    </a:cxn>
                  </a:cxnLst>
                  <a:rect l="0" t="0" r="r" b="b"/>
                  <a:pathLst>
                    <a:path w="55" h="57">
                      <a:moveTo>
                        <a:pt x="0" y="0"/>
                      </a:moveTo>
                      <a:lnTo>
                        <a:pt x="0" y="57"/>
                      </a:lnTo>
                      <a:lnTo>
                        <a:pt x="55" y="57"/>
                      </a:lnTo>
                      <a:lnTo>
                        <a:pt x="55" y="4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6" name="Rectangle 305"/>
                <p:cNvSpPr>
                  <a:spLocks noChangeArrowheads="1"/>
                </p:cNvSpPr>
                <p:nvPr/>
              </p:nvSpPr>
              <p:spPr bwMode="auto">
                <a:xfrm>
                  <a:off x="5079438" y="5227556"/>
                  <a:ext cx="461963" cy="47783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7" name="Rectangle 306"/>
                <p:cNvSpPr>
                  <a:spLocks noChangeArrowheads="1"/>
                </p:cNvSpPr>
                <p:nvPr/>
              </p:nvSpPr>
              <p:spPr bwMode="auto">
                <a:xfrm>
                  <a:off x="5079438" y="5227556"/>
                  <a:ext cx="461963"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8" name="Freeform 74"/>
                <p:cNvSpPr>
                  <a:spLocks/>
                </p:cNvSpPr>
                <p:nvPr/>
              </p:nvSpPr>
              <p:spPr bwMode="auto">
                <a:xfrm>
                  <a:off x="5246125" y="5243431"/>
                  <a:ext cx="127000" cy="112713"/>
                </a:xfrm>
                <a:custGeom>
                  <a:avLst/>
                  <a:gdLst>
                    <a:gd name="T0" fmla="*/ 80 w 80"/>
                    <a:gd name="T1" fmla="*/ 0 h 71"/>
                    <a:gd name="T2" fmla="*/ 0 w 80"/>
                    <a:gd name="T3" fmla="*/ 0 h 71"/>
                    <a:gd name="T4" fmla="*/ 0 w 80"/>
                    <a:gd name="T5" fmla="*/ 29 h 71"/>
                    <a:gd name="T6" fmla="*/ 80 w 80"/>
                    <a:gd name="T7" fmla="*/ 71 h 71"/>
                    <a:gd name="T8" fmla="*/ 80 w 80"/>
                    <a:gd name="T9" fmla="*/ 0 h 71"/>
                  </a:gdLst>
                  <a:ahLst/>
                  <a:cxnLst>
                    <a:cxn ang="0">
                      <a:pos x="T0" y="T1"/>
                    </a:cxn>
                    <a:cxn ang="0">
                      <a:pos x="T2" y="T3"/>
                    </a:cxn>
                    <a:cxn ang="0">
                      <a:pos x="T4" y="T5"/>
                    </a:cxn>
                    <a:cxn ang="0">
                      <a:pos x="T6" y="T7"/>
                    </a:cxn>
                    <a:cxn ang="0">
                      <a:pos x="T8" y="T9"/>
                    </a:cxn>
                  </a:cxnLst>
                  <a:rect l="0" t="0" r="r" b="b"/>
                  <a:pathLst>
                    <a:path w="80" h="71">
                      <a:moveTo>
                        <a:pt x="80" y="0"/>
                      </a:moveTo>
                      <a:lnTo>
                        <a:pt x="0" y="0"/>
                      </a:lnTo>
                      <a:lnTo>
                        <a:pt x="0" y="29"/>
                      </a:lnTo>
                      <a:lnTo>
                        <a:pt x="80" y="71"/>
                      </a:lnTo>
                      <a:lnTo>
                        <a:pt x="80" y="0"/>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9" name="Freeform 75"/>
                <p:cNvSpPr>
                  <a:spLocks/>
                </p:cNvSpPr>
                <p:nvPr/>
              </p:nvSpPr>
              <p:spPr bwMode="auto">
                <a:xfrm>
                  <a:off x="5246125" y="5243431"/>
                  <a:ext cx="127000" cy="112713"/>
                </a:xfrm>
                <a:custGeom>
                  <a:avLst/>
                  <a:gdLst>
                    <a:gd name="T0" fmla="*/ 80 w 80"/>
                    <a:gd name="T1" fmla="*/ 0 h 71"/>
                    <a:gd name="T2" fmla="*/ 0 w 80"/>
                    <a:gd name="T3" fmla="*/ 0 h 71"/>
                    <a:gd name="T4" fmla="*/ 0 w 80"/>
                    <a:gd name="T5" fmla="*/ 29 h 71"/>
                    <a:gd name="T6" fmla="*/ 80 w 80"/>
                    <a:gd name="T7" fmla="*/ 71 h 71"/>
                    <a:gd name="T8" fmla="*/ 80 w 80"/>
                    <a:gd name="T9" fmla="*/ 0 h 71"/>
                  </a:gdLst>
                  <a:ahLst/>
                  <a:cxnLst>
                    <a:cxn ang="0">
                      <a:pos x="T0" y="T1"/>
                    </a:cxn>
                    <a:cxn ang="0">
                      <a:pos x="T2" y="T3"/>
                    </a:cxn>
                    <a:cxn ang="0">
                      <a:pos x="T4" y="T5"/>
                    </a:cxn>
                    <a:cxn ang="0">
                      <a:pos x="T6" y="T7"/>
                    </a:cxn>
                    <a:cxn ang="0">
                      <a:pos x="T8" y="T9"/>
                    </a:cxn>
                  </a:cxnLst>
                  <a:rect l="0" t="0" r="r" b="b"/>
                  <a:pathLst>
                    <a:path w="80" h="71">
                      <a:moveTo>
                        <a:pt x="80" y="0"/>
                      </a:moveTo>
                      <a:lnTo>
                        <a:pt x="0" y="0"/>
                      </a:lnTo>
                      <a:lnTo>
                        <a:pt x="0" y="29"/>
                      </a:lnTo>
                      <a:lnTo>
                        <a:pt x="80" y="71"/>
                      </a:lnTo>
                      <a:lnTo>
                        <a:pt x="8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0" name="Freeform 76"/>
                <p:cNvSpPr>
                  <a:spLocks/>
                </p:cNvSpPr>
                <p:nvPr/>
              </p:nvSpPr>
              <p:spPr bwMode="auto">
                <a:xfrm>
                  <a:off x="5393763" y="5243431"/>
                  <a:ext cx="128588" cy="188913"/>
                </a:xfrm>
                <a:custGeom>
                  <a:avLst/>
                  <a:gdLst>
                    <a:gd name="T0" fmla="*/ 81 w 81"/>
                    <a:gd name="T1" fmla="*/ 0 h 119"/>
                    <a:gd name="T2" fmla="*/ 0 w 81"/>
                    <a:gd name="T3" fmla="*/ 0 h 119"/>
                    <a:gd name="T4" fmla="*/ 0 w 81"/>
                    <a:gd name="T5" fmla="*/ 77 h 119"/>
                    <a:gd name="T6" fmla="*/ 81 w 81"/>
                    <a:gd name="T7" fmla="*/ 119 h 119"/>
                    <a:gd name="T8" fmla="*/ 81 w 81"/>
                    <a:gd name="T9" fmla="*/ 0 h 119"/>
                  </a:gdLst>
                  <a:ahLst/>
                  <a:cxnLst>
                    <a:cxn ang="0">
                      <a:pos x="T0" y="T1"/>
                    </a:cxn>
                    <a:cxn ang="0">
                      <a:pos x="T2" y="T3"/>
                    </a:cxn>
                    <a:cxn ang="0">
                      <a:pos x="T4" y="T5"/>
                    </a:cxn>
                    <a:cxn ang="0">
                      <a:pos x="T6" y="T7"/>
                    </a:cxn>
                    <a:cxn ang="0">
                      <a:pos x="T8" y="T9"/>
                    </a:cxn>
                  </a:cxnLst>
                  <a:rect l="0" t="0" r="r" b="b"/>
                  <a:pathLst>
                    <a:path w="81" h="119">
                      <a:moveTo>
                        <a:pt x="81" y="0"/>
                      </a:moveTo>
                      <a:lnTo>
                        <a:pt x="0" y="0"/>
                      </a:lnTo>
                      <a:lnTo>
                        <a:pt x="0" y="77"/>
                      </a:lnTo>
                      <a:lnTo>
                        <a:pt x="81" y="119"/>
                      </a:lnTo>
                      <a:lnTo>
                        <a:pt x="81" y="0"/>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1" name="Freeform 77"/>
                <p:cNvSpPr>
                  <a:spLocks/>
                </p:cNvSpPr>
                <p:nvPr/>
              </p:nvSpPr>
              <p:spPr bwMode="auto">
                <a:xfrm>
                  <a:off x="5393763" y="5243431"/>
                  <a:ext cx="128588" cy="188913"/>
                </a:xfrm>
                <a:custGeom>
                  <a:avLst/>
                  <a:gdLst>
                    <a:gd name="T0" fmla="*/ 81 w 81"/>
                    <a:gd name="T1" fmla="*/ 0 h 119"/>
                    <a:gd name="T2" fmla="*/ 0 w 81"/>
                    <a:gd name="T3" fmla="*/ 0 h 119"/>
                    <a:gd name="T4" fmla="*/ 0 w 81"/>
                    <a:gd name="T5" fmla="*/ 77 h 119"/>
                    <a:gd name="T6" fmla="*/ 81 w 81"/>
                    <a:gd name="T7" fmla="*/ 119 h 119"/>
                    <a:gd name="T8" fmla="*/ 81 w 81"/>
                    <a:gd name="T9" fmla="*/ 0 h 119"/>
                  </a:gdLst>
                  <a:ahLst/>
                  <a:cxnLst>
                    <a:cxn ang="0">
                      <a:pos x="T0" y="T1"/>
                    </a:cxn>
                    <a:cxn ang="0">
                      <a:pos x="T2" y="T3"/>
                    </a:cxn>
                    <a:cxn ang="0">
                      <a:pos x="T4" y="T5"/>
                    </a:cxn>
                    <a:cxn ang="0">
                      <a:pos x="T6" y="T7"/>
                    </a:cxn>
                    <a:cxn ang="0">
                      <a:pos x="T8" y="T9"/>
                    </a:cxn>
                  </a:cxnLst>
                  <a:rect l="0" t="0" r="r" b="b"/>
                  <a:pathLst>
                    <a:path w="81" h="119">
                      <a:moveTo>
                        <a:pt x="81" y="0"/>
                      </a:moveTo>
                      <a:lnTo>
                        <a:pt x="0" y="0"/>
                      </a:lnTo>
                      <a:lnTo>
                        <a:pt x="0" y="77"/>
                      </a:lnTo>
                      <a:lnTo>
                        <a:pt x="81" y="119"/>
                      </a:lnTo>
                      <a:lnTo>
                        <a:pt x="8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 name="Freeform 78"/>
                <p:cNvSpPr>
                  <a:spLocks noEditPoints="1"/>
                </p:cNvSpPr>
                <p:nvPr/>
              </p:nvSpPr>
              <p:spPr bwMode="auto">
                <a:xfrm>
                  <a:off x="5096900" y="5243431"/>
                  <a:ext cx="127000" cy="279400"/>
                </a:xfrm>
                <a:custGeom>
                  <a:avLst/>
                  <a:gdLst>
                    <a:gd name="T0" fmla="*/ 16 w 80"/>
                    <a:gd name="T1" fmla="*/ 0 h 176"/>
                    <a:gd name="T2" fmla="*/ 0 w 80"/>
                    <a:gd name="T3" fmla="*/ 0 h 176"/>
                    <a:gd name="T4" fmla="*/ 0 w 80"/>
                    <a:gd name="T5" fmla="*/ 176 h 176"/>
                    <a:gd name="T6" fmla="*/ 16 w 80"/>
                    <a:gd name="T7" fmla="*/ 0 h 176"/>
                    <a:gd name="T8" fmla="*/ 80 w 80"/>
                    <a:gd name="T9" fmla="*/ 0 h 176"/>
                    <a:gd name="T10" fmla="*/ 39 w 80"/>
                    <a:gd name="T11" fmla="*/ 0 h 176"/>
                    <a:gd name="T12" fmla="*/ 80 w 80"/>
                    <a:gd name="T13" fmla="*/ 22 h 176"/>
                    <a:gd name="T14" fmla="*/ 80 w 80"/>
                    <a:gd name="T15" fmla="*/ 0 h 1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176">
                      <a:moveTo>
                        <a:pt x="16" y="0"/>
                      </a:moveTo>
                      <a:lnTo>
                        <a:pt x="0" y="0"/>
                      </a:lnTo>
                      <a:lnTo>
                        <a:pt x="0" y="176"/>
                      </a:lnTo>
                      <a:lnTo>
                        <a:pt x="16" y="0"/>
                      </a:lnTo>
                      <a:close/>
                      <a:moveTo>
                        <a:pt x="80" y="0"/>
                      </a:moveTo>
                      <a:lnTo>
                        <a:pt x="39" y="0"/>
                      </a:lnTo>
                      <a:lnTo>
                        <a:pt x="80" y="22"/>
                      </a:lnTo>
                      <a:lnTo>
                        <a:pt x="80" y="0"/>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 name="Freeform 79"/>
                <p:cNvSpPr>
                  <a:spLocks noEditPoints="1"/>
                </p:cNvSpPr>
                <p:nvPr/>
              </p:nvSpPr>
              <p:spPr bwMode="auto">
                <a:xfrm>
                  <a:off x="5096900" y="5243431"/>
                  <a:ext cx="127000" cy="279400"/>
                </a:xfrm>
                <a:custGeom>
                  <a:avLst/>
                  <a:gdLst>
                    <a:gd name="T0" fmla="*/ 16 w 80"/>
                    <a:gd name="T1" fmla="*/ 0 h 176"/>
                    <a:gd name="T2" fmla="*/ 0 w 80"/>
                    <a:gd name="T3" fmla="*/ 0 h 176"/>
                    <a:gd name="T4" fmla="*/ 0 w 80"/>
                    <a:gd name="T5" fmla="*/ 176 h 176"/>
                    <a:gd name="T6" fmla="*/ 16 w 80"/>
                    <a:gd name="T7" fmla="*/ 0 h 176"/>
                    <a:gd name="T8" fmla="*/ 80 w 80"/>
                    <a:gd name="T9" fmla="*/ 0 h 176"/>
                    <a:gd name="T10" fmla="*/ 39 w 80"/>
                    <a:gd name="T11" fmla="*/ 0 h 176"/>
                    <a:gd name="T12" fmla="*/ 80 w 80"/>
                    <a:gd name="T13" fmla="*/ 22 h 176"/>
                    <a:gd name="T14" fmla="*/ 80 w 80"/>
                    <a:gd name="T15" fmla="*/ 0 h 1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176">
                      <a:moveTo>
                        <a:pt x="16" y="0"/>
                      </a:moveTo>
                      <a:lnTo>
                        <a:pt x="0" y="0"/>
                      </a:lnTo>
                      <a:lnTo>
                        <a:pt x="0" y="176"/>
                      </a:lnTo>
                      <a:lnTo>
                        <a:pt x="16" y="0"/>
                      </a:lnTo>
                      <a:moveTo>
                        <a:pt x="80" y="0"/>
                      </a:moveTo>
                      <a:lnTo>
                        <a:pt x="39" y="0"/>
                      </a:lnTo>
                      <a:lnTo>
                        <a:pt x="80" y="22"/>
                      </a:lnTo>
                      <a:lnTo>
                        <a:pt x="8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4" name="Freeform 80"/>
                <p:cNvSpPr>
                  <a:spLocks noEditPoints="1"/>
                </p:cNvSpPr>
                <p:nvPr/>
              </p:nvSpPr>
              <p:spPr bwMode="auto">
                <a:xfrm>
                  <a:off x="5122300" y="5227556"/>
                  <a:ext cx="271463" cy="477838"/>
                </a:xfrm>
                <a:custGeom>
                  <a:avLst/>
                  <a:gdLst>
                    <a:gd name="T0" fmla="*/ 158 w 171"/>
                    <a:gd name="T1" fmla="*/ 81 h 301"/>
                    <a:gd name="T2" fmla="*/ 158 w 171"/>
                    <a:gd name="T3" fmla="*/ 301 h 301"/>
                    <a:gd name="T4" fmla="*/ 171 w 171"/>
                    <a:gd name="T5" fmla="*/ 301 h 301"/>
                    <a:gd name="T6" fmla="*/ 171 w 171"/>
                    <a:gd name="T7" fmla="*/ 87 h 301"/>
                    <a:gd name="T8" fmla="*/ 158 w 171"/>
                    <a:gd name="T9" fmla="*/ 81 h 301"/>
                    <a:gd name="T10" fmla="*/ 64 w 171"/>
                    <a:gd name="T11" fmla="*/ 32 h 301"/>
                    <a:gd name="T12" fmla="*/ 64 w 171"/>
                    <a:gd name="T13" fmla="*/ 301 h 301"/>
                    <a:gd name="T14" fmla="*/ 78 w 171"/>
                    <a:gd name="T15" fmla="*/ 301 h 301"/>
                    <a:gd name="T16" fmla="*/ 78 w 171"/>
                    <a:gd name="T17" fmla="*/ 39 h 301"/>
                    <a:gd name="T18" fmla="*/ 64 w 171"/>
                    <a:gd name="T19" fmla="*/ 32 h 301"/>
                    <a:gd name="T20" fmla="*/ 2 w 171"/>
                    <a:gd name="T21" fmla="*/ 0 h 301"/>
                    <a:gd name="T22" fmla="*/ 2 w 171"/>
                    <a:gd name="T23" fmla="*/ 0 h 301"/>
                    <a:gd name="T24" fmla="*/ 0 w 171"/>
                    <a:gd name="T25" fmla="*/ 10 h 301"/>
                    <a:gd name="T26" fmla="*/ 23 w 171"/>
                    <a:gd name="T27" fmla="*/ 10 h 301"/>
                    <a:gd name="T28" fmla="*/ 2 w 171"/>
                    <a:gd name="T2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1" h="301">
                      <a:moveTo>
                        <a:pt x="158" y="81"/>
                      </a:moveTo>
                      <a:lnTo>
                        <a:pt x="158" y="301"/>
                      </a:lnTo>
                      <a:lnTo>
                        <a:pt x="171" y="301"/>
                      </a:lnTo>
                      <a:lnTo>
                        <a:pt x="171" y="87"/>
                      </a:lnTo>
                      <a:lnTo>
                        <a:pt x="158" y="81"/>
                      </a:lnTo>
                      <a:close/>
                      <a:moveTo>
                        <a:pt x="64" y="32"/>
                      </a:moveTo>
                      <a:lnTo>
                        <a:pt x="64" y="301"/>
                      </a:lnTo>
                      <a:lnTo>
                        <a:pt x="78" y="301"/>
                      </a:lnTo>
                      <a:lnTo>
                        <a:pt x="78" y="39"/>
                      </a:lnTo>
                      <a:lnTo>
                        <a:pt x="64" y="32"/>
                      </a:lnTo>
                      <a:close/>
                      <a:moveTo>
                        <a:pt x="2" y="0"/>
                      </a:moveTo>
                      <a:lnTo>
                        <a:pt x="2" y="0"/>
                      </a:lnTo>
                      <a:lnTo>
                        <a:pt x="0" y="10"/>
                      </a:lnTo>
                      <a:lnTo>
                        <a:pt x="23" y="10"/>
                      </a:lnTo>
                      <a:lnTo>
                        <a:pt x="2" y="0"/>
                      </a:ln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5" name="Freeform 81"/>
                <p:cNvSpPr>
                  <a:spLocks noEditPoints="1"/>
                </p:cNvSpPr>
                <p:nvPr/>
              </p:nvSpPr>
              <p:spPr bwMode="auto">
                <a:xfrm>
                  <a:off x="5122300" y="5227556"/>
                  <a:ext cx="271463" cy="477838"/>
                </a:xfrm>
                <a:custGeom>
                  <a:avLst/>
                  <a:gdLst>
                    <a:gd name="T0" fmla="*/ 158 w 171"/>
                    <a:gd name="T1" fmla="*/ 81 h 301"/>
                    <a:gd name="T2" fmla="*/ 158 w 171"/>
                    <a:gd name="T3" fmla="*/ 301 h 301"/>
                    <a:gd name="T4" fmla="*/ 171 w 171"/>
                    <a:gd name="T5" fmla="*/ 301 h 301"/>
                    <a:gd name="T6" fmla="*/ 171 w 171"/>
                    <a:gd name="T7" fmla="*/ 87 h 301"/>
                    <a:gd name="T8" fmla="*/ 158 w 171"/>
                    <a:gd name="T9" fmla="*/ 81 h 301"/>
                    <a:gd name="T10" fmla="*/ 64 w 171"/>
                    <a:gd name="T11" fmla="*/ 32 h 301"/>
                    <a:gd name="T12" fmla="*/ 64 w 171"/>
                    <a:gd name="T13" fmla="*/ 301 h 301"/>
                    <a:gd name="T14" fmla="*/ 78 w 171"/>
                    <a:gd name="T15" fmla="*/ 301 h 301"/>
                    <a:gd name="T16" fmla="*/ 78 w 171"/>
                    <a:gd name="T17" fmla="*/ 39 h 301"/>
                    <a:gd name="T18" fmla="*/ 64 w 171"/>
                    <a:gd name="T19" fmla="*/ 32 h 301"/>
                    <a:gd name="T20" fmla="*/ 2 w 171"/>
                    <a:gd name="T21" fmla="*/ 0 h 301"/>
                    <a:gd name="T22" fmla="*/ 2 w 171"/>
                    <a:gd name="T23" fmla="*/ 0 h 301"/>
                    <a:gd name="T24" fmla="*/ 0 w 171"/>
                    <a:gd name="T25" fmla="*/ 10 h 301"/>
                    <a:gd name="T26" fmla="*/ 23 w 171"/>
                    <a:gd name="T27" fmla="*/ 10 h 301"/>
                    <a:gd name="T28" fmla="*/ 2 w 171"/>
                    <a:gd name="T2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1" h="301">
                      <a:moveTo>
                        <a:pt x="158" y="81"/>
                      </a:moveTo>
                      <a:lnTo>
                        <a:pt x="158" y="301"/>
                      </a:lnTo>
                      <a:lnTo>
                        <a:pt x="171" y="301"/>
                      </a:lnTo>
                      <a:lnTo>
                        <a:pt x="171" y="87"/>
                      </a:lnTo>
                      <a:lnTo>
                        <a:pt x="158" y="81"/>
                      </a:lnTo>
                      <a:moveTo>
                        <a:pt x="64" y="32"/>
                      </a:moveTo>
                      <a:lnTo>
                        <a:pt x="64" y="301"/>
                      </a:lnTo>
                      <a:lnTo>
                        <a:pt x="78" y="301"/>
                      </a:lnTo>
                      <a:lnTo>
                        <a:pt x="78" y="39"/>
                      </a:lnTo>
                      <a:lnTo>
                        <a:pt x="64" y="32"/>
                      </a:lnTo>
                      <a:moveTo>
                        <a:pt x="2" y="0"/>
                      </a:moveTo>
                      <a:lnTo>
                        <a:pt x="2" y="0"/>
                      </a:lnTo>
                      <a:lnTo>
                        <a:pt x="0" y="10"/>
                      </a:lnTo>
                      <a:lnTo>
                        <a:pt x="23" y="1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6" name="Rectangle 315"/>
                <p:cNvSpPr>
                  <a:spLocks noChangeArrowheads="1"/>
                </p:cNvSpPr>
                <p:nvPr/>
              </p:nvSpPr>
              <p:spPr bwMode="auto">
                <a:xfrm>
                  <a:off x="5541400" y="5443456"/>
                  <a:ext cx="1588" cy="26193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7" name="Rectangle 316"/>
                <p:cNvSpPr>
                  <a:spLocks noChangeArrowheads="1"/>
                </p:cNvSpPr>
                <p:nvPr/>
              </p:nvSpPr>
              <p:spPr bwMode="auto">
                <a:xfrm>
                  <a:off x="5541400" y="5443456"/>
                  <a:ext cx="158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8" name="Freeform 84"/>
                <p:cNvSpPr>
                  <a:spLocks/>
                </p:cNvSpPr>
                <p:nvPr/>
              </p:nvSpPr>
              <p:spPr bwMode="auto">
                <a:xfrm>
                  <a:off x="5522350" y="5432343"/>
                  <a:ext cx="19050" cy="273050"/>
                </a:xfrm>
                <a:custGeom>
                  <a:avLst/>
                  <a:gdLst>
                    <a:gd name="T0" fmla="*/ 0 w 12"/>
                    <a:gd name="T1" fmla="*/ 0 h 172"/>
                    <a:gd name="T2" fmla="*/ 0 w 12"/>
                    <a:gd name="T3" fmla="*/ 172 h 172"/>
                    <a:gd name="T4" fmla="*/ 12 w 12"/>
                    <a:gd name="T5" fmla="*/ 172 h 172"/>
                    <a:gd name="T6" fmla="*/ 12 w 12"/>
                    <a:gd name="T7" fmla="*/ 7 h 172"/>
                    <a:gd name="T8" fmla="*/ 0 w 12"/>
                    <a:gd name="T9" fmla="*/ 0 h 172"/>
                  </a:gdLst>
                  <a:ahLst/>
                  <a:cxnLst>
                    <a:cxn ang="0">
                      <a:pos x="T0" y="T1"/>
                    </a:cxn>
                    <a:cxn ang="0">
                      <a:pos x="T2" y="T3"/>
                    </a:cxn>
                    <a:cxn ang="0">
                      <a:pos x="T4" y="T5"/>
                    </a:cxn>
                    <a:cxn ang="0">
                      <a:pos x="T6" y="T7"/>
                    </a:cxn>
                    <a:cxn ang="0">
                      <a:pos x="T8" y="T9"/>
                    </a:cxn>
                  </a:cxnLst>
                  <a:rect l="0" t="0" r="r" b="b"/>
                  <a:pathLst>
                    <a:path w="12" h="172">
                      <a:moveTo>
                        <a:pt x="0" y="0"/>
                      </a:moveTo>
                      <a:lnTo>
                        <a:pt x="0" y="172"/>
                      </a:lnTo>
                      <a:lnTo>
                        <a:pt x="12" y="172"/>
                      </a:lnTo>
                      <a:lnTo>
                        <a:pt x="12" y="7"/>
                      </a:lnTo>
                      <a:lnTo>
                        <a:pt x="0" y="0"/>
                      </a:lnTo>
                      <a:close/>
                    </a:path>
                  </a:pathLst>
                </a:custGeom>
                <a:solidFill>
                  <a:srgbClr val="4052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9" name="Freeform 85"/>
                <p:cNvSpPr>
                  <a:spLocks/>
                </p:cNvSpPr>
                <p:nvPr/>
              </p:nvSpPr>
              <p:spPr bwMode="auto">
                <a:xfrm>
                  <a:off x="5522350" y="5432343"/>
                  <a:ext cx="19050" cy="273050"/>
                </a:xfrm>
                <a:custGeom>
                  <a:avLst/>
                  <a:gdLst>
                    <a:gd name="T0" fmla="*/ 0 w 12"/>
                    <a:gd name="T1" fmla="*/ 0 h 172"/>
                    <a:gd name="T2" fmla="*/ 0 w 12"/>
                    <a:gd name="T3" fmla="*/ 172 h 172"/>
                    <a:gd name="T4" fmla="*/ 12 w 12"/>
                    <a:gd name="T5" fmla="*/ 172 h 172"/>
                    <a:gd name="T6" fmla="*/ 12 w 12"/>
                    <a:gd name="T7" fmla="*/ 7 h 172"/>
                    <a:gd name="T8" fmla="*/ 0 w 12"/>
                    <a:gd name="T9" fmla="*/ 0 h 172"/>
                  </a:gdLst>
                  <a:ahLst/>
                  <a:cxnLst>
                    <a:cxn ang="0">
                      <a:pos x="T0" y="T1"/>
                    </a:cxn>
                    <a:cxn ang="0">
                      <a:pos x="T2" y="T3"/>
                    </a:cxn>
                    <a:cxn ang="0">
                      <a:pos x="T4" y="T5"/>
                    </a:cxn>
                    <a:cxn ang="0">
                      <a:pos x="T6" y="T7"/>
                    </a:cxn>
                    <a:cxn ang="0">
                      <a:pos x="T8" y="T9"/>
                    </a:cxn>
                  </a:cxnLst>
                  <a:rect l="0" t="0" r="r" b="b"/>
                  <a:pathLst>
                    <a:path w="12" h="172">
                      <a:moveTo>
                        <a:pt x="0" y="0"/>
                      </a:moveTo>
                      <a:lnTo>
                        <a:pt x="0" y="172"/>
                      </a:lnTo>
                      <a:lnTo>
                        <a:pt x="12" y="172"/>
                      </a:lnTo>
                      <a:lnTo>
                        <a:pt x="12" y="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0" name="Freeform 86"/>
                <p:cNvSpPr>
                  <a:spLocks/>
                </p:cNvSpPr>
                <p:nvPr/>
              </p:nvSpPr>
              <p:spPr bwMode="auto">
                <a:xfrm>
                  <a:off x="5246125" y="5289468"/>
                  <a:ext cx="127000" cy="415925"/>
                </a:xfrm>
                <a:custGeom>
                  <a:avLst/>
                  <a:gdLst>
                    <a:gd name="T0" fmla="*/ 0 w 80"/>
                    <a:gd name="T1" fmla="*/ 0 h 262"/>
                    <a:gd name="T2" fmla="*/ 0 w 80"/>
                    <a:gd name="T3" fmla="*/ 262 h 262"/>
                    <a:gd name="T4" fmla="*/ 80 w 80"/>
                    <a:gd name="T5" fmla="*/ 262 h 262"/>
                    <a:gd name="T6" fmla="*/ 80 w 80"/>
                    <a:gd name="T7" fmla="*/ 42 h 262"/>
                    <a:gd name="T8" fmla="*/ 0 w 80"/>
                    <a:gd name="T9" fmla="*/ 0 h 262"/>
                  </a:gdLst>
                  <a:ahLst/>
                  <a:cxnLst>
                    <a:cxn ang="0">
                      <a:pos x="T0" y="T1"/>
                    </a:cxn>
                    <a:cxn ang="0">
                      <a:pos x="T2" y="T3"/>
                    </a:cxn>
                    <a:cxn ang="0">
                      <a:pos x="T4" y="T5"/>
                    </a:cxn>
                    <a:cxn ang="0">
                      <a:pos x="T6" y="T7"/>
                    </a:cxn>
                    <a:cxn ang="0">
                      <a:pos x="T8" y="T9"/>
                    </a:cxn>
                  </a:cxnLst>
                  <a:rect l="0" t="0" r="r" b="b"/>
                  <a:pathLst>
                    <a:path w="80" h="262">
                      <a:moveTo>
                        <a:pt x="0" y="0"/>
                      </a:moveTo>
                      <a:lnTo>
                        <a:pt x="0" y="262"/>
                      </a:lnTo>
                      <a:lnTo>
                        <a:pt x="80" y="262"/>
                      </a:lnTo>
                      <a:lnTo>
                        <a:pt x="80" y="42"/>
                      </a:lnTo>
                      <a:lnTo>
                        <a:pt x="0" y="0"/>
                      </a:lnTo>
                      <a:close/>
                    </a:path>
                  </a:pathLst>
                </a:custGeom>
                <a:solidFill>
                  <a:srgbClr val="0015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 name="Freeform 87"/>
                <p:cNvSpPr>
                  <a:spLocks/>
                </p:cNvSpPr>
                <p:nvPr/>
              </p:nvSpPr>
              <p:spPr bwMode="auto">
                <a:xfrm>
                  <a:off x="5246125" y="5289468"/>
                  <a:ext cx="127000" cy="415925"/>
                </a:xfrm>
                <a:custGeom>
                  <a:avLst/>
                  <a:gdLst>
                    <a:gd name="T0" fmla="*/ 0 w 80"/>
                    <a:gd name="T1" fmla="*/ 0 h 262"/>
                    <a:gd name="T2" fmla="*/ 0 w 80"/>
                    <a:gd name="T3" fmla="*/ 262 h 262"/>
                    <a:gd name="T4" fmla="*/ 80 w 80"/>
                    <a:gd name="T5" fmla="*/ 262 h 262"/>
                    <a:gd name="T6" fmla="*/ 80 w 80"/>
                    <a:gd name="T7" fmla="*/ 42 h 262"/>
                    <a:gd name="T8" fmla="*/ 0 w 80"/>
                    <a:gd name="T9" fmla="*/ 0 h 262"/>
                  </a:gdLst>
                  <a:ahLst/>
                  <a:cxnLst>
                    <a:cxn ang="0">
                      <a:pos x="T0" y="T1"/>
                    </a:cxn>
                    <a:cxn ang="0">
                      <a:pos x="T2" y="T3"/>
                    </a:cxn>
                    <a:cxn ang="0">
                      <a:pos x="T4" y="T5"/>
                    </a:cxn>
                    <a:cxn ang="0">
                      <a:pos x="T6" y="T7"/>
                    </a:cxn>
                    <a:cxn ang="0">
                      <a:pos x="T8" y="T9"/>
                    </a:cxn>
                  </a:cxnLst>
                  <a:rect l="0" t="0" r="r" b="b"/>
                  <a:pathLst>
                    <a:path w="80" h="262">
                      <a:moveTo>
                        <a:pt x="0" y="0"/>
                      </a:moveTo>
                      <a:lnTo>
                        <a:pt x="0" y="262"/>
                      </a:lnTo>
                      <a:lnTo>
                        <a:pt x="80" y="262"/>
                      </a:lnTo>
                      <a:lnTo>
                        <a:pt x="80" y="4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 name="Freeform 88"/>
                <p:cNvSpPr>
                  <a:spLocks/>
                </p:cNvSpPr>
                <p:nvPr/>
              </p:nvSpPr>
              <p:spPr bwMode="auto">
                <a:xfrm>
                  <a:off x="5393763" y="5365668"/>
                  <a:ext cx="128588" cy="339725"/>
                </a:xfrm>
                <a:custGeom>
                  <a:avLst/>
                  <a:gdLst>
                    <a:gd name="T0" fmla="*/ 0 w 81"/>
                    <a:gd name="T1" fmla="*/ 0 h 214"/>
                    <a:gd name="T2" fmla="*/ 0 w 81"/>
                    <a:gd name="T3" fmla="*/ 214 h 214"/>
                    <a:gd name="T4" fmla="*/ 81 w 81"/>
                    <a:gd name="T5" fmla="*/ 214 h 214"/>
                    <a:gd name="T6" fmla="*/ 81 w 81"/>
                    <a:gd name="T7" fmla="*/ 42 h 214"/>
                    <a:gd name="T8" fmla="*/ 0 w 81"/>
                    <a:gd name="T9" fmla="*/ 0 h 214"/>
                  </a:gdLst>
                  <a:ahLst/>
                  <a:cxnLst>
                    <a:cxn ang="0">
                      <a:pos x="T0" y="T1"/>
                    </a:cxn>
                    <a:cxn ang="0">
                      <a:pos x="T2" y="T3"/>
                    </a:cxn>
                    <a:cxn ang="0">
                      <a:pos x="T4" y="T5"/>
                    </a:cxn>
                    <a:cxn ang="0">
                      <a:pos x="T6" y="T7"/>
                    </a:cxn>
                    <a:cxn ang="0">
                      <a:pos x="T8" y="T9"/>
                    </a:cxn>
                  </a:cxnLst>
                  <a:rect l="0" t="0" r="r" b="b"/>
                  <a:pathLst>
                    <a:path w="81" h="214">
                      <a:moveTo>
                        <a:pt x="0" y="0"/>
                      </a:moveTo>
                      <a:lnTo>
                        <a:pt x="0" y="214"/>
                      </a:lnTo>
                      <a:lnTo>
                        <a:pt x="81" y="214"/>
                      </a:lnTo>
                      <a:lnTo>
                        <a:pt x="81" y="42"/>
                      </a:lnTo>
                      <a:lnTo>
                        <a:pt x="0" y="0"/>
                      </a:lnTo>
                      <a:close/>
                    </a:path>
                  </a:pathLst>
                </a:custGeom>
                <a:solidFill>
                  <a:srgbClr val="0015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 name="Freeform 89"/>
                <p:cNvSpPr>
                  <a:spLocks/>
                </p:cNvSpPr>
                <p:nvPr/>
              </p:nvSpPr>
              <p:spPr bwMode="auto">
                <a:xfrm>
                  <a:off x="5393763" y="5365668"/>
                  <a:ext cx="128588" cy="339725"/>
                </a:xfrm>
                <a:custGeom>
                  <a:avLst/>
                  <a:gdLst>
                    <a:gd name="T0" fmla="*/ 0 w 81"/>
                    <a:gd name="T1" fmla="*/ 0 h 214"/>
                    <a:gd name="T2" fmla="*/ 0 w 81"/>
                    <a:gd name="T3" fmla="*/ 214 h 214"/>
                    <a:gd name="T4" fmla="*/ 81 w 81"/>
                    <a:gd name="T5" fmla="*/ 214 h 214"/>
                    <a:gd name="T6" fmla="*/ 81 w 81"/>
                    <a:gd name="T7" fmla="*/ 42 h 214"/>
                    <a:gd name="T8" fmla="*/ 0 w 81"/>
                    <a:gd name="T9" fmla="*/ 0 h 214"/>
                  </a:gdLst>
                  <a:ahLst/>
                  <a:cxnLst>
                    <a:cxn ang="0">
                      <a:pos x="T0" y="T1"/>
                    </a:cxn>
                    <a:cxn ang="0">
                      <a:pos x="T2" y="T3"/>
                    </a:cxn>
                    <a:cxn ang="0">
                      <a:pos x="T4" y="T5"/>
                    </a:cxn>
                    <a:cxn ang="0">
                      <a:pos x="T6" y="T7"/>
                    </a:cxn>
                    <a:cxn ang="0">
                      <a:pos x="T8" y="T9"/>
                    </a:cxn>
                  </a:cxnLst>
                  <a:rect l="0" t="0" r="r" b="b"/>
                  <a:pathLst>
                    <a:path w="81" h="214">
                      <a:moveTo>
                        <a:pt x="0" y="0"/>
                      </a:moveTo>
                      <a:lnTo>
                        <a:pt x="0" y="214"/>
                      </a:lnTo>
                      <a:lnTo>
                        <a:pt x="81" y="214"/>
                      </a:lnTo>
                      <a:lnTo>
                        <a:pt x="81" y="4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 name="Rectangle 323"/>
                <p:cNvSpPr>
                  <a:spLocks noChangeArrowheads="1"/>
                </p:cNvSpPr>
                <p:nvPr/>
              </p:nvSpPr>
              <p:spPr bwMode="auto">
                <a:xfrm>
                  <a:off x="5079438" y="5700631"/>
                  <a:ext cx="1588" cy="4763"/>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 name="Freeform 91"/>
                <p:cNvSpPr>
                  <a:spLocks/>
                </p:cNvSpPr>
                <p:nvPr/>
              </p:nvSpPr>
              <p:spPr bwMode="auto">
                <a:xfrm>
                  <a:off x="5079438" y="5700631"/>
                  <a:ext cx="0" cy="4763"/>
                </a:xfrm>
                <a:custGeom>
                  <a:avLst/>
                  <a:gdLst>
                    <a:gd name="T0" fmla="*/ 0 h 3"/>
                    <a:gd name="T1" fmla="*/ 3 h 3"/>
                    <a:gd name="T2" fmla="*/ 3 h 3"/>
                    <a:gd name="T3" fmla="*/ 0 h 3"/>
                  </a:gdLst>
                  <a:ahLst/>
                  <a:cxnLst>
                    <a:cxn ang="0">
                      <a:pos x="0" y="T0"/>
                    </a:cxn>
                    <a:cxn ang="0">
                      <a:pos x="0" y="T1"/>
                    </a:cxn>
                    <a:cxn ang="0">
                      <a:pos x="0" y="T2"/>
                    </a:cxn>
                    <a:cxn ang="0">
                      <a:pos x="0" y="T3"/>
                    </a:cxn>
                  </a:cxnLst>
                  <a:rect l="0" t="0" r="r" b="b"/>
                  <a:pathLst>
                    <a:path h="3">
                      <a:moveTo>
                        <a:pt x="0" y="0"/>
                      </a:moveTo>
                      <a:lnTo>
                        <a:pt x="0" y="3"/>
                      </a:lnTo>
                      <a:lnTo>
                        <a:pt x="0" y="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 name="Freeform 92"/>
                <p:cNvSpPr>
                  <a:spLocks/>
                </p:cNvSpPr>
                <p:nvPr/>
              </p:nvSpPr>
              <p:spPr bwMode="auto">
                <a:xfrm>
                  <a:off x="5079438" y="5522831"/>
                  <a:ext cx="17463" cy="182563"/>
                </a:xfrm>
                <a:custGeom>
                  <a:avLst/>
                  <a:gdLst>
                    <a:gd name="T0" fmla="*/ 11 w 11"/>
                    <a:gd name="T1" fmla="*/ 0 h 115"/>
                    <a:gd name="T2" fmla="*/ 0 w 11"/>
                    <a:gd name="T3" fmla="*/ 112 h 115"/>
                    <a:gd name="T4" fmla="*/ 0 w 11"/>
                    <a:gd name="T5" fmla="*/ 115 h 115"/>
                    <a:gd name="T6" fmla="*/ 11 w 11"/>
                    <a:gd name="T7" fmla="*/ 115 h 115"/>
                    <a:gd name="T8" fmla="*/ 11 w 11"/>
                    <a:gd name="T9" fmla="*/ 0 h 115"/>
                  </a:gdLst>
                  <a:ahLst/>
                  <a:cxnLst>
                    <a:cxn ang="0">
                      <a:pos x="T0" y="T1"/>
                    </a:cxn>
                    <a:cxn ang="0">
                      <a:pos x="T2" y="T3"/>
                    </a:cxn>
                    <a:cxn ang="0">
                      <a:pos x="T4" y="T5"/>
                    </a:cxn>
                    <a:cxn ang="0">
                      <a:pos x="T6" y="T7"/>
                    </a:cxn>
                    <a:cxn ang="0">
                      <a:pos x="T8" y="T9"/>
                    </a:cxn>
                  </a:cxnLst>
                  <a:rect l="0" t="0" r="r" b="b"/>
                  <a:pathLst>
                    <a:path w="11" h="115">
                      <a:moveTo>
                        <a:pt x="11" y="0"/>
                      </a:moveTo>
                      <a:lnTo>
                        <a:pt x="0" y="112"/>
                      </a:lnTo>
                      <a:lnTo>
                        <a:pt x="0" y="115"/>
                      </a:lnTo>
                      <a:lnTo>
                        <a:pt x="11" y="115"/>
                      </a:lnTo>
                      <a:lnTo>
                        <a:pt x="11"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7" name="Freeform 93"/>
                <p:cNvSpPr>
                  <a:spLocks/>
                </p:cNvSpPr>
                <p:nvPr/>
              </p:nvSpPr>
              <p:spPr bwMode="auto">
                <a:xfrm>
                  <a:off x="5079438" y="5522831"/>
                  <a:ext cx="17463" cy="182563"/>
                </a:xfrm>
                <a:custGeom>
                  <a:avLst/>
                  <a:gdLst>
                    <a:gd name="T0" fmla="*/ 11 w 11"/>
                    <a:gd name="T1" fmla="*/ 0 h 115"/>
                    <a:gd name="T2" fmla="*/ 0 w 11"/>
                    <a:gd name="T3" fmla="*/ 112 h 115"/>
                    <a:gd name="T4" fmla="*/ 0 w 11"/>
                    <a:gd name="T5" fmla="*/ 115 h 115"/>
                    <a:gd name="T6" fmla="*/ 11 w 11"/>
                    <a:gd name="T7" fmla="*/ 115 h 115"/>
                    <a:gd name="T8" fmla="*/ 11 w 11"/>
                    <a:gd name="T9" fmla="*/ 0 h 115"/>
                  </a:gdLst>
                  <a:ahLst/>
                  <a:cxnLst>
                    <a:cxn ang="0">
                      <a:pos x="T0" y="T1"/>
                    </a:cxn>
                    <a:cxn ang="0">
                      <a:pos x="T2" y="T3"/>
                    </a:cxn>
                    <a:cxn ang="0">
                      <a:pos x="T4" y="T5"/>
                    </a:cxn>
                    <a:cxn ang="0">
                      <a:pos x="T6" y="T7"/>
                    </a:cxn>
                    <a:cxn ang="0">
                      <a:pos x="T8" y="T9"/>
                    </a:cxn>
                  </a:cxnLst>
                  <a:rect l="0" t="0" r="r" b="b"/>
                  <a:pathLst>
                    <a:path w="11" h="115">
                      <a:moveTo>
                        <a:pt x="11" y="0"/>
                      </a:moveTo>
                      <a:lnTo>
                        <a:pt x="0" y="112"/>
                      </a:lnTo>
                      <a:lnTo>
                        <a:pt x="0" y="115"/>
                      </a:lnTo>
                      <a:lnTo>
                        <a:pt x="11" y="115"/>
                      </a:lnTo>
                      <a:lnTo>
                        <a:pt x="1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8" name="Freeform 94"/>
                <p:cNvSpPr>
                  <a:spLocks/>
                </p:cNvSpPr>
                <p:nvPr/>
              </p:nvSpPr>
              <p:spPr bwMode="auto">
                <a:xfrm>
                  <a:off x="5096900" y="5243431"/>
                  <a:ext cx="127000" cy="461963"/>
                </a:xfrm>
                <a:custGeom>
                  <a:avLst/>
                  <a:gdLst>
                    <a:gd name="T0" fmla="*/ 39 w 80"/>
                    <a:gd name="T1" fmla="*/ 0 h 291"/>
                    <a:gd name="T2" fmla="*/ 16 w 80"/>
                    <a:gd name="T3" fmla="*/ 0 h 291"/>
                    <a:gd name="T4" fmla="*/ 0 w 80"/>
                    <a:gd name="T5" fmla="*/ 176 h 291"/>
                    <a:gd name="T6" fmla="*/ 0 w 80"/>
                    <a:gd name="T7" fmla="*/ 291 h 291"/>
                    <a:gd name="T8" fmla="*/ 80 w 80"/>
                    <a:gd name="T9" fmla="*/ 291 h 291"/>
                    <a:gd name="T10" fmla="*/ 80 w 80"/>
                    <a:gd name="T11" fmla="*/ 22 h 291"/>
                    <a:gd name="T12" fmla="*/ 39 w 80"/>
                    <a:gd name="T13" fmla="*/ 0 h 291"/>
                  </a:gdLst>
                  <a:ahLst/>
                  <a:cxnLst>
                    <a:cxn ang="0">
                      <a:pos x="T0" y="T1"/>
                    </a:cxn>
                    <a:cxn ang="0">
                      <a:pos x="T2" y="T3"/>
                    </a:cxn>
                    <a:cxn ang="0">
                      <a:pos x="T4" y="T5"/>
                    </a:cxn>
                    <a:cxn ang="0">
                      <a:pos x="T6" y="T7"/>
                    </a:cxn>
                    <a:cxn ang="0">
                      <a:pos x="T8" y="T9"/>
                    </a:cxn>
                    <a:cxn ang="0">
                      <a:pos x="T10" y="T11"/>
                    </a:cxn>
                    <a:cxn ang="0">
                      <a:pos x="T12" y="T13"/>
                    </a:cxn>
                  </a:cxnLst>
                  <a:rect l="0" t="0" r="r" b="b"/>
                  <a:pathLst>
                    <a:path w="80" h="291">
                      <a:moveTo>
                        <a:pt x="39" y="0"/>
                      </a:moveTo>
                      <a:lnTo>
                        <a:pt x="16" y="0"/>
                      </a:lnTo>
                      <a:lnTo>
                        <a:pt x="0" y="176"/>
                      </a:lnTo>
                      <a:lnTo>
                        <a:pt x="0" y="291"/>
                      </a:lnTo>
                      <a:lnTo>
                        <a:pt x="80" y="291"/>
                      </a:lnTo>
                      <a:lnTo>
                        <a:pt x="80" y="22"/>
                      </a:lnTo>
                      <a:lnTo>
                        <a:pt x="39" y="0"/>
                      </a:lnTo>
                      <a:close/>
                    </a:path>
                  </a:pathLst>
                </a:custGeom>
                <a:solidFill>
                  <a:srgbClr val="0015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9" name="Freeform 95"/>
                <p:cNvSpPr>
                  <a:spLocks/>
                </p:cNvSpPr>
                <p:nvPr/>
              </p:nvSpPr>
              <p:spPr bwMode="auto">
                <a:xfrm>
                  <a:off x="5096900" y="5243431"/>
                  <a:ext cx="127000" cy="461963"/>
                </a:xfrm>
                <a:custGeom>
                  <a:avLst/>
                  <a:gdLst>
                    <a:gd name="T0" fmla="*/ 39 w 80"/>
                    <a:gd name="T1" fmla="*/ 0 h 291"/>
                    <a:gd name="T2" fmla="*/ 16 w 80"/>
                    <a:gd name="T3" fmla="*/ 0 h 291"/>
                    <a:gd name="T4" fmla="*/ 0 w 80"/>
                    <a:gd name="T5" fmla="*/ 176 h 291"/>
                    <a:gd name="T6" fmla="*/ 0 w 80"/>
                    <a:gd name="T7" fmla="*/ 291 h 291"/>
                    <a:gd name="T8" fmla="*/ 80 w 80"/>
                    <a:gd name="T9" fmla="*/ 291 h 291"/>
                    <a:gd name="T10" fmla="*/ 80 w 80"/>
                    <a:gd name="T11" fmla="*/ 22 h 291"/>
                    <a:gd name="T12" fmla="*/ 39 w 80"/>
                    <a:gd name="T13" fmla="*/ 0 h 291"/>
                  </a:gdLst>
                  <a:ahLst/>
                  <a:cxnLst>
                    <a:cxn ang="0">
                      <a:pos x="T0" y="T1"/>
                    </a:cxn>
                    <a:cxn ang="0">
                      <a:pos x="T2" y="T3"/>
                    </a:cxn>
                    <a:cxn ang="0">
                      <a:pos x="T4" y="T5"/>
                    </a:cxn>
                    <a:cxn ang="0">
                      <a:pos x="T6" y="T7"/>
                    </a:cxn>
                    <a:cxn ang="0">
                      <a:pos x="T8" y="T9"/>
                    </a:cxn>
                    <a:cxn ang="0">
                      <a:pos x="T10" y="T11"/>
                    </a:cxn>
                    <a:cxn ang="0">
                      <a:pos x="T12" y="T13"/>
                    </a:cxn>
                  </a:cxnLst>
                  <a:rect l="0" t="0" r="r" b="b"/>
                  <a:pathLst>
                    <a:path w="80" h="291">
                      <a:moveTo>
                        <a:pt x="39" y="0"/>
                      </a:moveTo>
                      <a:lnTo>
                        <a:pt x="16" y="0"/>
                      </a:lnTo>
                      <a:lnTo>
                        <a:pt x="0" y="176"/>
                      </a:lnTo>
                      <a:lnTo>
                        <a:pt x="0" y="291"/>
                      </a:lnTo>
                      <a:lnTo>
                        <a:pt x="80" y="291"/>
                      </a:lnTo>
                      <a:lnTo>
                        <a:pt x="80" y="22"/>
                      </a:lnTo>
                      <a:lnTo>
                        <a:pt x="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0" name="Freeform 96"/>
                <p:cNvSpPr>
                  <a:spLocks/>
                </p:cNvSpPr>
                <p:nvPr/>
              </p:nvSpPr>
              <p:spPr bwMode="auto">
                <a:xfrm>
                  <a:off x="5533463" y="4511593"/>
                  <a:ext cx="284163" cy="158750"/>
                </a:xfrm>
                <a:custGeom>
                  <a:avLst/>
                  <a:gdLst>
                    <a:gd name="T0" fmla="*/ 22 w 110"/>
                    <a:gd name="T1" fmla="*/ 18 h 62"/>
                    <a:gd name="T2" fmla="*/ 26 w 110"/>
                    <a:gd name="T3" fmla="*/ 18 h 62"/>
                    <a:gd name="T4" fmla="*/ 54 w 110"/>
                    <a:gd name="T5" fmla="*/ 0 h 62"/>
                    <a:gd name="T6" fmla="*/ 85 w 110"/>
                    <a:gd name="T7" fmla="*/ 31 h 62"/>
                    <a:gd name="T8" fmla="*/ 84 w 110"/>
                    <a:gd name="T9" fmla="*/ 38 h 62"/>
                    <a:gd name="T10" fmla="*/ 95 w 110"/>
                    <a:gd name="T11" fmla="*/ 33 h 62"/>
                    <a:gd name="T12" fmla="*/ 110 w 110"/>
                    <a:gd name="T13" fmla="*/ 47 h 62"/>
                    <a:gd name="T14" fmla="*/ 95 w 110"/>
                    <a:gd name="T15" fmla="*/ 62 h 62"/>
                    <a:gd name="T16" fmla="*/ 54 w 110"/>
                    <a:gd name="T17" fmla="*/ 62 h 62"/>
                    <a:gd name="T18" fmla="*/ 22 w 110"/>
                    <a:gd name="T19" fmla="*/ 62 h 62"/>
                    <a:gd name="T20" fmla="*/ 0 w 110"/>
                    <a:gd name="T21" fmla="*/ 40 h 62"/>
                    <a:gd name="T22" fmla="*/ 22 w 110"/>
                    <a:gd name="T23" fmla="*/ 1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0" h="62">
                      <a:moveTo>
                        <a:pt x="22" y="18"/>
                      </a:moveTo>
                      <a:cubicBezTo>
                        <a:pt x="23" y="18"/>
                        <a:pt x="25" y="18"/>
                        <a:pt x="26" y="18"/>
                      </a:cubicBezTo>
                      <a:cubicBezTo>
                        <a:pt x="31" y="8"/>
                        <a:pt x="42" y="0"/>
                        <a:pt x="54" y="0"/>
                      </a:cubicBezTo>
                      <a:cubicBezTo>
                        <a:pt x="71" y="0"/>
                        <a:pt x="85" y="14"/>
                        <a:pt x="85" y="31"/>
                      </a:cubicBezTo>
                      <a:cubicBezTo>
                        <a:pt x="85" y="33"/>
                        <a:pt x="85" y="36"/>
                        <a:pt x="84" y="38"/>
                      </a:cubicBezTo>
                      <a:cubicBezTo>
                        <a:pt x="87" y="35"/>
                        <a:pt x="91" y="33"/>
                        <a:pt x="95" y="33"/>
                      </a:cubicBezTo>
                      <a:cubicBezTo>
                        <a:pt x="103" y="33"/>
                        <a:pt x="110" y="39"/>
                        <a:pt x="110" y="47"/>
                      </a:cubicBezTo>
                      <a:cubicBezTo>
                        <a:pt x="110" y="55"/>
                        <a:pt x="103" y="62"/>
                        <a:pt x="95" y="62"/>
                      </a:cubicBezTo>
                      <a:cubicBezTo>
                        <a:pt x="87" y="62"/>
                        <a:pt x="65" y="62"/>
                        <a:pt x="54" y="62"/>
                      </a:cubicBezTo>
                      <a:cubicBezTo>
                        <a:pt x="47" y="62"/>
                        <a:pt x="27" y="62"/>
                        <a:pt x="22" y="62"/>
                      </a:cubicBezTo>
                      <a:cubicBezTo>
                        <a:pt x="10" y="62"/>
                        <a:pt x="0" y="52"/>
                        <a:pt x="0" y="40"/>
                      </a:cubicBezTo>
                      <a:cubicBezTo>
                        <a:pt x="0" y="28"/>
                        <a:pt x="10" y="18"/>
                        <a:pt x="2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1" name="Rectangle 330"/>
                <p:cNvSpPr>
                  <a:spLocks noChangeArrowheads="1"/>
                </p:cNvSpPr>
                <p:nvPr/>
              </p:nvSpPr>
              <p:spPr bwMode="auto">
                <a:xfrm>
                  <a:off x="5612838" y="5318043"/>
                  <a:ext cx="160338" cy="68263"/>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2" name="Freeform 98"/>
                <p:cNvSpPr>
                  <a:spLocks/>
                </p:cNvSpPr>
                <p:nvPr/>
              </p:nvSpPr>
              <p:spPr bwMode="auto">
                <a:xfrm>
                  <a:off x="5385825" y="5627606"/>
                  <a:ext cx="614363" cy="247650"/>
                </a:xfrm>
                <a:custGeom>
                  <a:avLst/>
                  <a:gdLst>
                    <a:gd name="T0" fmla="*/ 42 w 238"/>
                    <a:gd name="T1" fmla="*/ 96 h 96"/>
                    <a:gd name="T2" fmla="*/ 119 w 238"/>
                    <a:gd name="T3" fmla="*/ 23 h 96"/>
                    <a:gd name="T4" fmla="*/ 197 w 238"/>
                    <a:gd name="T5" fmla="*/ 96 h 96"/>
                    <a:gd name="T6" fmla="*/ 238 w 238"/>
                    <a:gd name="T7" fmla="*/ 96 h 96"/>
                    <a:gd name="T8" fmla="*/ 187 w 238"/>
                    <a:gd name="T9" fmla="*/ 0 h 96"/>
                    <a:gd name="T10" fmla="*/ 52 w 238"/>
                    <a:gd name="T11" fmla="*/ 0 h 96"/>
                    <a:gd name="T12" fmla="*/ 0 w 238"/>
                    <a:gd name="T13" fmla="*/ 96 h 96"/>
                    <a:gd name="T14" fmla="*/ 42 w 238"/>
                    <a:gd name="T15" fmla="*/ 96 h 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8" h="96">
                      <a:moveTo>
                        <a:pt x="42" y="96"/>
                      </a:moveTo>
                      <a:cubicBezTo>
                        <a:pt x="44" y="55"/>
                        <a:pt x="78" y="23"/>
                        <a:pt x="119" y="23"/>
                      </a:cubicBezTo>
                      <a:cubicBezTo>
                        <a:pt x="161" y="23"/>
                        <a:pt x="194" y="55"/>
                        <a:pt x="197" y="96"/>
                      </a:cubicBezTo>
                      <a:cubicBezTo>
                        <a:pt x="238" y="96"/>
                        <a:pt x="238" y="96"/>
                        <a:pt x="238" y="96"/>
                      </a:cubicBezTo>
                      <a:cubicBezTo>
                        <a:pt x="187" y="0"/>
                        <a:pt x="187" y="0"/>
                        <a:pt x="187" y="0"/>
                      </a:cubicBezTo>
                      <a:cubicBezTo>
                        <a:pt x="52" y="0"/>
                        <a:pt x="52" y="0"/>
                        <a:pt x="52" y="0"/>
                      </a:cubicBezTo>
                      <a:cubicBezTo>
                        <a:pt x="0" y="96"/>
                        <a:pt x="0" y="96"/>
                        <a:pt x="0" y="96"/>
                      </a:cubicBezTo>
                      <a:lnTo>
                        <a:pt x="42" y="96"/>
                      </a:ln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3" name="Freeform 99"/>
                <p:cNvSpPr>
                  <a:spLocks/>
                </p:cNvSpPr>
                <p:nvPr/>
              </p:nvSpPr>
              <p:spPr bwMode="auto">
                <a:xfrm>
                  <a:off x="5525525" y="5627606"/>
                  <a:ext cx="338138" cy="152400"/>
                </a:xfrm>
                <a:custGeom>
                  <a:avLst/>
                  <a:gdLst>
                    <a:gd name="T0" fmla="*/ 55 w 131"/>
                    <a:gd name="T1" fmla="*/ 23 h 59"/>
                    <a:gd name="T2" fmla="*/ 80 w 131"/>
                    <a:gd name="T3" fmla="*/ 24 h 59"/>
                    <a:gd name="T4" fmla="*/ 131 w 131"/>
                    <a:gd name="T5" fmla="*/ 59 h 59"/>
                    <a:gd name="T6" fmla="*/ 98 w 131"/>
                    <a:gd name="T7" fmla="*/ 0 h 59"/>
                    <a:gd name="T8" fmla="*/ 33 w 131"/>
                    <a:gd name="T9" fmla="*/ 0 h 59"/>
                    <a:gd name="T10" fmla="*/ 0 w 131"/>
                    <a:gd name="T11" fmla="*/ 59 h 59"/>
                    <a:gd name="T12" fmla="*/ 55 w 131"/>
                    <a:gd name="T13" fmla="*/ 23 h 59"/>
                  </a:gdLst>
                  <a:ahLst/>
                  <a:cxnLst>
                    <a:cxn ang="0">
                      <a:pos x="T0" y="T1"/>
                    </a:cxn>
                    <a:cxn ang="0">
                      <a:pos x="T2" y="T3"/>
                    </a:cxn>
                    <a:cxn ang="0">
                      <a:pos x="T4" y="T5"/>
                    </a:cxn>
                    <a:cxn ang="0">
                      <a:pos x="T6" y="T7"/>
                    </a:cxn>
                    <a:cxn ang="0">
                      <a:pos x="T8" y="T9"/>
                    </a:cxn>
                    <a:cxn ang="0">
                      <a:pos x="T10" y="T11"/>
                    </a:cxn>
                    <a:cxn ang="0">
                      <a:pos x="T12" y="T13"/>
                    </a:cxn>
                  </a:cxnLst>
                  <a:rect l="0" t="0" r="r" b="b"/>
                  <a:pathLst>
                    <a:path w="131" h="59">
                      <a:moveTo>
                        <a:pt x="55" y="23"/>
                      </a:moveTo>
                      <a:cubicBezTo>
                        <a:pt x="63" y="22"/>
                        <a:pt x="72" y="22"/>
                        <a:pt x="80" y="24"/>
                      </a:cubicBezTo>
                      <a:cubicBezTo>
                        <a:pt x="100" y="28"/>
                        <a:pt x="121" y="41"/>
                        <a:pt x="131" y="59"/>
                      </a:cubicBezTo>
                      <a:cubicBezTo>
                        <a:pt x="98" y="0"/>
                        <a:pt x="98" y="0"/>
                        <a:pt x="98" y="0"/>
                      </a:cubicBezTo>
                      <a:cubicBezTo>
                        <a:pt x="33" y="0"/>
                        <a:pt x="33" y="0"/>
                        <a:pt x="33" y="0"/>
                      </a:cubicBezTo>
                      <a:cubicBezTo>
                        <a:pt x="0" y="59"/>
                        <a:pt x="0" y="59"/>
                        <a:pt x="0" y="59"/>
                      </a:cubicBezTo>
                      <a:cubicBezTo>
                        <a:pt x="11" y="39"/>
                        <a:pt x="32" y="27"/>
                        <a:pt x="55" y="23"/>
                      </a:cubicBezTo>
                      <a:close/>
                    </a:path>
                  </a:pathLst>
                </a:custGeom>
                <a:solidFill>
                  <a:srgbClr val="F0E3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4" name="Freeform 100"/>
                <p:cNvSpPr>
                  <a:spLocks/>
                </p:cNvSpPr>
                <p:nvPr/>
              </p:nvSpPr>
              <p:spPr bwMode="auto">
                <a:xfrm>
                  <a:off x="5682688" y="4211556"/>
                  <a:ext cx="23813" cy="174625"/>
                </a:xfrm>
                <a:custGeom>
                  <a:avLst/>
                  <a:gdLst>
                    <a:gd name="T0" fmla="*/ 6 w 9"/>
                    <a:gd name="T1" fmla="*/ 1 h 68"/>
                    <a:gd name="T2" fmla="*/ 6 w 9"/>
                    <a:gd name="T3" fmla="*/ 1 h 68"/>
                    <a:gd name="T4" fmla="*/ 4 w 9"/>
                    <a:gd name="T5" fmla="*/ 0 h 68"/>
                    <a:gd name="T6" fmla="*/ 3 w 9"/>
                    <a:gd name="T7" fmla="*/ 1 h 68"/>
                    <a:gd name="T8" fmla="*/ 3 w 9"/>
                    <a:gd name="T9" fmla="*/ 1 h 68"/>
                    <a:gd name="T10" fmla="*/ 0 w 9"/>
                    <a:gd name="T11" fmla="*/ 68 h 68"/>
                    <a:gd name="T12" fmla="*/ 9 w 9"/>
                    <a:gd name="T13" fmla="*/ 68 h 68"/>
                    <a:gd name="T14" fmla="*/ 6 w 9"/>
                    <a:gd name="T15" fmla="*/ 1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68">
                      <a:moveTo>
                        <a:pt x="6" y="1"/>
                      </a:moveTo>
                      <a:cubicBezTo>
                        <a:pt x="6" y="1"/>
                        <a:pt x="6" y="1"/>
                        <a:pt x="6" y="1"/>
                      </a:cubicBezTo>
                      <a:cubicBezTo>
                        <a:pt x="6" y="0"/>
                        <a:pt x="5" y="0"/>
                        <a:pt x="4" y="0"/>
                      </a:cubicBezTo>
                      <a:cubicBezTo>
                        <a:pt x="4" y="0"/>
                        <a:pt x="3" y="0"/>
                        <a:pt x="3" y="1"/>
                      </a:cubicBezTo>
                      <a:cubicBezTo>
                        <a:pt x="3" y="1"/>
                        <a:pt x="3" y="1"/>
                        <a:pt x="3" y="1"/>
                      </a:cubicBezTo>
                      <a:cubicBezTo>
                        <a:pt x="0" y="68"/>
                        <a:pt x="0" y="68"/>
                        <a:pt x="0" y="68"/>
                      </a:cubicBezTo>
                      <a:cubicBezTo>
                        <a:pt x="9" y="68"/>
                        <a:pt x="9" y="68"/>
                        <a:pt x="9" y="68"/>
                      </a:cubicBezTo>
                      <a:lnTo>
                        <a:pt x="6" y="1"/>
                      </a:ln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5" name="Freeform 101"/>
                <p:cNvSpPr>
                  <a:spLocks/>
                </p:cNvSpPr>
                <p:nvPr/>
              </p:nvSpPr>
              <p:spPr bwMode="auto">
                <a:xfrm>
                  <a:off x="5657288" y="4459206"/>
                  <a:ext cx="74613" cy="20638"/>
                </a:xfrm>
                <a:custGeom>
                  <a:avLst/>
                  <a:gdLst>
                    <a:gd name="T0" fmla="*/ 26 w 29"/>
                    <a:gd name="T1" fmla="*/ 0 h 8"/>
                    <a:gd name="T2" fmla="*/ 3 w 29"/>
                    <a:gd name="T3" fmla="*/ 0 h 8"/>
                    <a:gd name="T4" fmla="*/ 0 w 29"/>
                    <a:gd name="T5" fmla="*/ 3 h 8"/>
                    <a:gd name="T6" fmla="*/ 0 w 29"/>
                    <a:gd name="T7" fmla="*/ 5 h 8"/>
                    <a:gd name="T8" fmla="*/ 3 w 29"/>
                    <a:gd name="T9" fmla="*/ 8 h 8"/>
                    <a:gd name="T10" fmla="*/ 26 w 29"/>
                    <a:gd name="T11" fmla="*/ 8 h 8"/>
                    <a:gd name="T12" fmla="*/ 29 w 29"/>
                    <a:gd name="T13" fmla="*/ 5 h 8"/>
                    <a:gd name="T14" fmla="*/ 29 w 29"/>
                    <a:gd name="T15" fmla="*/ 3 h 8"/>
                    <a:gd name="T16" fmla="*/ 26 w 29"/>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8">
                      <a:moveTo>
                        <a:pt x="26" y="0"/>
                      </a:moveTo>
                      <a:cubicBezTo>
                        <a:pt x="3" y="0"/>
                        <a:pt x="3" y="0"/>
                        <a:pt x="3" y="0"/>
                      </a:cubicBezTo>
                      <a:cubicBezTo>
                        <a:pt x="1" y="0"/>
                        <a:pt x="0" y="1"/>
                        <a:pt x="0" y="3"/>
                      </a:cubicBezTo>
                      <a:cubicBezTo>
                        <a:pt x="0" y="5"/>
                        <a:pt x="0" y="5"/>
                        <a:pt x="0" y="5"/>
                      </a:cubicBezTo>
                      <a:cubicBezTo>
                        <a:pt x="0" y="7"/>
                        <a:pt x="1" y="8"/>
                        <a:pt x="3" y="8"/>
                      </a:cubicBezTo>
                      <a:cubicBezTo>
                        <a:pt x="26" y="8"/>
                        <a:pt x="26" y="8"/>
                        <a:pt x="26" y="8"/>
                      </a:cubicBezTo>
                      <a:cubicBezTo>
                        <a:pt x="28" y="8"/>
                        <a:pt x="29" y="7"/>
                        <a:pt x="29" y="5"/>
                      </a:cubicBezTo>
                      <a:cubicBezTo>
                        <a:pt x="29" y="3"/>
                        <a:pt x="29" y="3"/>
                        <a:pt x="29" y="3"/>
                      </a:cubicBezTo>
                      <a:cubicBezTo>
                        <a:pt x="29" y="1"/>
                        <a:pt x="28" y="0"/>
                        <a:pt x="26"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6" name="Freeform 102"/>
                <p:cNvSpPr>
                  <a:spLocks/>
                </p:cNvSpPr>
                <p:nvPr/>
              </p:nvSpPr>
              <p:spPr bwMode="auto">
                <a:xfrm>
                  <a:off x="5657288" y="4405231"/>
                  <a:ext cx="74613" cy="20638"/>
                </a:xfrm>
                <a:custGeom>
                  <a:avLst/>
                  <a:gdLst>
                    <a:gd name="T0" fmla="*/ 26 w 29"/>
                    <a:gd name="T1" fmla="*/ 0 h 8"/>
                    <a:gd name="T2" fmla="*/ 3 w 29"/>
                    <a:gd name="T3" fmla="*/ 0 h 8"/>
                    <a:gd name="T4" fmla="*/ 0 w 29"/>
                    <a:gd name="T5" fmla="*/ 3 h 8"/>
                    <a:gd name="T6" fmla="*/ 0 w 29"/>
                    <a:gd name="T7" fmla="*/ 5 h 8"/>
                    <a:gd name="T8" fmla="*/ 3 w 29"/>
                    <a:gd name="T9" fmla="*/ 8 h 8"/>
                    <a:gd name="T10" fmla="*/ 26 w 29"/>
                    <a:gd name="T11" fmla="*/ 8 h 8"/>
                    <a:gd name="T12" fmla="*/ 29 w 29"/>
                    <a:gd name="T13" fmla="*/ 5 h 8"/>
                    <a:gd name="T14" fmla="*/ 29 w 29"/>
                    <a:gd name="T15" fmla="*/ 3 h 8"/>
                    <a:gd name="T16" fmla="*/ 26 w 29"/>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8">
                      <a:moveTo>
                        <a:pt x="26" y="0"/>
                      </a:moveTo>
                      <a:cubicBezTo>
                        <a:pt x="3" y="0"/>
                        <a:pt x="3" y="0"/>
                        <a:pt x="3" y="0"/>
                      </a:cubicBezTo>
                      <a:cubicBezTo>
                        <a:pt x="1" y="0"/>
                        <a:pt x="0" y="2"/>
                        <a:pt x="0" y="3"/>
                      </a:cubicBezTo>
                      <a:cubicBezTo>
                        <a:pt x="0" y="5"/>
                        <a:pt x="0" y="5"/>
                        <a:pt x="0" y="5"/>
                      </a:cubicBezTo>
                      <a:cubicBezTo>
                        <a:pt x="0" y="7"/>
                        <a:pt x="1" y="8"/>
                        <a:pt x="3" y="8"/>
                      </a:cubicBezTo>
                      <a:cubicBezTo>
                        <a:pt x="26" y="8"/>
                        <a:pt x="26" y="8"/>
                        <a:pt x="26" y="8"/>
                      </a:cubicBezTo>
                      <a:cubicBezTo>
                        <a:pt x="28" y="8"/>
                        <a:pt x="29" y="7"/>
                        <a:pt x="29" y="5"/>
                      </a:cubicBezTo>
                      <a:cubicBezTo>
                        <a:pt x="29" y="3"/>
                        <a:pt x="29" y="3"/>
                        <a:pt x="29" y="3"/>
                      </a:cubicBezTo>
                      <a:cubicBezTo>
                        <a:pt x="29" y="2"/>
                        <a:pt x="28" y="0"/>
                        <a:pt x="26"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7" name="Freeform 103"/>
                <p:cNvSpPr>
                  <a:spLocks/>
                </p:cNvSpPr>
                <p:nvPr/>
              </p:nvSpPr>
              <p:spPr bwMode="auto">
                <a:xfrm>
                  <a:off x="5673163" y="4386181"/>
                  <a:ext cx="42863" cy="19050"/>
                </a:xfrm>
                <a:custGeom>
                  <a:avLst/>
                  <a:gdLst>
                    <a:gd name="T0" fmla="*/ 13 w 17"/>
                    <a:gd name="T1" fmla="*/ 0 h 8"/>
                    <a:gd name="T2" fmla="*/ 4 w 17"/>
                    <a:gd name="T3" fmla="*/ 0 h 8"/>
                    <a:gd name="T4" fmla="*/ 0 w 17"/>
                    <a:gd name="T5" fmla="*/ 4 h 8"/>
                    <a:gd name="T6" fmla="*/ 0 w 17"/>
                    <a:gd name="T7" fmla="*/ 4 h 8"/>
                    <a:gd name="T8" fmla="*/ 4 w 17"/>
                    <a:gd name="T9" fmla="*/ 8 h 8"/>
                    <a:gd name="T10" fmla="*/ 13 w 17"/>
                    <a:gd name="T11" fmla="*/ 8 h 8"/>
                    <a:gd name="T12" fmla="*/ 17 w 17"/>
                    <a:gd name="T13" fmla="*/ 4 h 8"/>
                    <a:gd name="T14" fmla="*/ 17 w 17"/>
                    <a:gd name="T15" fmla="*/ 4 h 8"/>
                    <a:gd name="T16" fmla="*/ 13 w 17"/>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8">
                      <a:moveTo>
                        <a:pt x="13" y="0"/>
                      </a:moveTo>
                      <a:cubicBezTo>
                        <a:pt x="4" y="0"/>
                        <a:pt x="4" y="0"/>
                        <a:pt x="4" y="0"/>
                      </a:cubicBezTo>
                      <a:cubicBezTo>
                        <a:pt x="1" y="0"/>
                        <a:pt x="0" y="2"/>
                        <a:pt x="0" y="4"/>
                      </a:cubicBezTo>
                      <a:cubicBezTo>
                        <a:pt x="0" y="4"/>
                        <a:pt x="0" y="4"/>
                        <a:pt x="0" y="4"/>
                      </a:cubicBezTo>
                      <a:cubicBezTo>
                        <a:pt x="0" y="6"/>
                        <a:pt x="1" y="8"/>
                        <a:pt x="4" y="8"/>
                      </a:cubicBezTo>
                      <a:cubicBezTo>
                        <a:pt x="13" y="8"/>
                        <a:pt x="13" y="8"/>
                        <a:pt x="13" y="8"/>
                      </a:cubicBezTo>
                      <a:cubicBezTo>
                        <a:pt x="15" y="8"/>
                        <a:pt x="17" y="6"/>
                        <a:pt x="17" y="4"/>
                      </a:cubicBezTo>
                      <a:cubicBezTo>
                        <a:pt x="17" y="4"/>
                        <a:pt x="17" y="4"/>
                        <a:pt x="17" y="4"/>
                      </a:cubicBezTo>
                      <a:cubicBezTo>
                        <a:pt x="17" y="2"/>
                        <a:pt x="15" y="0"/>
                        <a:pt x="13" y="0"/>
                      </a:cubicBez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8" name="Freeform 104"/>
                <p:cNvSpPr>
                  <a:spLocks/>
                </p:cNvSpPr>
                <p:nvPr/>
              </p:nvSpPr>
              <p:spPr bwMode="auto">
                <a:xfrm>
                  <a:off x="5641413" y="4425868"/>
                  <a:ext cx="106363" cy="33338"/>
                </a:xfrm>
                <a:custGeom>
                  <a:avLst/>
                  <a:gdLst>
                    <a:gd name="T0" fmla="*/ 35 w 41"/>
                    <a:gd name="T1" fmla="*/ 0 h 13"/>
                    <a:gd name="T2" fmla="*/ 6 w 41"/>
                    <a:gd name="T3" fmla="*/ 0 h 13"/>
                    <a:gd name="T4" fmla="*/ 0 w 41"/>
                    <a:gd name="T5" fmla="*/ 6 h 13"/>
                    <a:gd name="T6" fmla="*/ 0 w 41"/>
                    <a:gd name="T7" fmla="*/ 7 h 13"/>
                    <a:gd name="T8" fmla="*/ 6 w 41"/>
                    <a:gd name="T9" fmla="*/ 13 h 13"/>
                    <a:gd name="T10" fmla="*/ 35 w 41"/>
                    <a:gd name="T11" fmla="*/ 13 h 13"/>
                    <a:gd name="T12" fmla="*/ 41 w 41"/>
                    <a:gd name="T13" fmla="*/ 7 h 13"/>
                    <a:gd name="T14" fmla="*/ 41 w 41"/>
                    <a:gd name="T15" fmla="*/ 6 h 13"/>
                    <a:gd name="T16" fmla="*/ 35 w 41"/>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13">
                      <a:moveTo>
                        <a:pt x="35" y="0"/>
                      </a:moveTo>
                      <a:cubicBezTo>
                        <a:pt x="6" y="0"/>
                        <a:pt x="6" y="0"/>
                        <a:pt x="6" y="0"/>
                      </a:cubicBezTo>
                      <a:cubicBezTo>
                        <a:pt x="2" y="0"/>
                        <a:pt x="0" y="3"/>
                        <a:pt x="0" y="6"/>
                      </a:cubicBezTo>
                      <a:cubicBezTo>
                        <a:pt x="0" y="7"/>
                        <a:pt x="0" y="7"/>
                        <a:pt x="0" y="7"/>
                      </a:cubicBezTo>
                      <a:cubicBezTo>
                        <a:pt x="0" y="10"/>
                        <a:pt x="2" y="13"/>
                        <a:pt x="6" y="13"/>
                      </a:cubicBezTo>
                      <a:cubicBezTo>
                        <a:pt x="35" y="13"/>
                        <a:pt x="35" y="13"/>
                        <a:pt x="35" y="13"/>
                      </a:cubicBezTo>
                      <a:cubicBezTo>
                        <a:pt x="38" y="13"/>
                        <a:pt x="41" y="10"/>
                        <a:pt x="41" y="7"/>
                      </a:cubicBezTo>
                      <a:cubicBezTo>
                        <a:pt x="41" y="6"/>
                        <a:pt x="41" y="6"/>
                        <a:pt x="41" y="6"/>
                      </a:cubicBezTo>
                      <a:cubicBezTo>
                        <a:pt x="41" y="3"/>
                        <a:pt x="38" y="0"/>
                        <a:pt x="35" y="0"/>
                      </a:cubicBez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9" name="Freeform 105"/>
                <p:cNvSpPr>
                  <a:spLocks/>
                </p:cNvSpPr>
                <p:nvPr/>
              </p:nvSpPr>
              <p:spPr bwMode="auto">
                <a:xfrm>
                  <a:off x="5611250" y="4479843"/>
                  <a:ext cx="166688" cy="784225"/>
                </a:xfrm>
                <a:custGeom>
                  <a:avLst/>
                  <a:gdLst>
                    <a:gd name="T0" fmla="*/ 65 w 65"/>
                    <a:gd name="T1" fmla="*/ 305 h 305"/>
                    <a:gd name="T2" fmla="*/ 64 w 65"/>
                    <a:gd name="T3" fmla="*/ 302 h 305"/>
                    <a:gd name="T4" fmla="*/ 51 w 65"/>
                    <a:gd name="T5" fmla="*/ 172 h 305"/>
                    <a:gd name="T6" fmla="*/ 45 w 65"/>
                    <a:gd name="T7" fmla="*/ 0 h 305"/>
                    <a:gd name="T8" fmla="*/ 20 w 65"/>
                    <a:gd name="T9" fmla="*/ 0 h 305"/>
                    <a:gd name="T10" fmla="*/ 14 w 65"/>
                    <a:gd name="T11" fmla="*/ 172 h 305"/>
                    <a:gd name="T12" fmla="*/ 0 w 65"/>
                    <a:gd name="T13" fmla="*/ 302 h 305"/>
                    <a:gd name="T14" fmla="*/ 0 w 65"/>
                    <a:gd name="T15" fmla="*/ 305 h 305"/>
                    <a:gd name="T16" fmla="*/ 65 w 65"/>
                    <a:gd name="T17" fmla="*/ 305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305">
                      <a:moveTo>
                        <a:pt x="65" y="305"/>
                      </a:moveTo>
                      <a:cubicBezTo>
                        <a:pt x="64" y="302"/>
                        <a:pt x="64" y="302"/>
                        <a:pt x="64" y="302"/>
                      </a:cubicBezTo>
                      <a:cubicBezTo>
                        <a:pt x="57" y="259"/>
                        <a:pt x="52" y="215"/>
                        <a:pt x="51" y="172"/>
                      </a:cubicBezTo>
                      <a:cubicBezTo>
                        <a:pt x="45" y="0"/>
                        <a:pt x="45" y="0"/>
                        <a:pt x="45" y="0"/>
                      </a:cubicBezTo>
                      <a:cubicBezTo>
                        <a:pt x="20" y="0"/>
                        <a:pt x="20" y="0"/>
                        <a:pt x="20" y="0"/>
                      </a:cubicBezTo>
                      <a:cubicBezTo>
                        <a:pt x="14" y="172"/>
                        <a:pt x="14" y="172"/>
                        <a:pt x="14" y="172"/>
                      </a:cubicBezTo>
                      <a:cubicBezTo>
                        <a:pt x="12" y="215"/>
                        <a:pt x="8" y="259"/>
                        <a:pt x="0" y="302"/>
                      </a:cubicBezTo>
                      <a:cubicBezTo>
                        <a:pt x="0" y="305"/>
                        <a:pt x="0" y="305"/>
                        <a:pt x="0" y="305"/>
                      </a:cubicBezTo>
                      <a:lnTo>
                        <a:pt x="65" y="305"/>
                      </a:ln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0" name="Freeform 106"/>
                <p:cNvSpPr>
                  <a:spLocks/>
                </p:cNvSpPr>
                <p:nvPr/>
              </p:nvSpPr>
              <p:spPr bwMode="auto">
                <a:xfrm>
                  <a:off x="5658875" y="4479843"/>
                  <a:ext cx="68263" cy="20638"/>
                </a:xfrm>
                <a:custGeom>
                  <a:avLst/>
                  <a:gdLst>
                    <a:gd name="T0" fmla="*/ 43 w 43"/>
                    <a:gd name="T1" fmla="*/ 13 h 13"/>
                    <a:gd name="T2" fmla="*/ 43 w 43"/>
                    <a:gd name="T3" fmla="*/ 0 h 13"/>
                    <a:gd name="T4" fmla="*/ 2 w 43"/>
                    <a:gd name="T5" fmla="*/ 0 h 13"/>
                    <a:gd name="T6" fmla="*/ 0 w 43"/>
                    <a:gd name="T7" fmla="*/ 13 h 13"/>
                    <a:gd name="T8" fmla="*/ 43 w 43"/>
                    <a:gd name="T9" fmla="*/ 13 h 13"/>
                  </a:gdLst>
                  <a:ahLst/>
                  <a:cxnLst>
                    <a:cxn ang="0">
                      <a:pos x="T0" y="T1"/>
                    </a:cxn>
                    <a:cxn ang="0">
                      <a:pos x="T2" y="T3"/>
                    </a:cxn>
                    <a:cxn ang="0">
                      <a:pos x="T4" y="T5"/>
                    </a:cxn>
                    <a:cxn ang="0">
                      <a:pos x="T6" y="T7"/>
                    </a:cxn>
                    <a:cxn ang="0">
                      <a:pos x="T8" y="T9"/>
                    </a:cxn>
                  </a:cxnLst>
                  <a:rect l="0" t="0" r="r" b="b"/>
                  <a:pathLst>
                    <a:path w="43" h="13">
                      <a:moveTo>
                        <a:pt x="43" y="13"/>
                      </a:moveTo>
                      <a:lnTo>
                        <a:pt x="43" y="0"/>
                      </a:lnTo>
                      <a:lnTo>
                        <a:pt x="2" y="0"/>
                      </a:lnTo>
                      <a:lnTo>
                        <a:pt x="0" y="13"/>
                      </a:lnTo>
                      <a:lnTo>
                        <a:pt x="43" y="13"/>
                      </a:lnTo>
                      <a:close/>
                    </a:path>
                  </a:pathLst>
                </a:custGeom>
                <a:solidFill>
                  <a:srgbClr val="F0E3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1" name="Freeform 107"/>
                <p:cNvSpPr>
                  <a:spLocks/>
                </p:cNvSpPr>
                <p:nvPr/>
              </p:nvSpPr>
              <p:spPr bwMode="auto">
                <a:xfrm>
                  <a:off x="5690625" y="4479843"/>
                  <a:ext cx="87313" cy="784225"/>
                </a:xfrm>
                <a:custGeom>
                  <a:avLst/>
                  <a:gdLst>
                    <a:gd name="T0" fmla="*/ 0 w 34"/>
                    <a:gd name="T1" fmla="*/ 305 h 305"/>
                    <a:gd name="T2" fmla="*/ 34 w 34"/>
                    <a:gd name="T3" fmla="*/ 305 h 305"/>
                    <a:gd name="T4" fmla="*/ 33 w 34"/>
                    <a:gd name="T5" fmla="*/ 302 h 305"/>
                    <a:gd name="T6" fmla="*/ 20 w 34"/>
                    <a:gd name="T7" fmla="*/ 172 h 305"/>
                    <a:gd name="T8" fmla="*/ 14 w 34"/>
                    <a:gd name="T9" fmla="*/ 0 h 305"/>
                    <a:gd name="T10" fmla="*/ 0 w 34"/>
                    <a:gd name="T11" fmla="*/ 0 h 305"/>
                    <a:gd name="T12" fmla="*/ 0 w 34"/>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34" h="305">
                      <a:moveTo>
                        <a:pt x="0" y="305"/>
                      </a:moveTo>
                      <a:cubicBezTo>
                        <a:pt x="34" y="305"/>
                        <a:pt x="34" y="305"/>
                        <a:pt x="34" y="305"/>
                      </a:cubicBezTo>
                      <a:cubicBezTo>
                        <a:pt x="33" y="302"/>
                        <a:pt x="33" y="302"/>
                        <a:pt x="33" y="302"/>
                      </a:cubicBezTo>
                      <a:cubicBezTo>
                        <a:pt x="26" y="259"/>
                        <a:pt x="21" y="215"/>
                        <a:pt x="20" y="172"/>
                      </a:cubicBezTo>
                      <a:cubicBezTo>
                        <a:pt x="14" y="0"/>
                        <a:pt x="14" y="0"/>
                        <a:pt x="14" y="0"/>
                      </a:cubicBezTo>
                      <a:cubicBezTo>
                        <a:pt x="0" y="0"/>
                        <a:pt x="0" y="0"/>
                        <a:pt x="0" y="0"/>
                      </a:cubicBezTo>
                      <a:lnTo>
                        <a:pt x="0" y="305"/>
                      </a:lnTo>
                      <a:close/>
                    </a:path>
                  </a:pathLst>
                </a:custGeom>
                <a:solidFill>
                  <a:srgbClr val="F0E3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2" name="Rectangle 341"/>
                <p:cNvSpPr>
                  <a:spLocks noChangeArrowheads="1"/>
                </p:cNvSpPr>
                <p:nvPr/>
              </p:nvSpPr>
              <p:spPr bwMode="auto">
                <a:xfrm>
                  <a:off x="5517588" y="5560931"/>
                  <a:ext cx="354013" cy="33338"/>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3" name="Freeform 109"/>
                <p:cNvSpPr>
                  <a:spLocks/>
                </p:cNvSpPr>
                <p:nvPr/>
              </p:nvSpPr>
              <p:spPr bwMode="auto">
                <a:xfrm>
                  <a:off x="5501713" y="5594268"/>
                  <a:ext cx="385763" cy="33338"/>
                </a:xfrm>
                <a:custGeom>
                  <a:avLst/>
                  <a:gdLst>
                    <a:gd name="T0" fmla="*/ 243 w 243"/>
                    <a:gd name="T1" fmla="*/ 0 h 21"/>
                    <a:gd name="T2" fmla="*/ 238 w 243"/>
                    <a:gd name="T3" fmla="*/ 0 h 21"/>
                    <a:gd name="T4" fmla="*/ 5 w 243"/>
                    <a:gd name="T5" fmla="*/ 0 h 21"/>
                    <a:gd name="T6" fmla="*/ 0 w 243"/>
                    <a:gd name="T7" fmla="*/ 0 h 21"/>
                    <a:gd name="T8" fmla="*/ 0 w 243"/>
                    <a:gd name="T9" fmla="*/ 10 h 21"/>
                    <a:gd name="T10" fmla="*/ 5 w 243"/>
                    <a:gd name="T11" fmla="*/ 15 h 21"/>
                    <a:gd name="T12" fmla="*/ 5 w 243"/>
                    <a:gd name="T13" fmla="*/ 21 h 21"/>
                    <a:gd name="T14" fmla="*/ 238 w 243"/>
                    <a:gd name="T15" fmla="*/ 21 h 21"/>
                    <a:gd name="T16" fmla="*/ 238 w 243"/>
                    <a:gd name="T17" fmla="*/ 15 h 21"/>
                    <a:gd name="T18" fmla="*/ 243 w 243"/>
                    <a:gd name="T19" fmla="*/ 10 h 21"/>
                    <a:gd name="T20" fmla="*/ 243 w 243"/>
                    <a:gd name="T2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3" h="21">
                      <a:moveTo>
                        <a:pt x="243" y="0"/>
                      </a:moveTo>
                      <a:lnTo>
                        <a:pt x="238" y="0"/>
                      </a:lnTo>
                      <a:lnTo>
                        <a:pt x="5" y="0"/>
                      </a:lnTo>
                      <a:lnTo>
                        <a:pt x="0" y="0"/>
                      </a:lnTo>
                      <a:lnTo>
                        <a:pt x="0" y="10"/>
                      </a:lnTo>
                      <a:lnTo>
                        <a:pt x="5" y="15"/>
                      </a:lnTo>
                      <a:lnTo>
                        <a:pt x="5" y="21"/>
                      </a:lnTo>
                      <a:lnTo>
                        <a:pt x="238" y="21"/>
                      </a:lnTo>
                      <a:lnTo>
                        <a:pt x="238" y="15"/>
                      </a:lnTo>
                      <a:lnTo>
                        <a:pt x="243" y="10"/>
                      </a:lnTo>
                      <a:lnTo>
                        <a:pt x="243"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4" name="Rectangle 343"/>
                <p:cNvSpPr>
                  <a:spLocks noChangeArrowheads="1"/>
                </p:cNvSpPr>
                <p:nvPr/>
              </p:nvSpPr>
              <p:spPr bwMode="auto">
                <a:xfrm>
                  <a:off x="5501713" y="5594268"/>
                  <a:ext cx="385763" cy="12700"/>
                </a:xfrm>
                <a:prstGeom prst="rect">
                  <a:avLst/>
                </a:prstGeom>
                <a:solidFill>
                  <a:srgbClr val="FFF1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5" name="Rectangle 344"/>
                <p:cNvSpPr>
                  <a:spLocks noChangeArrowheads="1"/>
                </p:cNvSpPr>
                <p:nvPr/>
              </p:nvSpPr>
              <p:spPr bwMode="auto">
                <a:xfrm>
                  <a:off x="5595375" y="5264068"/>
                  <a:ext cx="195263" cy="30163"/>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6" name="Freeform 112"/>
                <p:cNvSpPr>
                  <a:spLocks/>
                </p:cNvSpPr>
                <p:nvPr/>
              </p:nvSpPr>
              <p:spPr bwMode="auto">
                <a:xfrm>
                  <a:off x="5584263" y="5294231"/>
                  <a:ext cx="217488" cy="23813"/>
                </a:xfrm>
                <a:custGeom>
                  <a:avLst/>
                  <a:gdLst>
                    <a:gd name="T0" fmla="*/ 137 w 137"/>
                    <a:gd name="T1" fmla="*/ 0 h 15"/>
                    <a:gd name="T2" fmla="*/ 134 w 137"/>
                    <a:gd name="T3" fmla="*/ 0 h 15"/>
                    <a:gd name="T4" fmla="*/ 4 w 137"/>
                    <a:gd name="T5" fmla="*/ 0 h 15"/>
                    <a:gd name="T6" fmla="*/ 0 w 137"/>
                    <a:gd name="T7" fmla="*/ 0 h 15"/>
                    <a:gd name="T8" fmla="*/ 0 w 137"/>
                    <a:gd name="T9" fmla="*/ 7 h 15"/>
                    <a:gd name="T10" fmla="*/ 4 w 137"/>
                    <a:gd name="T11" fmla="*/ 10 h 15"/>
                    <a:gd name="T12" fmla="*/ 4 w 137"/>
                    <a:gd name="T13" fmla="*/ 15 h 15"/>
                    <a:gd name="T14" fmla="*/ 134 w 137"/>
                    <a:gd name="T15" fmla="*/ 15 h 15"/>
                    <a:gd name="T16" fmla="*/ 134 w 137"/>
                    <a:gd name="T17" fmla="*/ 10 h 15"/>
                    <a:gd name="T18" fmla="*/ 137 w 137"/>
                    <a:gd name="T19" fmla="*/ 7 h 15"/>
                    <a:gd name="T20" fmla="*/ 137 w 137"/>
                    <a:gd name="T2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7" h="15">
                      <a:moveTo>
                        <a:pt x="137" y="0"/>
                      </a:moveTo>
                      <a:lnTo>
                        <a:pt x="134" y="0"/>
                      </a:lnTo>
                      <a:lnTo>
                        <a:pt x="4" y="0"/>
                      </a:lnTo>
                      <a:lnTo>
                        <a:pt x="0" y="0"/>
                      </a:lnTo>
                      <a:lnTo>
                        <a:pt x="0" y="7"/>
                      </a:lnTo>
                      <a:lnTo>
                        <a:pt x="4" y="10"/>
                      </a:lnTo>
                      <a:lnTo>
                        <a:pt x="4" y="15"/>
                      </a:lnTo>
                      <a:lnTo>
                        <a:pt x="134" y="15"/>
                      </a:lnTo>
                      <a:lnTo>
                        <a:pt x="134" y="10"/>
                      </a:lnTo>
                      <a:lnTo>
                        <a:pt x="137" y="7"/>
                      </a:lnTo>
                      <a:lnTo>
                        <a:pt x="137"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7" name="Rectangle 346"/>
                <p:cNvSpPr>
                  <a:spLocks noChangeArrowheads="1"/>
                </p:cNvSpPr>
                <p:nvPr/>
              </p:nvSpPr>
              <p:spPr bwMode="auto">
                <a:xfrm>
                  <a:off x="5584263" y="5294231"/>
                  <a:ext cx="217488" cy="11113"/>
                </a:xfrm>
                <a:prstGeom prst="rect">
                  <a:avLst/>
                </a:prstGeom>
                <a:solidFill>
                  <a:srgbClr val="FFF1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8" name="Freeform 114"/>
                <p:cNvSpPr>
                  <a:spLocks/>
                </p:cNvSpPr>
                <p:nvPr/>
              </p:nvSpPr>
              <p:spPr bwMode="auto">
                <a:xfrm>
                  <a:off x="5693800" y="4211556"/>
                  <a:ext cx="12700" cy="174625"/>
                </a:xfrm>
                <a:custGeom>
                  <a:avLst/>
                  <a:gdLst>
                    <a:gd name="T0" fmla="*/ 2 w 5"/>
                    <a:gd name="T1" fmla="*/ 1 h 68"/>
                    <a:gd name="T2" fmla="*/ 2 w 5"/>
                    <a:gd name="T3" fmla="*/ 1 h 68"/>
                    <a:gd name="T4" fmla="*/ 0 w 5"/>
                    <a:gd name="T5" fmla="*/ 0 h 68"/>
                    <a:gd name="T6" fmla="*/ 0 w 5"/>
                    <a:gd name="T7" fmla="*/ 0 h 68"/>
                    <a:gd name="T8" fmla="*/ 0 w 5"/>
                    <a:gd name="T9" fmla="*/ 68 h 68"/>
                    <a:gd name="T10" fmla="*/ 5 w 5"/>
                    <a:gd name="T11" fmla="*/ 68 h 68"/>
                    <a:gd name="T12" fmla="*/ 2 w 5"/>
                    <a:gd name="T13" fmla="*/ 1 h 68"/>
                  </a:gdLst>
                  <a:ahLst/>
                  <a:cxnLst>
                    <a:cxn ang="0">
                      <a:pos x="T0" y="T1"/>
                    </a:cxn>
                    <a:cxn ang="0">
                      <a:pos x="T2" y="T3"/>
                    </a:cxn>
                    <a:cxn ang="0">
                      <a:pos x="T4" y="T5"/>
                    </a:cxn>
                    <a:cxn ang="0">
                      <a:pos x="T6" y="T7"/>
                    </a:cxn>
                    <a:cxn ang="0">
                      <a:pos x="T8" y="T9"/>
                    </a:cxn>
                    <a:cxn ang="0">
                      <a:pos x="T10" y="T11"/>
                    </a:cxn>
                    <a:cxn ang="0">
                      <a:pos x="T12" y="T13"/>
                    </a:cxn>
                  </a:cxnLst>
                  <a:rect l="0" t="0" r="r" b="b"/>
                  <a:pathLst>
                    <a:path w="5" h="68">
                      <a:moveTo>
                        <a:pt x="2" y="1"/>
                      </a:moveTo>
                      <a:cubicBezTo>
                        <a:pt x="2" y="1"/>
                        <a:pt x="2" y="1"/>
                        <a:pt x="2" y="1"/>
                      </a:cubicBezTo>
                      <a:cubicBezTo>
                        <a:pt x="2" y="0"/>
                        <a:pt x="1" y="0"/>
                        <a:pt x="0" y="0"/>
                      </a:cubicBezTo>
                      <a:cubicBezTo>
                        <a:pt x="0" y="0"/>
                        <a:pt x="0" y="0"/>
                        <a:pt x="0" y="0"/>
                      </a:cubicBezTo>
                      <a:cubicBezTo>
                        <a:pt x="0" y="68"/>
                        <a:pt x="0" y="68"/>
                        <a:pt x="0" y="68"/>
                      </a:cubicBezTo>
                      <a:cubicBezTo>
                        <a:pt x="5" y="68"/>
                        <a:pt x="5" y="68"/>
                        <a:pt x="5" y="68"/>
                      </a:cubicBezTo>
                      <a:lnTo>
                        <a:pt x="2" y="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9" name="Freeform 115"/>
                <p:cNvSpPr>
                  <a:spLocks/>
                </p:cNvSpPr>
                <p:nvPr/>
              </p:nvSpPr>
              <p:spPr bwMode="auto">
                <a:xfrm>
                  <a:off x="5703325" y="5318043"/>
                  <a:ext cx="139700" cy="242888"/>
                </a:xfrm>
                <a:custGeom>
                  <a:avLst/>
                  <a:gdLst>
                    <a:gd name="T0" fmla="*/ 88 w 88"/>
                    <a:gd name="T1" fmla="*/ 153 h 153"/>
                    <a:gd name="T2" fmla="*/ 51 w 88"/>
                    <a:gd name="T3" fmla="*/ 0 h 153"/>
                    <a:gd name="T4" fmla="*/ 0 w 88"/>
                    <a:gd name="T5" fmla="*/ 0 h 153"/>
                    <a:gd name="T6" fmla="*/ 36 w 88"/>
                    <a:gd name="T7" fmla="*/ 153 h 153"/>
                    <a:gd name="T8" fmla="*/ 88 w 88"/>
                    <a:gd name="T9" fmla="*/ 153 h 153"/>
                  </a:gdLst>
                  <a:ahLst/>
                  <a:cxnLst>
                    <a:cxn ang="0">
                      <a:pos x="T0" y="T1"/>
                    </a:cxn>
                    <a:cxn ang="0">
                      <a:pos x="T2" y="T3"/>
                    </a:cxn>
                    <a:cxn ang="0">
                      <a:pos x="T4" y="T5"/>
                    </a:cxn>
                    <a:cxn ang="0">
                      <a:pos x="T6" y="T7"/>
                    </a:cxn>
                    <a:cxn ang="0">
                      <a:pos x="T8" y="T9"/>
                    </a:cxn>
                  </a:cxnLst>
                  <a:rect l="0" t="0" r="r" b="b"/>
                  <a:pathLst>
                    <a:path w="88" h="153">
                      <a:moveTo>
                        <a:pt x="88" y="153"/>
                      </a:moveTo>
                      <a:lnTo>
                        <a:pt x="51" y="0"/>
                      </a:lnTo>
                      <a:lnTo>
                        <a:pt x="0" y="0"/>
                      </a:lnTo>
                      <a:lnTo>
                        <a:pt x="36" y="153"/>
                      </a:lnTo>
                      <a:lnTo>
                        <a:pt x="88" y="153"/>
                      </a:ln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0" name="Freeform 116"/>
                <p:cNvSpPr>
                  <a:spLocks/>
                </p:cNvSpPr>
                <p:nvPr/>
              </p:nvSpPr>
              <p:spPr bwMode="auto">
                <a:xfrm>
                  <a:off x="5703325" y="5318043"/>
                  <a:ext cx="128588" cy="200025"/>
                </a:xfrm>
                <a:custGeom>
                  <a:avLst/>
                  <a:gdLst>
                    <a:gd name="T0" fmla="*/ 81 w 81"/>
                    <a:gd name="T1" fmla="*/ 126 h 126"/>
                    <a:gd name="T2" fmla="*/ 51 w 81"/>
                    <a:gd name="T3" fmla="*/ 0 h 126"/>
                    <a:gd name="T4" fmla="*/ 0 w 81"/>
                    <a:gd name="T5" fmla="*/ 0 h 126"/>
                    <a:gd name="T6" fmla="*/ 16 w 81"/>
                    <a:gd name="T7" fmla="*/ 69 h 126"/>
                    <a:gd name="T8" fmla="*/ 81 w 81"/>
                    <a:gd name="T9" fmla="*/ 126 h 126"/>
                  </a:gdLst>
                  <a:ahLst/>
                  <a:cxnLst>
                    <a:cxn ang="0">
                      <a:pos x="T0" y="T1"/>
                    </a:cxn>
                    <a:cxn ang="0">
                      <a:pos x="T2" y="T3"/>
                    </a:cxn>
                    <a:cxn ang="0">
                      <a:pos x="T4" y="T5"/>
                    </a:cxn>
                    <a:cxn ang="0">
                      <a:pos x="T6" y="T7"/>
                    </a:cxn>
                    <a:cxn ang="0">
                      <a:pos x="T8" y="T9"/>
                    </a:cxn>
                  </a:cxnLst>
                  <a:rect l="0" t="0" r="r" b="b"/>
                  <a:pathLst>
                    <a:path w="81" h="126">
                      <a:moveTo>
                        <a:pt x="81" y="126"/>
                      </a:moveTo>
                      <a:lnTo>
                        <a:pt x="51" y="0"/>
                      </a:lnTo>
                      <a:lnTo>
                        <a:pt x="0" y="0"/>
                      </a:lnTo>
                      <a:lnTo>
                        <a:pt x="16" y="69"/>
                      </a:lnTo>
                      <a:lnTo>
                        <a:pt x="81" y="126"/>
                      </a:lnTo>
                      <a:close/>
                    </a:path>
                  </a:pathLst>
                </a:custGeom>
                <a:solidFill>
                  <a:srgbClr val="F0E3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1" name="Freeform 117"/>
                <p:cNvSpPr>
                  <a:spLocks/>
                </p:cNvSpPr>
                <p:nvPr/>
              </p:nvSpPr>
              <p:spPr bwMode="auto">
                <a:xfrm>
                  <a:off x="5541400" y="5318043"/>
                  <a:ext cx="141288" cy="242888"/>
                </a:xfrm>
                <a:custGeom>
                  <a:avLst/>
                  <a:gdLst>
                    <a:gd name="T0" fmla="*/ 0 w 89"/>
                    <a:gd name="T1" fmla="*/ 153 h 153"/>
                    <a:gd name="T2" fmla="*/ 39 w 89"/>
                    <a:gd name="T3" fmla="*/ 0 h 153"/>
                    <a:gd name="T4" fmla="*/ 89 w 89"/>
                    <a:gd name="T5" fmla="*/ 0 h 153"/>
                    <a:gd name="T6" fmla="*/ 53 w 89"/>
                    <a:gd name="T7" fmla="*/ 153 h 153"/>
                    <a:gd name="T8" fmla="*/ 0 w 89"/>
                    <a:gd name="T9" fmla="*/ 153 h 153"/>
                  </a:gdLst>
                  <a:ahLst/>
                  <a:cxnLst>
                    <a:cxn ang="0">
                      <a:pos x="T0" y="T1"/>
                    </a:cxn>
                    <a:cxn ang="0">
                      <a:pos x="T2" y="T3"/>
                    </a:cxn>
                    <a:cxn ang="0">
                      <a:pos x="T4" y="T5"/>
                    </a:cxn>
                    <a:cxn ang="0">
                      <a:pos x="T6" y="T7"/>
                    </a:cxn>
                    <a:cxn ang="0">
                      <a:pos x="T8" y="T9"/>
                    </a:cxn>
                  </a:cxnLst>
                  <a:rect l="0" t="0" r="r" b="b"/>
                  <a:pathLst>
                    <a:path w="89" h="153">
                      <a:moveTo>
                        <a:pt x="0" y="153"/>
                      </a:moveTo>
                      <a:lnTo>
                        <a:pt x="39" y="0"/>
                      </a:lnTo>
                      <a:lnTo>
                        <a:pt x="89" y="0"/>
                      </a:lnTo>
                      <a:lnTo>
                        <a:pt x="53" y="153"/>
                      </a:lnTo>
                      <a:lnTo>
                        <a:pt x="0" y="153"/>
                      </a:ln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 name="Freeform 118"/>
                <p:cNvSpPr>
                  <a:spLocks/>
                </p:cNvSpPr>
                <p:nvPr/>
              </p:nvSpPr>
              <p:spPr bwMode="auto">
                <a:xfrm>
                  <a:off x="5603313" y="5318043"/>
                  <a:ext cx="79375" cy="58738"/>
                </a:xfrm>
                <a:custGeom>
                  <a:avLst/>
                  <a:gdLst>
                    <a:gd name="T0" fmla="*/ 50 w 50"/>
                    <a:gd name="T1" fmla="*/ 0 h 37"/>
                    <a:gd name="T2" fmla="*/ 0 w 50"/>
                    <a:gd name="T3" fmla="*/ 0 h 37"/>
                    <a:gd name="T4" fmla="*/ 42 w 50"/>
                    <a:gd name="T5" fmla="*/ 37 h 37"/>
                    <a:gd name="T6" fmla="*/ 50 w 50"/>
                    <a:gd name="T7" fmla="*/ 0 h 37"/>
                  </a:gdLst>
                  <a:ahLst/>
                  <a:cxnLst>
                    <a:cxn ang="0">
                      <a:pos x="T0" y="T1"/>
                    </a:cxn>
                    <a:cxn ang="0">
                      <a:pos x="T2" y="T3"/>
                    </a:cxn>
                    <a:cxn ang="0">
                      <a:pos x="T4" y="T5"/>
                    </a:cxn>
                    <a:cxn ang="0">
                      <a:pos x="T6" y="T7"/>
                    </a:cxn>
                  </a:cxnLst>
                  <a:rect l="0" t="0" r="r" b="b"/>
                  <a:pathLst>
                    <a:path w="50" h="37">
                      <a:moveTo>
                        <a:pt x="50" y="0"/>
                      </a:moveTo>
                      <a:lnTo>
                        <a:pt x="0" y="0"/>
                      </a:lnTo>
                      <a:lnTo>
                        <a:pt x="42" y="37"/>
                      </a:lnTo>
                      <a:lnTo>
                        <a:pt x="50" y="0"/>
                      </a:lnTo>
                      <a:close/>
                    </a:path>
                  </a:pathLst>
                </a:custGeom>
                <a:solidFill>
                  <a:srgbClr val="F0E3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 name="Freeform 119"/>
                <p:cNvSpPr>
                  <a:spLocks/>
                </p:cNvSpPr>
                <p:nvPr/>
              </p:nvSpPr>
              <p:spPr bwMode="auto">
                <a:xfrm>
                  <a:off x="5369950" y="5862556"/>
                  <a:ext cx="138113" cy="38100"/>
                </a:xfrm>
                <a:custGeom>
                  <a:avLst/>
                  <a:gdLst>
                    <a:gd name="T0" fmla="*/ 87 w 87"/>
                    <a:gd name="T1" fmla="*/ 8 h 24"/>
                    <a:gd name="T2" fmla="*/ 87 w 87"/>
                    <a:gd name="T3" fmla="*/ 24 h 24"/>
                    <a:gd name="T4" fmla="*/ 0 w 87"/>
                    <a:gd name="T5" fmla="*/ 24 h 24"/>
                    <a:gd name="T6" fmla="*/ 0 w 87"/>
                    <a:gd name="T7" fmla="*/ 8 h 24"/>
                    <a:gd name="T8" fmla="*/ 13 w 87"/>
                    <a:gd name="T9" fmla="*/ 0 h 24"/>
                    <a:gd name="T10" fmla="*/ 78 w 87"/>
                    <a:gd name="T11" fmla="*/ 0 h 24"/>
                    <a:gd name="T12" fmla="*/ 87 w 87"/>
                    <a:gd name="T13" fmla="*/ 8 h 24"/>
                  </a:gdLst>
                  <a:ahLst/>
                  <a:cxnLst>
                    <a:cxn ang="0">
                      <a:pos x="T0" y="T1"/>
                    </a:cxn>
                    <a:cxn ang="0">
                      <a:pos x="T2" y="T3"/>
                    </a:cxn>
                    <a:cxn ang="0">
                      <a:pos x="T4" y="T5"/>
                    </a:cxn>
                    <a:cxn ang="0">
                      <a:pos x="T6" y="T7"/>
                    </a:cxn>
                    <a:cxn ang="0">
                      <a:pos x="T8" y="T9"/>
                    </a:cxn>
                    <a:cxn ang="0">
                      <a:pos x="T10" y="T11"/>
                    </a:cxn>
                    <a:cxn ang="0">
                      <a:pos x="T12" y="T13"/>
                    </a:cxn>
                  </a:cxnLst>
                  <a:rect l="0" t="0" r="r" b="b"/>
                  <a:pathLst>
                    <a:path w="87" h="24">
                      <a:moveTo>
                        <a:pt x="87" y="8"/>
                      </a:moveTo>
                      <a:lnTo>
                        <a:pt x="87" y="24"/>
                      </a:lnTo>
                      <a:lnTo>
                        <a:pt x="0" y="24"/>
                      </a:lnTo>
                      <a:lnTo>
                        <a:pt x="0" y="8"/>
                      </a:lnTo>
                      <a:lnTo>
                        <a:pt x="13" y="0"/>
                      </a:lnTo>
                      <a:lnTo>
                        <a:pt x="78" y="0"/>
                      </a:lnTo>
                      <a:lnTo>
                        <a:pt x="87" y="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 name="Freeform 120"/>
                <p:cNvSpPr>
                  <a:spLocks/>
                </p:cNvSpPr>
                <p:nvPr/>
              </p:nvSpPr>
              <p:spPr bwMode="auto">
                <a:xfrm>
                  <a:off x="5881125" y="5862556"/>
                  <a:ext cx="138113" cy="38100"/>
                </a:xfrm>
                <a:custGeom>
                  <a:avLst/>
                  <a:gdLst>
                    <a:gd name="T0" fmla="*/ 0 w 87"/>
                    <a:gd name="T1" fmla="*/ 8 h 24"/>
                    <a:gd name="T2" fmla="*/ 0 w 87"/>
                    <a:gd name="T3" fmla="*/ 24 h 24"/>
                    <a:gd name="T4" fmla="*/ 87 w 87"/>
                    <a:gd name="T5" fmla="*/ 24 h 24"/>
                    <a:gd name="T6" fmla="*/ 87 w 87"/>
                    <a:gd name="T7" fmla="*/ 8 h 24"/>
                    <a:gd name="T8" fmla="*/ 74 w 87"/>
                    <a:gd name="T9" fmla="*/ 0 h 24"/>
                    <a:gd name="T10" fmla="*/ 7 w 87"/>
                    <a:gd name="T11" fmla="*/ 0 h 24"/>
                    <a:gd name="T12" fmla="*/ 0 w 87"/>
                    <a:gd name="T13" fmla="*/ 8 h 24"/>
                  </a:gdLst>
                  <a:ahLst/>
                  <a:cxnLst>
                    <a:cxn ang="0">
                      <a:pos x="T0" y="T1"/>
                    </a:cxn>
                    <a:cxn ang="0">
                      <a:pos x="T2" y="T3"/>
                    </a:cxn>
                    <a:cxn ang="0">
                      <a:pos x="T4" y="T5"/>
                    </a:cxn>
                    <a:cxn ang="0">
                      <a:pos x="T6" y="T7"/>
                    </a:cxn>
                    <a:cxn ang="0">
                      <a:pos x="T8" y="T9"/>
                    </a:cxn>
                    <a:cxn ang="0">
                      <a:pos x="T10" y="T11"/>
                    </a:cxn>
                    <a:cxn ang="0">
                      <a:pos x="T12" y="T13"/>
                    </a:cxn>
                  </a:cxnLst>
                  <a:rect l="0" t="0" r="r" b="b"/>
                  <a:pathLst>
                    <a:path w="87" h="24">
                      <a:moveTo>
                        <a:pt x="0" y="8"/>
                      </a:moveTo>
                      <a:lnTo>
                        <a:pt x="0" y="24"/>
                      </a:lnTo>
                      <a:lnTo>
                        <a:pt x="87" y="24"/>
                      </a:lnTo>
                      <a:lnTo>
                        <a:pt x="87" y="8"/>
                      </a:lnTo>
                      <a:lnTo>
                        <a:pt x="74" y="0"/>
                      </a:lnTo>
                      <a:lnTo>
                        <a:pt x="7" y="0"/>
                      </a:lnTo>
                      <a:lnTo>
                        <a:pt x="0" y="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 name="Rectangle 354"/>
                <p:cNvSpPr>
                  <a:spLocks noChangeArrowheads="1"/>
                </p:cNvSpPr>
                <p:nvPr/>
              </p:nvSpPr>
              <p:spPr bwMode="auto">
                <a:xfrm>
                  <a:off x="2360050" y="5902243"/>
                  <a:ext cx="4171913" cy="298450"/>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 name="Freeform 122"/>
                <p:cNvSpPr>
                  <a:spLocks/>
                </p:cNvSpPr>
                <p:nvPr/>
              </p:nvSpPr>
              <p:spPr bwMode="auto">
                <a:xfrm>
                  <a:off x="4507938" y="5548231"/>
                  <a:ext cx="271463" cy="223838"/>
                </a:xfrm>
                <a:custGeom>
                  <a:avLst/>
                  <a:gdLst>
                    <a:gd name="T0" fmla="*/ 72 w 105"/>
                    <a:gd name="T1" fmla="*/ 15 h 87"/>
                    <a:gd name="T2" fmla="*/ 7 w 105"/>
                    <a:gd name="T3" fmla="*/ 10 h 87"/>
                    <a:gd name="T4" fmla="*/ 25 w 105"/>
                    <a:gd name="T5" fmla="*/ 87 h 87"/>
                    <a:gd name="T6" fmla="*/ 105 w 105"/>
                    <a:gd name="T7" fmla="*/ 87 h 87"/>
                    <a:gd name="T8" fmla="*/ 72 w 105"/>
                    <a:gd name="T9" fmla="*/ 15 h 87"/>
                  </a:gdLst>
                  <a:ahLst/>
                  <a:cxnLst>
                    <a:cxn ang="0">
                      <a:pos x="T0" y="T1"/>
                    </a:cxn>
                    <a:cxn ang="0">
                      <a:pos x="T2" y="T3"/>
                    </a:cxn>
                    <a:cxn ang="0">
                      <a:pos x="T4" y="T5"/>
                    </a:cxn>
                    <a:cxn ang="0">
                      <a:pos x="T6" y="T7"/>
                    </a:cxn>
                    <a:cxn ang="0">
                      <a:pos x="T8" y="T9"/>
                    </a:cxn>
                  </a:cxnLst>
                  <a:rect l="0" t="0" r="r" b="b"/>
                  <a:pathLst>
                    <a:path w="105" h="87">
                      <a:moveTo>
                        <a:pt x="72" y="15"/>
                      </a:moveTo>
                      <a:cubicBezTo>
                        <a:pt x="72" y="15"/>
                        <a:pt x="54" y="0"/>
                        <a:pt x="7" y="10"/>
                      </a:cubicBezTo>
                      <a:cubicBezTo>
                        <a:pt x="7" y="10"/>
                        <a:pt x="0" y="47"/>
                        <a:pt x="25" y="87"/>
                      </a:cubicBezTo>
                      <a:cubicBezTo>
                        <a:pt x="105" y="87"/>
                        <a:pt x="105" y="87"/>
                        <a:pt x="105" y="87"/>
                      </a:cubicBezTo>
                      <a:lnTo>
                        <a:pt x="72" y="15"/>
                      </a:ln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 name="Freeform 123"/>
                <p:cNvSpPr>
                  <a:spLocks/>
                </p:cNvSpPr>
                <p:nvPr/>
              </p:nvSpPr>
              <p:spPr bwMode="auto">
                <a:xfrm>
                  <a:off x="4631763" y="5567281"/>
                  <a:ext cx="147638" cy="204788"/>
                </a:xfrm>
                <a:custGeom>
                  <a:avLst/>
                  <a:gdLst>
                    <a:gd name="T0" fmla="*/ 57 w 57"/>
                    <a:gd name="T1" fmla="*/ 80 h 80"/>
                    <a:gd name="T2" fmla="*/ 24 w 57"/>
                    <a:gd name="T3" fmla="*/ 8 h 80"/>
                    <a:gd name="T4" fmla="*/ 0 w 57"/>
                    <a:gd name="T5" fmla="*/ 0 h 80"/>
                    <a:gd name="T6" fmla="*/ 57 w 57"/>
                    <a:gd name="T7" fmla="*/ 80 h 80"/>
                  </a:gdLst>
                  <a:ahLst/>
                  <a:cxnLst>
                    <a:cxn ang="0">
                      <a:pos x="T0" y="T1"/>
                    </a:cxn>
                    <a:cxn ang="0">
                      <a:pos x="T2" y="T3"/>
                    </a:cxn>
                    <a:cxn ang="0">
                      <a:pos x="T4" y="T5"/>
                    </a:cxn>
                    <a:cxn ang="0">
                      <a:pos x="T6" y="T7"/>
                    </a:cxn>
                  </a:cxnLst>
                  <a:rect l="0" t="0" r="r" b="b"/>
                  <a:pathLst>
                    <a:path w="57" h="80">
                      <a:moveTo>
                        <a:pt x="57" y="80"/>
                      </a:moveTo>
                      <a:cubicBezTo>
                        <a:pt x="24" y="8"/>
                        <a:pt x="24" y="8"/>
                        <a:pt x="24" y="8"/>
                      </a:cubicBezTo>
                      <a:cubicBezTo>
                        <a:pt x="24" y="8"/>
                        <a:pt x="17" y="2"/>
                        <a:pt x="0" y="0"/>
                      </a:cubicBezTo>
                      <a:cubicBezTo>
                        <a:pt x="0" y="0"/>
                        <a:pt x="0" y="50"/>
                        <a:pt x="57" y="80"/>
                      </a:cubicBezTo>
                      <a:close/>
                    </a:path>
                  </a:pathLst>
                </a:custGeom>
                <a:solidFill>
                  <a:srgbClr val="9494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 name="Freeform 124"/>
                <p:cNvSpPr>
                  <a:spLocks/>
                </p:cNvSpPr>
                <p:nvPr/>
              </p:nvSpPr>
              <p:spPr bwMode="auto">
                <a:xfrm>
                  <a:off x="4573025" y="5614906"/>
                  <a:ext cx="206375" cy="157163"/>
                </a:xfrm>
                <a:custGeom>
                  <a:avLst/>
                  <a:gdLst>
                    <a:gd name="T0" fmla="*/ 49 w 80"/>
                    <a:gd name="T1" fmla="*/ 0 h 61"/>
                    <a:gd name="T2" fmla="*/ 0 w 80"/>
                    <a:gd name="T3" fmla="*/ 61 h 61"/>
                    <a:gd name="T4" fmla="*/ 80 w 80"/>
                    <a:gd name="T5" fmla="*/ 61 h 61"/>
                    <a:gd name="T6" fmla="*/ 49 w 80"/>
                    <a:gd name="T7" fmla="*/ 0 h 61"/>
                  </a:gdLst>
                  <a:ahLst/>
                  <a:cxnLst>
                    <a:cxn ang="0">
                      <a:pos x="T0" y="T1"/>
                    </a:cxn>
                    <a:cxn ang="0">
                      <a:pos x="T2" y="T3"/>
                    </a:cxn>
                    <a:cxn ang="0">
                      <a:pos x="T4" y="T5"/>
                    </a:cxn>
                    <a:cxn ang="0">
                      <a:pos x="T6" y="T7"/>
                    </a:cxn>
                  </a:cxnLst>
                  <a:rect l="0" t="0" r="r" b="b"/>
                  <a:pathLst>
                    <a:path w="80" h="61">
                      <a:moveTo>
                        <a:pt x="49" y="0"/>
                      </a:moveTo>
                      <a:cubicBezTo>
                        <a:pt x="49" y="0"/>
                        <a:pt x="16" y="10"/>
                        <a:pt x="0" y="61"/>
                      </a:cubicBezTo>
                      <a:cubicBezTo>
                        <a:pt x="80" y="61"/>
                        <a:pt x="80" y="61"/>
                        <a:pt x="80" y="61"/>
                      </a:cubicBezTo>
                      <a:lnTo>
                        <a:pt x="4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 name="Freeform 125"/>
                <p:cNvSpPr>
                  <a:spLocks/>
                </p:cNvSpPr>
                <p:nvPr/>
              </p:nvSpPr>
              <p:spPr bwMode="auto">
                <a:xfrm>
                  <a:off x="4573025" y="5733968"/>
                  <a:ext cx="177800" cy="38100"/>
                </a:xfrm>
                <a:custGeom>
                  <a:avLst/>
                  <a:gdLst>
                    <a:gd name="T0" fmla="*/ 49 w 69"/>
                    <a:gd name="T1" fmla="*/ 1 h 15"/>
                    <a:gd name="T2" fmla="*/ 0 w 69"/>
                    <a:gd name="T3" fmla="*/ 15 h 15"/>
                    <a:gd name="T4" fmla="*/ 69 w 69"/>
                    <a:gd name="T5" fmla="*/ 15 h 15"/>
                    <a:gd name="T6" fmla="*/ 49 w 69"/>
                    <a:gd name="T7" fmla="*/ 1 h 15"/>
                  </a:gdLst>
                  <a:ahLst/>
                  <a:cxnLst>
                    <a:cxn ang="0">
                      <a:pos x="T0" y="T1"/>
                    </a:cxn>
                    <a:cxn ang="0">
                      <a:pos x="T2" y="T3"/>
                    </a:cxn>
                    <a:cxn ang="0">
                      <a:pos x="T4" y="T5"/>
                    </a:cxn>
                    <a:cxn ang="0">
                      <a:pos x="T6" y="T7"/>
                    </a:cxn>
                  </a:cxnLst>
                  <a:rect l="0" t="0" r="r" b="b"/>
                  <a:pathLst>
                    <a:path w="69" h="15">
                      <a:moveTo>
                        <a:pt x="49" y="1"/>
                      </a:moveTo>
                      <a:cubicBezTo>
                        <a:pt x="49" y="1"/>
                        <a:pt x="24" y="0"/>
                        <a:pt x="0" y="15"/>
                      </a:cubicBezTo>
                      <a:cubicBezTo>
                        <a:pt x="69" y="15"/>
                        <a:pt x="69" y="15"/>
                        <a:pt x="69" y="15"/>
                      </a:cubicBezTo>
                      <a:lnTo>
                        <a:pt x="49" y="1"/>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 name="Freeform 126"/>
                <p:cNvSpPr>
                  <a:spLocks/>
                </p:cNvSpPr>
                <p:nvPr/>
              </p:nvSpPr>
              <p:spPr bwMode="auto">
                <a:xfrm>
                  <a:off x="4631763" y="5368843"/>
                  <a:ext cx="342900" cy="431800"/>
                </a:xfrm>
                <a:custGeom>
                  <a:avLst/>
                  <a:gdLst>
                    <a:gd name="T0" fmla="*/ 95 w 133"/>
                    <a:gd name="T1" fmla="*/ 27 h 168"/>
                    <a:gd name="T2" fmla="*/ 4 w 133"/>
                    <a:gd name="T3" fmla="*/ 13 h 168"/>
                    <a:gd name="T4" fmla="*/ 49 w 133"/>
                    <a:gd name="T5" fmla="*/ 168 h 168"/>
                    <a:gd name="T6" fmla="*/ 133 w 133"/>
                    <a:gd name="T7" fmla="*/ 168 h 168"/>
                    <a:gd name="T8" fmla="*/ 95 w 133"/>
                    <a:gd name="T9" fmla="*/ 27 h 168"/>
                  </a:gdLst>
                  <a:ahLst/>
                  <a:cxnLst>
                    <a:cxn ang="0">
                      <a:pos x="T0" y="T1"/>
                    </a:cxn>
                    <a:cxn ang="0">
                      <a:pos x="T2" y="T3"/>
                    </a:cxn>
                    <a:cxn ang="0">
                      <a:pos x="T4" y="T5"/>
                    </a:cxn>
                    <a:cxn ang="0">
                      <a:pos x="T6" y="T7"/>
                    </a:cxn>
                    <a:cxn ang="0">
                      <a:pos x="T8" y="T9"/>
                    </a:cxn>
                  </a:cxnLst>
                  <a:rect l="0" t="0" r="r" b="b"/>
                  <a:pathLst>
                    <a:path w="133" h="168">
                      <a:moveTo>
                        <a:pt x="95" y="27"/>
                      </a:moveTo>
                      <a:cubicBezTo>
                        <a:pt x="95" y="27"/>
                        <a:pt x="68" y="0"/>
                        <a:pt x="4" y="13"/>
                      </a:cubicBezTo>
                      <a:cubicBezTo>
                        <a:pt x="4" y="13"/>
                        <a:pt x="0" y="78"/>
                        <a:pt x="49" y="168"/>
                      </a:cubicBezTo>
                      <a:cubicBezTo>
                        <a:pt x="133" y="168"/>
                        <a:pt x="133" y="168"/>
                        <a:pt x="133" y="168"/>
                      </a:cubicBezTo>
                      <a:lnTo>
                        <a:pt x="95" y="27"/>
                      </a:lnTo>
                      <a:close/>
                    </a:path>
                  </a:pathLst>
                </a:custGeom>
                <a:solidFill>
                  <a:srgbClr val="F7F7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 name="Freeform 127"/>
                <p:cNvSpPr>
                  <a:spLocks/>
                </p:cNvSpPr>
                <p:nvPr/>
              </p:nvSpPr>
              <p:spPr bwMode="auto">
                <a:xfrm>
                  <a:off x="4782575" y="5402181"/>
                  <a:ext cx="192088" cy="398463"/>
                </a:xfrm>
                <a:custGeom>
                  <a:avLst/>
                  <a:gdLst>
                    <a:gd name="T0" fmla="*/ 75 w 75"/>
                    <a:gd name="T1" fmla="*/ 155 h 155"/>
                    <a:gd name="T2" fmla="*/ 37 w 75"/>
                    <a:gd name="T3" fmla="*/ 14 h 155"/>
                    <a:gd name="T4" fmla="*/ 10 w 75"/>
                    <a:gd name="T5" fmla="*/ 0 h 155"/>
                    <a:gd name="T6" fmla="*/ 51 w 75"/>
                    <a:gd name="T7" fmla="*/ 155 h 155"/>
                    <a:gd name="T8" fmla="*/ 75 w 75"/>
                    <a:gd name="T9" fmla="*/ 155 h 155"/>
                  </a:gdLst>
                  <a:ahLst/>
                  <a:cxnLst>
                    <a:cxn ang="0">
                      <a:pos x="T0" y="T1"/>
                    </a:cxn>
                    <a:cxn ang="0">
                      <a:pos x="T2" y="T3"/>
                    </a:cxn>
                    <a:cxn ang="0">
                      <a:pos x="T4" y="T5"/>
                    </a:cxn>
                    <a:cxn ang="0">
                      <a:pos x="T6" y="T7"/>
                    </a:cxn>
                    <a:cxn ang="0">
                      <a:pos x="T8" y="T9"/>
                    </a:cxn>
                  </a:cxnLst>
                  <a:rect l="0" t="0" r="r" b="b"/>
                  <a:pathLst>
                    <a:path w="75" h="155">
                      <a:moveTo>
                        <a:pt x="75" y="155"/>
                      </a:moveTo>
                      <a:cubicBezTo>
                        <a:pt x="37" y="14"/>
                        <a:pt x="37" y="14"/>
                        <a:pt x="37" y="14"/>
                      </a:cubicBezTo>
                      <a:cubicBezTo>
                        <a:pt x="37" y="14"/>
                        <a:pt x="29" y="6"/>
                        <a:pt x="10" y="0"/>
                      </a:cubicBezTo>
                      <a:cubicBezTo>
                        <a:pt x="10" y="0"/>
                        <a:pt x="0" y="85"/>
                        <a:pt x="51" y="155"/>
                      </a:cubicBezTo>
                      <a:lnTo>
                        <a:pt x="75" y="155"/>
                      </a:lnTo>
                      <a:close/>
                    </a:path>
                  </a:pathLst>
                </a:custGeom>
                <a:solidFill>
                  <a:srgbClr val="9494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 name="Freeform 128"/>
                <p:cNvSpPr>
                  <a:spLocks/>
                </p:cNvSpPr>
                <p:nvPr/>
              </p:nvSpPr>
              <p:spPr bwMode="auto">
                <a:xfrm>
                  <a:off x="4858775" y="5202156"/>
                  <a:ext cx="765175" cy="598488"/>
                </a:xfrm>
                <a:custGeom>
                  <a:avLst/>
                  <a:gdLst>
                    <a:gd name="T0" fmla="*/ 248 w 296"/>
                    <a:gd name="T1" fmla="*/ 233 h 233"/>
                    <a:gd name="T2" fmla="*/ 296 w 296"/>
                    <a:gd name="T3" fmla="*/ 87 h 233"/>
                    <a:gd name="T4" fmla="*/ 162 w 296"/>
                    <a:gd name="T5" fmla="*/ 110 h 233"/>
                    <a:gd name="T6" fmla="*/ 23 w 296"/>
                    <a:gd name="T7" fmla="*/ 0 h 233"/>
                    <a:gd name="T8" fmla="*/ 0 w 296"/>
                    <a:gd name="T9" fmla="*/ 101 h 233"/>
                    <a:gd name="T10" fmla="*/ 39 w 296"/>
                    <a:gd name="T11" fmla="*/ 233 h 233"/>
                    <a:gd name="T12" fmla="*/ 248 w 296"/>
                    <a:gd name="T13" fmla="*/ 233 h 233"/>
                  </a:gdLst>
                  <a:ahLst/>
                  <a:cxnLst>
                    <a:cxn ang="0">
                      <a:pos x="T0" y="T1"/>
                    </a:cxn>
                    <a:cxn ang="0">
                      <a:pos x="T2" y="T3"/>
                    </a:cxn>
                    <a:cxn ang="0">
                      <a:pos x="T4" y="T5"/>
                    </a:cxn>
                    <a:cxn ang="0">
                      <a:pos x="T6" y="T7"/>
                    </a:cxn>
                    <a:cxn ang="0">
                      <a:pos x="T8" y="T9"/>
                    </a:cxn>
                    <a:cxn ang="0">
                      <a:pos x="T10" y="T11"/>
                    </a:cxn>
                    <a:cxn ang="0">
                      <a:pos x="T12" y="T13"/>
                    </a:cxn>
                  </a:cxnLst>
                  <a:rect l="0" t="0" r="r" b="b"/>
                  <a:pathLst>
                    <a:path w="296" h="233">
                      <a:moveTo>
                        <a:pt x="248" y="233"/>
                      </a:moveTo>
                      <a:cubicBezTo>
                        <a:pt x="296" y="87"/>
                        <a:pt x="296" y="87"/>
                        <a:pt x="296" y="87"/>
                      </a:cubicBezTo>
                      <a:cubicBezTo>
                        <a:pt x="218" y="76"/>
                        <a:pt x="176" y="100"/>
                        <a:pt x="162" y="110"/>
                      </a:cubicBezTo>
                      <a:cubicBezTo>
                        <a:pt x="132" y="58"/>
                        <a:pt x="82" y="18"/>
                        <a:pt x="23" y="0"/>
                      </a:cubicBezTo>
                      <a:cubicBezTo>
                        <a:pt x="8" y="31"/>
                        <a:pt x="0" y="65"/>
                        <a:pt x="0" y="101"/>
                      </a:cubicBezTo>
                      <a:cubicBezTo>
                        <a:pt x="0" y="150"/>
                        <a:pt x="14" y="196"/>
                        <a:pt x="39" y="233"/>
                      </a:cubicBezTo>
                      <a:lnTo>
                        <a:pt x="248" y="2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 name="Freeform 129"/>
                <p:cNvSpPr>
                  <a:spLocks/>
                </p:cNvSpPr>
                <p:nvPr/>
              </p:nvSpPr>
              <p:spPr bwMode="auto">
                <a:xfrm>
                  <a:off x="5295338" y="5425993"/>
                  <a:ext cx="328613" cy="374650"/>
                </a:xfrm>
                <a:custGeom>
                  <a:avLst/>
                  <a:gdLst>
                    <a:gd name="T0" fmla="*/ 0 w 207"/>
                    <a:gd name="T1" fmla="*/ 194 h 236"/>
                    <a:gd name="T2" fmla="*/ 13 w 207"/>
                    <a:gd name="T3" fmla="*/ 194 h 236"/>
                    <a:gd name="T4" fmla="*/ 13 w 207"/>
                    <a:gd name="T5" fmla="*/ 236 h 236"/>
                    <a:gd name="T6" fmla="*/ 129 w 207"/>
                    <a:gd name="T7" fmla="*/ 236 h 236"/>
                    <a:gd name="T8" fmla="*/ 207 w 207"/>
                    <a:gd name="T9" fmla="*/ 0 h 236"/>
                    <a:gd name="T10" fmla="*/ 0 w 207"/>
                    <a:gd name="T11" fmla="*/ 194 h 236"/>
                  </a:gdLst>
                  <a:ahLst/>
                  <a:cxnLst>
                    <a:cxn ang="0">
                      <a:pos x="T0" y="T1"/>
                    </a:cxn>
                    <a:cxn ang="0">
                      <a:pos x="T2" y="T3"/>
                    </a:cxn>
                    <a:cxn ang="0">
                      <a:pos x="T4" y="T5"/>
                    </a:cxn>
                    <a:cxn ang="0">
                      <a:pos x="T6" y="T7"/>
                    </a:cxn>
                    <a:cxn ang="0">
                      <a:pos x="T8" y="T9"/>
                    </a:cxn>
                    <a:cxn ang="0">
                      <a:pos x="T10" y="T11"/>
                    </a:cxn>
                  </a:cxnLst>
                  <a:rect l="0" t="0" r="r" b="b"/>
                  <a:pathLst>
                    <a:path w="207" h="236">
                      <a:moveTo>
                        <a:pt x="0" y="194"/>
                      </a:moveTo>
                      <a:lnTo>
                        <a:pt x="13" y="194"/>
                      </a:lnTo>
                      <a:lnTo>
                        <a:pt x="13" y="236"/>
                      </a:lnTo>
                      <a:lnTo>
                        <a:pt x="129" y="236"/>
                      </a:lnTo>
                      <a:lnTo>
                        <a:pt x="207" y="0"/>
                      </a:lnTo>
                      <a:lnTo>
                        <a:pt x="0" y="194"/>
                      </a:lnTo>
                      <a:close/>
                    </a:path>
                  </a:pathLst>
                </a:custGeom>
                <a:solidFill>
                  <a:srgbClr val="9494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 name="Freeform 130"/>
                <p:cNvSpPr>
                  <a:spLocks/>
                </p:cNvSpPr>
                <p:nvPr/>
              </p:nvSpPr>
              <p:spPr bwMode="auto">
                <a:xfrm>
                  <a:off x="5273113" y="5581568"/>
                  <a:ext cx="409575" cy="319088"/>
                </a:xfrm>
                <a:custGeom>
                  <a:avLst/>
                  <a:gdLst>
                    <a:gd name="T0" fmla="*/ 27 w 159"/>
                    <a:gd name="T1" fmla="*/ 43 h 124"/>
                    <a:gd name="T2" fmla="*/ 159 w 159"/>
                    <a:gd name="T3" fmla="*/ 29 h 124"/>
                    <a:gd name="T4" fmla="*/ 121 w 159"/>
                    <a:gd name="T5" fmla="*/ 87 h 124"/>
                    <a:gd name="T6" fmla="*/ 123 w 159"/>
                    <a:gd name="T7" fmla="*/ 124 h 124"/>
                    <a:gd name="T8" fmla="*/ 45 w 159"/>
                    <a:gd name="T9" fmla="*/ 124 h 124"/>
                    <a:gd name="T10" fmla="*/ 0 w 159"/>
                    <a:gd name="T11" fmla="*/ 69 h 124"/>
                    <a:gd name="T12" fmla="*/ 27 w 159"/>
                    <a:gd name="T13" fmla="*/ 43 h 124"/>
                  </a:gdLst>
                  <a:ahLst/>
                  <a:cxnLst>
                    <a:cxn ang="0">
                      <a:pos x="T0" y="T1"/>
                    </a:cxn>
                    <a:cxn ang="0">
                      <a:pos x="T2" y="T3"/>
                    </a:cxn>
                    <a:cxn ang="0">
                      <a:pos x="T4" y="T5"/>
                    </a:cxn>
                    <a:cxn ang="0">
                      <a:pos x="T6" y="T7"/>
                    </a:cxn>
                    <a:cxn ang="0">
                      <a:pos x="T8" y="T9"/>
                    </a:cxn>
                    <a:cxn ang="0">
                      <a:pos x="T10" y="T11"/>
                    </a:cxn>
                    <a:cxn ang="0">
                      <a:pos x="T12" y="T13"/>
                    </a:cxn>
                  </a:cxnLst>
                  <a:rect l="0" t="0" r="r" b="b"/>
                  <a:pathLst>
                    <a:path w="159" h="124">
                      <a:moveTo>
                        <a:pt x="27" y="43"/>
                      </a:moveTo>
                      <a:cubicBezTo>
                        <a:pt x="27" y="43"/>
                        <a:pt x="65" y="0"/>
                        <a:pt x="159" y="29"/>
                      </a:cubicBezTo>
                      <a:cubicBezTo>
                        <a:pt x="121" y="87"/>
                        <a:pt x="121" y="87"/>
                        <a:pt x="121" y="87"/>
                      </a:cubicBezTo>
                      <a:cubicBezTo>
                        <a:pt x="123" y="124"/>
                        <a:pt x="123" y="124"/>
                        <a:pt x="123" y="124"/>
                      </a:cubicBezTo>
                      <a:cubicBezTo>
                        <a:pt x="45" y="124"/>
                        <a:pt x="45" y="124"/>
                        <a:pt x="45" y="124"/>
                      </a:cubicBezTo>
                      <a:cubicBezTo>
                        <a:pt x="0" y="69"/>
                        <a:pt x="0" y="69"/>
                        <a:pt x="0" y="69"/>
                      </a:cubicBezTo>
                      <a:lnTo>
                        <a:pt x="27" y="43"/>
                      </a:ln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5" name="Freeform 131"/>
                <p:cNvSpPr>
                  <a:spLocks/>
                </p:cNvSpPr>
                <p:nvPr/>
              </p:nvSpPr>
              <p:spPr bwMode="auto">
                <a:xfrm>
                  <a:off x="5347725" y="5656181"/>
                  <a:ext cx="334963" cy="244475"/>
                </a:xfrm>
                <a:custGeom>
                  <a:avLst/>
                  <a:gdLst>
                    <a:gd name="T0" fmla="*/ 153 w 211"/>
                    <a:gd name="T1" fmla="*/ 154 h 154"/>
                    <a:gd name="T2" fmla="*/ 149 w 211"/>
                    <a:gd name="T3" fmla="*/ 94 h 154"/>
                    <a:gd name="T4" fmla="*/ 211 w 211"/>
                    <a:gd name="T5" fmla="*/ 0 h 154"/>
                    <a:gd name="T6" fmla="*/ 0 w 211"/>
                    <a:gd name="T7" fmla="*/ 123 h 154"/>
                    <a:gd name="T8" fmla="*/ 26 w 211"/>
                    <a:gd name="T9" fmla="*/ 154 h 154"/>
                    <a:gd name="T10" fmla="*/ 153 w 211"/>
                    <a:gd name="T11" fmla="*/ 154 h 154"/>
                  </a:gdLst>
                  <a:ahLst/>
                  <a:cxnLst>
                    <a:cxn ang="0">
                      <a:pos x="T0" y="T1"/>
                    </a:cxn>
                    <a:cxn ang="0">
                      <a:pos x="T2" y="T3"/>
                    </a:cxn>
                    <a:cxn ang="0">
                      <a:pos x="T4" y="T5"/>
                    </a:cxn>
                    <a:cxn ang="0">
                      <a:pos x="T6" y="T7"/>
                    </a:cxn>
                    <a:cxn ang="0">
                      <a:pos x="T8" y="T9"/>
                    </a:cxn>
                    <a:cxn ang="0">
                      <a:pos x="T10" y="T11"/>
                    </a:cxn>
                  </a:cxnLst>
                  <a:rect l="0" t="0" r="r" b="b"/>
                  <a:pathLst>
                    <a:path w="211" h="154">
                      <a:moveTo>
                        <a:pt x="153" y="154"/>
                      </a:moveTo>
                      <a:lnTo>
                        <a:pt x="149" y="94"/>
                      </a:lnTo>
                      <a:lnTo>
                        <a:pt x="211" y="0"/>
                      </a:lnTo>
                      <a:lnTo>
                        <a:pt x="0" y="123"/>
                      </a:lnTo>
                      <a:lnTo>
                        <a:pt x="26" y="154"/>
                      </a:lnTo>
                      <a:lnTo>
                        <a:pt x="153" y="154"/>
                      </a:lnTo>
                      <a:close/>
                    </a:path>
                  </a:pathLst>
                </a:custGeom>
                <a:solidFill>
                  <a:srgbClr val="9494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6" name="Freeform 132"/>
                <p:cNvSpPr>
                  <a:spLocks/>
                </p:cNvSpPr>
                <p:nvPr/>
              </p:nvSpPr>
              <p:spPr bwMode="auto">
                <a:xfrm>
                  <a:off x="5347725" y="5851443"/>
                  <a:ext cx="242888" cy="49213"/>
                </a:xfrm>
                <a:custGeom>
                  <a:avLst/>
                  <a:gdLst>
                    <a:gd name="T0" fmla="*/ 1 w 153"/>
                    <a:gd name="T1" fmla="*/ 0 h 31"/>
                    <a:gd name="T2" fmla="*/ 0 w 153"/>
                    <a:gd name="T3" fmla="*/ 0 h 31"/>
                    <a:gd name="T4" fmla="*/ 26 w 153"/>
                    <a:gd name="T5" fmla="*/ 31 h 31"/>
                    <a:gd name="T6" fmla="*/ 153 w 153"/>
                    <a:gd name="T7" fmla="*/ 31 h 31"/>
                    <a:gd name="T8" fmla="*/ 151 w 153"/>
                    <a:gd name="T9" fmla="*/ 0 h 31"/>
                    <a:gd name="T10" fmla="*/ 1 w 153"/>
                    <a:gd name="T11" fmla="*/ 0 h 31"/>
                  </a:gdLst>
                  <a:ahLst/>
                  <a:cxnLst>
                    <a:cxn ang="0">
                      <a:pos x="T0" y="T1"/>
                    </a:cxn>
                    <a:cxn ang="0">
                      <a:pos x="T2" y="T3"/>
                    </a:cxn>
                    <a:cxn ang="0">
                      <a:pos x="T4" y="T5"/>
                    </a:cxn>
                    <a:cxn ang="0">
                      <a:pos x="T6" y="T7"/>
                    </a:cxn>
                    <a:cxn ang="0">
                      <a:pos x="T8" y="T9"/>
                    </a:cxn>
                    <a:cxn ang="0">
                      <a:pos x="T10" y="T11"/>
                    </a:cxn>
                  </a:cxnLst>
                  <a:rect l="0" t="0" r="r" b="b"/>
                  <a:pathLst>
                    <a:path w="153" h="31">
                      <a:moveTo>
                        <a:pt x="1" y="0"/>
                      </a:moveTo>
                      <a:lnTo>
                        <a:pt x="0" y="0"/>
                      </a:lnTo>
                      <a:lnTo>
                        <a:pt x="26" y="31"/>
                      </a:lnTo>
                      <a:lnTo>
                        <a:pt x="153" y="31"/>
                      </a:lnTo>
                      <a:lnTo>
                        <a:pt x="151" y="0"/>
                      </a:lnTo>
                      <a:lnTo>
                        <a:pt x="1" y="0"/>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7" name="Freeform 133"/>
                <p:cNvSpPr>
                  <a:spLocks/>
                </p:cNvSpPr>
                <p:nvPr/>
              </p:nvSpPr>
              <p:spPr bwMode="auto">
                <a:xfrm>
                  <a:off x="5125475" y="5606968"/>
                  <a:ext cx="298450" cy="228600"/>
                </a:xfrm>
                <a:custGeom>
                  <a:avLst/>
                  <a:gdLst>
                    <a:gd name="T0" fmla="*/ 81 w 116"/>
                    <a:gd name="T1" fmla="*/ 89 h 89"/>
                    <a:gd name="T2" fmla="*/ 116 w 116"/>
                    <a:gd name="T3" fmla="*/ 34 h 89"/>
                    <a:gd name="T4" fmla="*/ 0 w 116"/>
                    <a:gd name="T5" fmla="*/ 75 h 89"/>
                    <a:gd name="T6" fmla="*/ 70 w 116"/>
                    <a:gd name="T7" fmla="*/ 75 h 89"/>
                    <a:gd name="T8" fmla="*/ 81 w 116"/>
                    <a:gd name="T9" fmla="*/ 89 h 89"/>
                  </a:gdLst>
                  <a:ahLst/>
                  <a:cxnLst>
                    <a:cxn ang="0">
                      <a:pos x="T0" y="T1"/>
                    </a:cxn>
                    <a:cxn ang="0">
                      <a:pos x="T2" y="T3"/>
                    </a:cxn>
                    <a:cxn ang="0">
                      <a:pos x="T4" y="T5"/>
                    </a:cxn>
                    <a:cxn ang="0">
                      <a:pos x="T6" y="T7"/>
                    </a:cxn>
                    <a:cxn ang="0">
                      <a:pos x="T8" y="T9"/>
                    </a:cxn>
                  </a:cxnLst>
                  <a:rect l="0" t="0" r="r" b="b"/>
                  <a:pathLst>
                    <a:path w="116" h="89">
                      <a:moveTo>
                        <a:pt x="81" y="89"/>
                      </a:moveTo>
                      <a:cubicBezTo>
                        <a:pt x="116" y="34"/>
                        <a:pt x="116" y="34"/>
                        <a:pt x="116" y="34"/>
                      </a:cubicBezTo>
                      <a:cubicBezTo>
                        <a:pt x="38" y="0"/>
                        <a:pt x="0" y="75"/>
                        <a:pt x="0" y="75"/>
                      </a:cubicBezTo>
                      <a:cubicBezTo>
                        <a:pt x="70" y="75"/>
                        <a:pt x="70" y="75"/>
                        <a:pt x="70" y="75"/>
                      </a:cubicBezTo>
                      <a:lnTo>
                        <a:pt x="81" y="89"/>
                      </a:lnTo>
                      <a:close/>
                    </a:path>
                  </a:pathLst>
                </a:custGeom>
                <a:solidFill>
                  <a:srgbClr val="F7F7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8" name="Freeform 134"/>
                <p:cNvSpPr>
                  <a:spLocks/>
                </p:cNvSpPr>
                <p:nvPr/>
              </p:nvSpPr>
              <p:spPr bwMode="auto">
                <a:xfrm>
                  <a:off x="5306450" y="5694281"/>
                  <a:ext cx="117475" cy="157163"/>
                </a:xfrm>
                <a:custGeom>
                  <a:avLst/>
                  <a:gdLst>
                    <a:gd name="T0" fmla="*/ 0 w 46"/>
                    <a:gd name="T1" fmla="*/ 41 h 61"/>
                    <a:gd name="T2" fmla="*/ 16 w 46"/>
                    <a:gd name="T3" fmla="*/ 61 h 61"/>
                    <a:gd name="T4" fmla="*/ 25 w 46"/>
                    <a:gd name="T5" fmla="*/ 61 h 61"/>
                    <a:gd name="T6" fmla="*/ 46 w 46"/>
                    <a:gd name="T7" fmla="*/ 0 h 61"/>
                    <a:gd name="T8" fmla="*/ 0 w 46"/>
                    <a:gd name="T9" fmla="*/ 41 h 61"/>
                  </a:gdLst>
                  <a:ahLst/>
                  <a:cxnLst>
                    <a:cxn ang="0">
                      <a:pos x="T0" y="T1"/>
                    </a:cxn>
                    <a:cxn ang="0">
                      <a:pos x="T2" y="T3"/>
                    </a:cxn>
                    <a:cxn ang="0">
                      <a:pos x="T4" y="T5"/>
                    </a:cxn>
                    <a:cxn ang="0">
                      <a:pos x="T6" y="T7"/>
                    </a:cxn>
                    <a:cxn ang="0">
                      <a:pos x="T8" y="T9"/>
                    </a:cxn>
                  </a:cxnLst>
                  <a:rect l="0" t="0" r="r" b="b"/>
                  <a:pathLst>
                    <a:path w="46" h="61">
                      <a:moveTo>
                        <a:pt x="0" y="41"/>
                      </a:moveTo>
                      <a:cubicBezTo>
                        <a:pt x="16" y="61"/>
                        <a:pt x="16" y="61"/>
                        <a:pt x="16" y="61"/>
                      </a:cubicBezTo>
                      <a:cubicBezTo>
                        <a:pt x="25" y="61"/>
                        <a:pt x="25" y="61"/>
                        <a:pt x="25" y="61"/>
                      </a:cubicBezTo>
                      <a:cubicBezTo>
                        <a:pt x="46" y="0"/>
                        <a:pt x="46" y="0"/>
                        <a:pt x="46" y="0"/>
                      </a:cubicBezTo>
                      <a:cubicBezTo>
                        <a:pt x="46" y="0"/>
                        <a:pt x="15" y="17"/>
                        <a:pt x="0" y="41"/>
                      </a:cubicBezTo>
                      <a:close/>
                    </a:path>
                  </a:pathLst>
                </a:custGeom>
                <a:solidFill>
                  <a:srgbClr val="9494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9" name="Freeform 135"/>
                <p:cNvSpPr>
                  <a:spLocks/>
                </p:cNvSpPr>
                <p:nvPr/>
              </p:nvSpPr>
              <p:spPr bwMode="auto">
                <a:xfrm>
                  <a:off x="4074550" y="5761376"/>
                  <a:ext cx="2019300" cy="188913"/>
                </a:xfrm>
                <a:custGeom>
                  <a:avLst/>
                  <a:gdLst>
                    <a:gd name="T0" fmla="*/ 1244 w 1272"/>
                    <a:gd name="T1" fmla="*/ 84 h 119"/>
                    <a:gd name="T2" fmla="*/ 828 w 1272"/>
                    <a:gd name="T3" fmla="*/ 84 h 119"/>
                    <a:gd name="T4" fmla="*/ 776 w 1272"/>
                    <a:gd name="T5" fmla="*/ 21 h 119"/>
                    <a:gd name="T6" fmla="*/ 463 w 1272"/>
                    <a:gd name="T7" fmla="*/ 21 h 119"/>
                    <a:gd name="T8" fmla="*/ 444 w 1272"/>
                    <a:gd name="T9" fmla="*/ 0 h 119"/>
                    <a:gd name="T10" fmla="*/ 250 w 1272"/>
                    <a:gd name="T11" fmla="*/ 0 h 119"/>
                    <a:gd name="T12" fmla="*/ 250 w 1272"/>
                    <a:gd name="T13" fmla="*/ 84 h 119"/>
                    <a:gd name="T14" fmla="*/ 37 w 1272"/>
                    <a:gd name="T15" fmla="*/ 84 h 119"/>
                    <a:gd name="T16" fmla="*/ 0 w 1272"/>
                    <a:gd name="T17" fmla="*/ 119 h 119"/>
                    <a:gd name="T18" fmla="*/ 1272 w 1272"/>
                    <a:gd name="T19" fmla="*/ 119 h 119"/>
                    <a:gd name="T20" fmla="*/ 1244 w 1272"/>
                    <a:gd name="T21" fmla="*/ 8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72" h="119">
                      <a:moveTo>
                        <a:pt x="1244" y="84"/>
                      </a:moveTo>
                      <a:lnTo>
                        <a:pt x="828" y="84"/>
                      </a:lnTo>
                      <a:lnTo>
                        <a:pt x="776" y="21"/>
                      </a:lnTo>
                      <a:lnTo>
                        <a:pt x="463" y="21"/>
                      </a:lnTo>
                      <a:lnTo>
                        <a:pt x="444" y="0"/>
                      </a:lnTo>
                      <a:lnTo>
                        <a:pt x="250" y="0"/>
                      </a:lnTo>
                      <a:lnTo>
                        <a:pt x="250" y="84"/>
                      </a:lnTo>
                      <a:lnTo>
                        <a:pt x="37" y="84"/>
                      </a:lnTo>
                      <a:lnTo>
                        <a:pt x="0" y="119"/>
                      </a:lnTo>
                      <a:lnTo>
                        <a:pt x="1272" y="119"/>
                      </a:lnTo>
                      <a:lnTo>
                        <a:pt x="1244" y="84"/>
                      </a:ln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0" name="Freeform 136"/>
                <p:cNvSpPr>
                  <a:spLocks noEditPoints="1"/>
                </p:cNvSpPr>
                <p:nvPr/>
              </p:nvSpPr>
              <p:spPr bwMode="auto">
                <a:xfrm>
                  <a:off x="4353950" y="5956218"/>
                  <a:ext cx="1498600" cy="134938"/>
                </a:xfrm>
                <a:custGeom>
                  <a:avLst/>
                  <a:gdLst>
                    <a:gd name="T0" fmla="*/ 576 w 581"/>
                    <a:gd name="T1" fmla="*/ 0 h 52"/>
                    <a:gd name="T2" fmla="*/ 5 w 581"/>
                    <a:gd name="T3" fmla="*/ 0 h 52"/>
                    <a:gd name="T4" fmla="*/ 0 w 581"/>
                    <a:gd name="T5" fmla="*/ 4 h 52"/>
                    <a:gd name="T6" fmla="*/ 5 w 581"/>
                    <a:gd name="T7" fmla="*/ 9 h 52"/>
                    <a:gd name="T8" fmla="*/ 37 w 581"/>
                    <a:gd name="T9" fmla="*/ 9 h 52"/>
                    <a:gd name="T10" fmla="*/ 41 w 581"/>
                    <a:gd name="T11" fmla="*/ 12 h 52"/>
                    <a:gd name="T12" fmla="*/ 37 w 581"/>
                    <a:gd name="T13" fmla="*/ 16 h 52"/>
                    <a:gd name="T14" fmla="*/ 31 w 581"/>
                    <a:gd name="T15" fmla="*/ 16 h 52"/>
                    <a:gd name="T16" fmla="*/ 27 w 581"/>
                    <a:gd name="T17" fmla="*/ 19 h 52"/>
                    <a:gd name="T18" fmla="*/ 31 w 581"/>
                    <a:gd name="T19" fmla="*/ 23 h 52"/>
                    <a:gd name="T20" fmla="*/ 49 w 581"/>
                    <a:gd name="T21" fmla="*/ 23 h 52"/>
                    <a:gd name="T22" fmla="*/ 51 w 581"/>
                    <a:gd name="T23" fmla="*/ 25 h 52"/>
                    <a:gd name="T24" fmla="*/ 51 w 581"/>
                    <a:gd name="T25" fmla="*/ 28 h 52"/>
                    <a:gd name="T26" fmla="*/ 49 w 581"/>
                    <a:gd name="T27" fmla="*/ 30 h 52"/>
                    <a:gd name="T28" fmla="*/ 47 w 581"/>
                    <a:gd name="T29" fmla="*/ 32 h 52"/>
                    <a:gd name="T30" fmla="*/ 42 w 581"/>
                    <a:gd name="T31" fmla="*/ 37 h 52"/>
                    <a:gd name="T32" fmla="*/ 41 w 581"/>
                    <a:gd name="T33" fmla="*/ 37 h 52"/>
                    <a:gd name="T34" fmla="*/ 37 w 581"/>
                    <a:gd name="T35" fmla="*/ 40 h 52"/>
                    <a:gd name="T36" fmla="*/ 40 w 581"/>
                    <a:gd name="T37" fmla="*/ 44 h 52"/>
                    <a:gd name="T38" fmla="*/ 90 w 581"/>
                    <a:gd name="T39" fmla="*/ 44 h 52"/>
                    <a:gd name="T40" fmla="*/ 95 w 581"/>
                    <a:gd name="T41" fmla="*/ 49 h 52"/>
                    <a:gd name="T42" fmla="*/ 97 w 581"/>
                    <a:gd name="T43" fmla="*/ 52 h 52"/>
                    <a:gd name="T44" fmla="*/ 237 w 581"/>
                    <a:gd name="T45" fmla="*/ 52 h 52"/>
                    <a:gd name="T46" fmla="*/ 241 w 581"/>
                    <a:gd name="T47" fmla="*/ 48 h 52"/>
                    <a:gd name="T48" fmla="*/ 246 w 581"/>
                    <a:gd name="T49" fmla="*/ 44 h 52"/>
                    <a:gd name="T50" fmla="*/ 384 w 581"/>
                    <a:gd name="T51" fmla="*/ 44 h 52"/>
                    <a:gd name="T52" fmla="*/ 388 w 581"/>
                    <a:gd name="T53" fmla="*/ 41 h 52"/>
                    <a:gd name="T54" fmla="*/ 384 w 581"/>
                    <a:gd name="T55" fmla="*/ 37 h 52"/>
                    <a:gd name="T56" fmla="*/ 326 w 581"/>
                    <a:gd name="T57" fmla="*/ 37 h 52"/>
                    <a:gd name="T58" fmla="*/ 323 w 581"/>
                    <a:gd name="T59" fmla="*/ 34 h 52"/>
                    <a:gd name="T60" fmla="*/ 319 w 581"/>
                    <a:gd name="T61" fmla="*/ 30 h 52"/>
                    <a:gd name="T62" fmla="*/ 317 w 581"/>
                    <a:gd name="T63" fmla="*/ 30 h 52"/>
                    <a:gd name="T64" fmla="*/ 313 w 581"/>
                    <a:gd name="T65" fmla="*/ 27 h 52"/>
                    <a:gd name="T66" fmla="*/ 317 w 581"/>
                    <a:gd name="T67" fmla="*/ 23 h 52"/>
                    <a:gd name="T68" fmla="*/ 555 w 581"/>
                    <a:gd name="T69" fmla="*/ 23 h 52"/>
                    <a:gd name="T70" fmla="*/ 558 w 581"/>
                    <a:gd name="T71" fmla="*/ 20 h 52"/>
                    <a:gd name="T72" fmla="*/ 555 w 581"/>
                    <a:gd name="T73" fmla="*/ 16 h 52"/>
                    <a:gd name="T74" fmla="*/ 525 w 581"/>
                    <a:gd name="T75" fmla="*/ 16 h 52"/>
                    <a:gd name="T76" fmla="*/ 522 w 581"/>
                    <a:gd name="T77" fmla="*/ 12 h 52"/>
                    <a:gd name="T78" fmla="*/ 525 w 581"/>
                    <a:gd name="T79" fmla="*/ 9 h 52"/>
                    <a:gd name="T80" fmla="*/ 576 w 581"/>
                    <a:gd name="T81" fmla="*/ 9 h 52"/>
                    <a:gd name="T82" fmla="*/ 580 w 581"/>
                    <a:gd name="T83" fmla="*/ 5 h 52"/>
                    <a:gd name="T84" fmla="*/ 576 w 581"/>
                    <a:gd name="T85" fmla="*/ 0 h 52"/>
                    <a:gd name="T86" fmla="*/ 265 w 581"/>
                    <a:gd name="T87" fmla="*/ 26 h 52"/>
                    <a:gd name="T88" fmla="*/ 261 w 581"/>
                    <a:gd name="T89" fmla="*/ 30 h 52"/>
                    <a:gd name="T90" fmla="*/ 198 w 581"/>
                    <a:gd name="T91" fmla="*/ 30 h 52"/>
                    <a:gd name="T92" fmla="*/ 194 w 581"/>
                    <a:gd name="T93" fmla="*/ 26 h 52"/>
                    <a:gd name="T94" fmla="*/ 198 w 581"/>
                    <a:gd name="T95" fmla="*/ 23 h 52"/>
                    <a:gd name="T96" fmla="*/ 261 w 581"/>
                    <a:gd name="T97" fmla="*/ 23 h 52"/>
                    <a:gd name="T98" fmla="*/ 265 w 581"/>
                    <a:gd name="T99" fmla="*/ 2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81" h="52">
                      <a:moveTo>
                        <a:pt x="576" y="0"/>
                      </a:moveTo>
                      <a:cubicBezTo>
                        <a:pt x="5" y="0"/>
                        <a:pt x="5" y="0"/>
                        <a:pt x="5" y="0"/>
                      </a:cubicBezTo>
                      <a:cubicBezTo>
                        <a:pt x="3" y="0"/>
                        <a:pt x="1" y="1"/>
                        <a:pt x="0" y="4"/>
                      </a:cubicBezTo>
                      <a:cubicBezTo>
                        <a:pt x="0" y="6"/>
                        <a:pt x="2" y="9"/>
                        <a:pt x="5" y="9"/>
                      </a:cubicBezTo>
                      <a:cubicBezTo>
                        <a:pt x="37" y="9"/>
                        <a:pt x="37" y="9"/>
                        <a:pt x="37" y="9"/>
                      </a:cubicBezTo>
                      <a:cubicBezTo>
                        <a:pt x="39" y="9"/>
                        <a:pt x="41" y="10"/>
                        <a:pt x="41" y="12"/>
                      </a:cubicBezTo>
                      <a:cubicBezTo>
                        <a:pt x="41" y="14"/>
                        <a:pt x="39" y="16"/>
                        <a:pt x="37" y="16"/>
                      </a:cubicBezTo>
                      <a:cubicBezTo>
                        <a:pt x="31" y="16"/>
                        <a:pt x="31" y="16"/>
                        <a:pt x="31" y="16"/>
                      </a:cubicBezTo>
                      <a:cubicBezTo>
                        <a:pt x="29" y="16"/>
                        <a:pt x="27" y="17"/>
                        <a:pt x="27" y="19"/>
                      </a:cubicBezTo>
                      <a:cubicBezTo>
                        <a:pt x="27" y="21"/>
                        <a:pt x="29" y="23"/>
                        <a:pt x="31" y="23"/>
                      </a:cubicBezTo>
                      <a:cubicBezTo>
                        <a:pt x="49" y="23"/>
                        <a:pt x="49" y="23"/>
                        <a:pt x="49" y="23"/>
                      </a:cubicBezTo>
                      <a:cubicBezTo>
                        <a:pt x="50" y="23"/>
                        <a:pt x="51" y="24"/>
                        <a:pt x="51" y="25"/>
                      </a:cubicBezTo>
                      <a:cubicBezTo>
                        <a:pt x="51" y="28"/>
                        <a:pt x="51" y="28"/>
                        <a:pt x="51" y="28"/>
                      </a:cubicBezTo>
                      <a:cubicBezTo>
                        <a:pt x="51" y="29"/>
                        <a:pt x="50" y="30"/>
                        <a:pt x="49" y="30"/>
                      </a:cubicBezTo>
                      <a:cubicBezTo>
                        <a:pt x="48" y="30"/>
                        <a:pt x="47" y="31"/>
                        <a:pt x="47" y="32"/>
                      </a:cubicBezTo>
                      <a:cubicBezTo>
                        <a:pt x="47" y="35"/>
                        <a:pt x="45" y="37"/>
                        <a:pt x="42" y="37"/>
                      </a:cubicBezTo>
                      <a:cubicBezTo>
                        <a:pt x="41" y="37"/>
                        <a:pt x="41" y="37"/>
                        <a:pt x="41" y="37"/>
                      </a:cubicBezTo>
                      <a:cubicBezTo>
                        <a:pt x="39" y="37"/>
                        <a:pt x="37" y="38"/>
                        <a:pt x="37" y="40"/>
                      </a:cubicBezTo>
                      <a:cubicBezTo>
                        <a:pt x="36" y="42"/>
                        <a:pt x="38" y="44"/>
                        <a:pt x="40" y="44"/>
                      </a:cubicBezTo>
                      <a:cubicBezTo>
                        <a:pt x="90" y="44"/>
                        <a:pt x="90" y="44"/>
                        <a:pt x="90" y="44"/>
                      </a:cubicBezTo>
                      <a:cubicBezTo>
                        <a:pt x="93" y="44"/>
                        <a:pt x="95" y="47"/>
                        <a:pt x="95" y="49"/>
                      </a:cubicBezTo>
                      <a:cubicBezTo>
                        <a:pt x="95" y="51"/>
                        <a:pt x="96" y="52"/>
                        <a:pt x="97" y="52"/>
                      </a:cubicBezTo>
                      <a:cubicBezTo>
                        <a:pt x="237" y="52"/>
                        <a:pt x="237" y="52"/>
                        <a:pt x="237" y="52"/>
                      </a:cubicBezTo>
                      <a:cubicBezTo>
                        <a:pt x="239" y="52"/>
                        <a:pt x="241" y="50"/>
                        <a:pt x="241" y="48"/>
                      </a:cubicBezTo>
                      <a:cubicBezTo>
                        <a:pt x="242" y="46"/>
                        <a:pt x="244" y="44"/>
                        <a:pt x="246" y="44"/>
                      </a:cubicBezTo>
                      <a:cubicBezTo>
                        <a:pt x="384" y="44"/>
                        <a:pt x="384" y="44"/>
                        <a:pt x="384" y="44"/>
                      </a:cubicBezTo>
                      <a:cubicBezTo>
                        <a:pt x="386" y="44"/>
                        <a:pt x="388" y="43"/>
                        <a:pt x="388" y="41"/>
                      </a:cubicBezTo>
                      <a:cubicBezTo>
                        <a:pt x="388" y="39"/>
                        <a:pt x="386" y="37"/>
                        <a:pt x="384" y="37"/>
                      </a:cubicBezTo>
                      <a:cubicBezTo>
                        <a:pt x="326" y="37"/>
                        <a:pt x="326" y="37"/>
                        <a:pt x="326" y="37"/>
                      </a:cubicBezTo>
                      <a:cubicBezTo>
                        <a:pt x="324" y="37"/>
                        <a:pt x="323" y="36"/>
                        <a:pt x="323" y="34"/>
                      </a:cubicBezTo>
                      <a:cubicBezTo>
                        <a:pt x="323" y="32"/>
                        <a:pt x="321" y="30"/>
                        <a:pt x="319" y="30"/>
                      </a:cubicBezTo>
                      <a:cubicBezTo>
                        <a:pt x="317" y="30"/>
                        <a:pt x="317" y="30"/>
                        <a:pt x="317" y="30"/>
                      </a:cubicBezTo>
                      <a:cubicBezTo>
                        <a:pt x="315" y="30"/>
                        <a:pt x="314" y="29"/>
                        <a:pt x="313" y="27"/>
                      </a:cubicBezTo>
                      <a:cubicBezTo>
                        <a:pt x="313" y="25"/>
                        <a:pt x="315" y="23"/>
                        <a:pt x="317" y="23"/>
                      </a:cubicBezTo>
                      <a:cubicBezTo>
                        <a:pt x="555" y="23"/>
                        <a:pt x="555" y="23"/>
                        <a:pt x="555" y="23"/>
                      </a:cubicBezTo>
                      <a:cubicBezTo>
                        <a:pt x="556" y="23"/>
                        <a:pt x="558" y="22"/>
                        <a:pt x="558" y="20"/>
                      </a:cubicBezTo>
                      <a:cubicBezTo>
                        <a:pt x="559" y="18"/>
                        <a:pt x="557" y="16"/>
                        <a:pt x="555" y="16"/>
                      </a:cubicBezTo>
                      <a:cubicBezTo>
                        <a:pt x="525" y="16"/>
                        <a:pt x="525" y="16"/>
                        <a:pt x="525" y="16"/>
                      </a:cubicBezTo>
                      <a:cubicBezTo>
                        <a:pt x="523" y="16"/>
                        <a:pt x="522" y="14"/>
                        <a:pt x="522" y="12"/>
                      </a:cubicBezTo>
                      <a:cubicBezTo>
                        <a:pt x="522" y="10"/>
                        <a:pt x="523" y="9"/>
                        <a:pt x="525" y="9"/>
                      </a:cubicBezTo>
                      <a:cubicBezTo>
                        <a:pt x="576" y="9"/>
                        <a:pt x="576" y="9"/>
                        <a:pt x="576" y="9"/>
                      </a:cubicBezTo>
                      <a:cubicBezTo>
                        <a:pt x="578" y="9"/>
                        <a:pt x="580" y="7"/>
                        <a:pt x="580" y="5"/>
                      </a:cubicBezTo>
                      <a:cubicBezTo>
                        <a:pt x="581" y="2"/>
                        <a:pt x="578" y="0"/>
                        <a:pt x="576" y="0"/>
                      </a:cubicBezTo>
                      <a:close/>
                      <a:moveTo>
                        <a:pt x="265" y="26"/>
                      </a:moveTo>
                      <a:cubicBezTo>
                        <a:pt x="265" y="28"/>
                        <a:pt x="263" y="30"/>
                        <a:pt x="261" y="30"/>
                      </a:cubicBezTo>
                      <a:cubicBezTo>
                        <a:pt x="198" y="30"/>
                        <a:pt x="198" y="30"/>
                        <a:pt x="198" y="30"/>
                      </a:cubicBezTo>
                      <a:cubicBezTo>
                        <a:pt x="196" y="30"/>
                        <a:pt x="194" y="28"/>
                        <a:pt x="194" y="26"/>
                      </a:cubicBezTo>
                      <a:cubicBezTo>
                        <a:pt x="194" y="25"/>
                        <a:pt x="196" y="23"/>
                        <a:pt x="198" y="23"/>
                      </a:cubicBezTo>
                      <a:cubicBezTo>
                        <a:pt x="261" y="23"/>
                        <a:pt x="261" y="23"/>
                        <a:pt x="261" y="23"/>
                      </a:cubicBezTo>
                      <a:cubicBezTo>
                        <a:pt x="263" y="23"/>
                        <a:pt x="265" y="25"/>
                        <a:pt x="265" y="26"/>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1" name="Freeform 137"/>
                <p:cNvSpPr>
                  <a:spLocks/>
                </p:cNvSpPr>
                <p:nvPr/>
              </p:nvSpPr>
              <p:spPr bwMode="auto">
                <a:xfrm>
                  <a:off x="5627126" y="3915655"/>
                  <a:ext cx="488950" cy="271463"/>
                </a:xfrm>
                <a:custGeom>
                  <a:avLst/>
                  <a:gdLst>
                    <a:gd name="T0" fmla="*/ 38 w 189"/>
                    <a:gd name="T1" fmla="*/ 30 h 106"/>
                    <a:gd name="T2" fmla="*/ 45 w 189"/>
                    <a:gd name="T3" fmla="*/ 31 h 106"/>
                    <a:gd name="T4" fmla="*/ 93 w 189"/>
                    <a:gd name="T5" fmla="*/ 0 h 106"/>
                    <a:gd name="T6" fmla="*/ 147 w 189"/>
                    <a:gd name="T7" fmla="*/ 53 h 106"/>
                    <a:gd name="T8" fmla="*/ 145 w 189"/>
                    <a:gd name="T9" fmla="*/ 65 h 106"/>
                    <a:gd name="T10" fmla="*/ 164 w 189"/>
                    <a:gd name="T11" fmla="*/ 56 h 106"/>
                    <a:gd name="T12" fmla="*/ 189 w 189"/>
                    <a:gd name="T13" fmla="*/ 81 h 106"/>
                    <a:gd name="T14" fmla="*/ 164 w 189"/>
                    <a:gd name="T15" fmla="*/ 106 h 106"/>
                    <a:gd name="T16" fmla="*/ 93 w 189"/>
                    <a:gd name="T17" fmla="*/ 106 h 106"/>
                    <a:gd name="T18" fmla="*/ 38 w 189"/>
                    <a:gd name="T19" fmla="*/ 106 h 106"/>
                    <a:gd name="T20" fmla="*/ 0 w 189"/>
                    <a:gd name="T21" fmla="*/ 68 h 106"/>
                    <a:gd name="T22" fmla="*/ 38 w 189"/>
                    <a:gd name="T23" fmla="*/ 3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6">
                      <a:moveTo>
                        <a:pt x="38" y="30"/>
                      </a:moveTo>
                      <a:cubicBezTo>
                        <a:pt x="40" y="30"/>
                        <a:pt x="43" y="30"/>
                        <a:pt x="45" y="31"/>
                      </a:cubicBezTo>
                      <a:cubicBezTo>
                        <a:pt x="54" y="12"/>
                        <a:pt x="72" y="0"/>
                        <a:pt x="93" y="0"/>
                      </a:cubicBezTo>
                      <a:cubicBezTo>
                        <a:pt x="123" y="0"/>
                        <a:pt x="147" y="23"/>
                        <a:pt x="147" y="53"/>
                      </a:cubicBezTo>
                      <a:cubicBezTo>
                        <a:pt x="147" y="57"/>
                        <a:pt x="146" y="61"/>
                        <a:pt x="145" y="65"/>
                      </a:cubicBezTo>
                      <a:cubicBezTo>
                        <a:pt x="150" y="59"/>
                        <a:pt x="157" y="56"/>
                        <a:pt x="164" y="56"/>
                      </a:cubicBezTo>
                      <a:cubicBezTo>
                        <a:pt x="178" y="56"/>
                        <a:pt x="189" y="67"/>
                        <a:pt x="189" y="81"/>
                      </a:cubicBezTo>
                      <a:cubicBezTo>
                        <a:pt x="189" y="95"/>
                        <a:pt x="178" y="106"/>
                        <a:pt x="164" y="106"/>
                      </a:cubicBezTo>
                      <a:cubicBezTo>
                        <a:pt x="150" y="106"/>
                        <a:pt x="113" y="106"/>
                        <a:pt x="93" y="106"/>
                      </a:cubicBezTo>
                      <a:cubicBezTo>
                        <a:pt x="82" y="106"/>
                        <a:pt x="48" y="106"/>
                        <a:pt x="38" y="106"/>
                      </a:cubicBezTo>
                      <a:cubicBezTo>
                        <a:pt x="17" y="106"/>
                        <a:pt x="0" y="89"/>
                        <a:pt x="0" y="68"/>
                      </a:cubicBezTo>
                      <a:cubicBezTo>
                        <a:pt x="0" y="47"/>
                        <a:pt x="17" y="30"/>
                        <a:pt x="38" y="3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2" name="Freeform 138"/>
                <p:cNvSpPr>
                  <a:spLocks/>
                </p:cNvSpPr>
                <p:nvPr/>
              </p:nvSpPr>
              <p:spPr bwMode="auto">
                <a:xfrm>
                  <a:off x="4157100" y="4192506"/>
                  <a:ext cx="338138" cy="190500"/>
                </a:xfrm>
                <a:custGeom>
                  <a:avLst/>
                  <a:gdLst>
                    <a:gd name="T0" fmla="*/ 26 w 131"/>
                    <a:gd name="T1" fmla="*/ 21 h 74"/>
                    <a:gd name="T2" fmla="*/ 31 w 131"/>
                    <a:gd name="T3" fmla="*/ 22 h 74"/>
                    <a:gd name="T4" fmla="*/ 65 w 131"/>
                    <a:gd name="T5" fmla="*/ 0 h 74"/>
                    <a:gd name="T6" fmla="*/ 102 w 131"/>
                    <a:gd name="T7" fmla="*/ 37 h 74"/>
                    <a:gd name="T8" fmla="*/ 101 w 131"/>
                    <a:gd name="T9" fmla="*/ 45 h 74"/>
                    <a:gd name="T10" fmla="*/ 114 w 131"/>
                    <a:gd name="T11" fmla="*/ 39 h 74"/>
                    <a:gd name="T12" fmla="*/ 131 w 131"/>
                    <a:gd name="T13" fmla="*/ 56 h 74"/>
                    <a:gd name="T14" fmla="*/ 114 w 131"/>
                    <a:gd name="T15" fmla="*/ 74 h 74"/>
                    <a:gd name="T16" fmla="*/ 65 w 131"/>
                    <a:gd name="T17" fmla="*/ 74 h 74"/>
                    <a:gd name="T18" fmla="*/ 26 w 131"/>
                    <a:gd name="T19" fmla="*/ 74 h 74"/>
                    <a:gd name="T20" fmla="*/ 0 w 131"/>
                    <a:gd name="T21" fmla="*/ 47 h 74"/>
                    <a:gd name="T22" fmla="*/ 26 w 131"/>
                    <a:gd name="T23" fmla="*/ 2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1" h="74">
                      <a:moveTo>
                        <a:pt x="26" y="21"/>
                      </a:moveTo>
                      <a:cubicBezTo>
                        <a:pt x="28" y="21"/>
                        <a:pt x="30" y="21"/>
                        <a:pt x="31" y="22"/>
                      </a:cubicBezTo>
                      <a:cubicBezTo>
                        <a:pt x="37" y="9"/>
                        <a:pt x="50" y="0"/>
                        <a:pt x="65" y="0"/>
                      </a:cubicBezTo>
                      <a:cubicBezTo>
                        <a:pt x="85" y="0"/>
                        <a:pt x="102" y="17"/>
                        <a:pt x="102" y="37"/>
                      </a:cubicBezTo>
                      <a:cubicBezTo>
                        <a:pt x="102" y="40"/>
                        <a:pt x="101" y="42"/>
                        <a:pt x="101" y="45"/>
                      </a:cubicBezTo>
                      <a:cubicBezTo>
                        <a:pt x="104" y="41"/>
                        <a:pt x="109" y="39"/>
                        <a:pt x="114" y="39"/>
                      </a:cubicBezTo>
                      <a:cubicBezTo>
                        <a:pt x="123" y="39"/>
                        <a:pt x="131" y="47"/>
                        <a:pt x="131" y="56"/>
                      </a:cubicBezTo>
                      <a:cubicBezTo>
                        <a:pt x="131" y="66"/>
                        <a:pt x="123" y="74"/>
                        <a:pt x="114" y="74"/>
                      </a:cubicBezTo>
                      <a:cubicBezTo>
                        <a:pt x="104" y="74"/>
                        <a:pt x="78" y="74"/>
                        <a:pt x="65" y="74"/>
                      </a:cubicBezTo>
                      <a:cubicBezTo>
                        <a:pt x="57" y="74"/>
                        <a:pt x="33" y="74"/>
                        <a:pt x="26" y="74"/>
                      </a:cubicBezTo>
                      <a:cubicBezTo>
                        <a:pt x="12" y="74"/>
                        <a:pt x="0" y="62"/>
                        <a:pt x="0" y="47"/>
                      </a:cubicBezTo>
                      <a:cubicBezTo>
                        <a:pt x="0" y="33"/>
                        <a:pt x="12" y="21"/>
                        <a:pt x="26"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3" name="Freeform 139"/>
                <p:cNvSpPr>
                  <a:spLocks/>
                </p:cNvSpPr>
                <p:nvPr/>
              </p:nvSpPr>
              <p:spPr bwMode="auto">
                <a:xfrm>
                  <a:off x="5215963" y="4295693"/>
                  <a:ext cx="36513" cy="41275"/>
                </a:xfrm>
                <a:custGeom>
                  <a:avLst/>
                  <a:gdLst>
                    <a:gd name="T0" fmla="*/ 23 w 23"/>
                    <a:gd name="T1" fmla="*/ 26 h 26"/>
                    <a:gd name="T2" fmla="*/ 0 w 23"/>
                    <a:gd name="T3" fmla="*/ 26 h 26"/>
                    <a:gd name="T4" fmla="*/ 0 w 23"/>
                    <a:gd name="T5" fmla="*/ 0 h 26"/>
                    <a:gd name="T6" fmla="*/ 23 w 23"/>
                    <a:gd name="T7" fmla="*/ 26 h 26"/>
                  </a:gdLst>
                  <a:ahLst/>
                  <a:cxnLst>
                    <a:cxn ang="0">
                      <a:pos x="T0" y="T1"/>
                    </a:cxn>
                    <a:cxn ang="0">
                      <a:pos x="T2" y="T3"/>
                    </a:cxn>
                    <a:cxn ang="0">
                      <a:pos x="T4" y="T5"/>
                    </a:cxn>
                    <a:cxn ang="0">
                      <a:pos x="T6" y="T7"/>
                    </a:cxn>
                  </a:cxnLst>
                  <a:rect l="0" t="0" r="r" b="b"/>
                  <a:pathLst>
                    <a:path w="23" h="26">
                      <a:moveTo>
                        <a:pt x="23" y="26"/>
                      </a:moveTo>
                      <a:lnTo>
                        <a:pt x="0" y="26"/>
                      </a:lnTo>
                      <a:lnTo>
                        <a:pt x="0" y="0"/>
                      </a:lnTo>
                      <a:lnTo>
                        <a:pt x="23" y="26"/>
                      </a:ln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4" name="Freeform 140"/>
                <p:cNvSpPr>
                  <a:spLocks/>
                </p:cNvSpPr>
                <p:nvPr/>
              </p:nvSpPr>
              <p:spPr bwMode="auto">
                <a:xfrm>
                  <a:off x="5265175" y="4295693"/>
                  <a:ext cx="38100" cy="41275"/>
                </a:xfrm>
                <a:custGeom>
                  <a:avLst/>
                  <a:gdLst>
                    <a:gd name="T0" fmla="*/ 24 w 24"/>
                    <a:gd name="T1" fmla="*/ 26 h 26"/>
                    <a:gd name="T2" fmla="*/ 0 w 24"/>
                    <a:gd name="T3" fmla="*/ 26 h 26"/>
                    <a:gd name="T4" fmla="*/ 0 w 24"/>
                    <a:gd name="T5" fmla="*/ 0 h 26"/>
                    <a:gd name="T6" fmla="*/ 24 w 24"/>
                    <a:gd name="T7" fmla="*/ 26 h 26"/>
                  </a:gdLst>
                  <a:ahLst/>
                  <a:cxnLst>
                    <a:cxn ang="0">
                      <a:pos x="T0" y="T1"/>
                    </a:cxn>
                    <a:cxn ang="0">
                      <a:pos x="T2" y="T3"/>
                    </a:cxn>
                    <a:cxn ang="0">
                      <a:pos x="T4" y="T5"/>
                    </a:cxn>
                    <a:cxn ang="0">
                      <a:pos x="T6" y="T7"/>
                    </a:cxn>
                  </a:cxnLst>
                  <a:rect l="0" t="0" r="r" b="b"/>
                  <a:pathLst>
                    <a:path w="24" h="26">
                      <a:moveTo>
                        <a:pt x="24" y="26"/>
                      </a:moveTo>
                      <a:lnTo>
                        <a:pt x="0" y="26"/>
                      </a:lnTo>
                      <a:lnTo>
                        <a:pt x="0" y="0"/>
                      </a:lnTo>
                      <a:lnTo>
                        <a:pt x="24" y="26"/>
                      </a:ln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5" name="Freeform 141"/>
                <p:cNvSpPr>
                  <a:spLocks/>
                </p:cNvSpPr>
                <p:nvPr/>
              </p:nvSpPr>
              <p:spPr bwMode="auto">
                <a:xfrm>
                  <a:off x="5315975" y="4295693"/>
                  <a:ext cx="39688" cy="41275"/>
                </a:xfrm>
                <a:custGeom>
                  <a:avLst/>
                  <a:gdLst>
                    <a:gd name="T0" fmla="*/ 25 w 25"/>
                    <a:gd name="T1" fmla="*/ 26 h 26"/>
                    <a:gd name="T2" fmla="*/ 0 w 25"/>
                    <a:gd name="T3" fmla="*/ 26 h 26"/>
                    <a:gd name="T4" fmla="*/ 0 w 25"/>
                    <a:gd name="T5" fmla="*/ 0 h 26"/>
                    <a:gd name="T6" fmla="*/ 25 w 25"/>
                    <a:gd name="T7" fmla="*/ 26 h 26"/>
                  </a:gdLst>
                  <a:ahLst/>
                  <a:cxnLst>
                    <a:cxn ang="0">
                      <a:pos x="T0" y="T1"/>
                    </a:cxn>
                    <a:cxn ang="0">
                      <a:pos x="T2" y="T3"/>
                    </a:cxn>
                    <a:cxn ang="0">
                      <a:pos x="T4" y="T5"/>
                    </a:cxn>
                    <a:cxn ang="0">
                      <a:pos x="T6" y="T7"/>
                    </a:cxn>
                  </a:cxnLst>
                  <a:rect l="0" t="0" r="r" b="b"/>
                  <a:pathLst>
                    <a:path w="25" h="26">
                      <a:moveTo>
                        <a:pt x="25" y="26"/>
                      </a:moveTo>
                      <a:lnTo>
                        <a:pt x="0" y="26"/>
                      </a:lnTo>
                      <a:lnTo>
                        <a:pt x="0" y="0"/>
                      </a:lnTo>
                      <a:lnTo>
                        <a:pt x="25" y="26"/>
                      </a:ln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6" name="Freeform 142"/>
                <p:cNvSpPr>
                  <a:spLocks/>
                </p:cNvSpPr>
                <p:nvPr/>
              </p:nvSpPr>
              <p:spPr bwMode="auto">
                <a:xfrm>
                  <a:off x="5368363" y="4295693"/>
                  <a:ext cx="34925" cy="41275"/>
                </a:xfrm>
                <a:custGeom>
                  <a:avLst/>
                  <a:gdLst>
                    <a:gd name="T0" fmla="*/ 22 w 22"/>
                    <a:gd name="T1" fmla="*/ 26 h 26"/>
                    <a:gd name="T2" fmla="*/ 0 w 22"/>
                    <a:gd name="T3" fmla="*/ 26 h 26"/>
                    <a:gd name="T4" fmla="*/ 0 w 22"/>
                    <a:gd name="T5" fmla="*/ 0 h 26"/>
                    <a:gd name="T6" fmla="*/ 22 w 22"/>
                    <a:gd name="T7" fmla="*/ 26 h 26"/>
                  </a:gdLst>
                  <a:ahLst/>
                  <a:cxnLst>
                    <a:cxn ang="0">
                      <a:pos x="T0" y="T1"/>
                    </a:cxn>
                    <a:cxn ang="0">
                      <a:pos x="T2" y="T3"/>
                    </a:cxn>
                    <a:cxn ang="0">
                      <a:pos x="T4" y="T5"/>
                    </a:cxn>
                    <a:cxn ang="0">
                      <a:pos x="T6" y="T7"/>
                    </a:cxn>
                  </a:cxnLst>
                  <a:rect l="0" t="0" r="r" b="b"/>
                  <a:pathLst>
                    <a:path w="22" h="26">
                      <a:moveTo>
                        <a:pt x="22" y="26"/>
                      </a:moveTo>
                      <a:lnTo>
                        <a:pt x="0" y="26"/>
                      </a:lnTo>
                      <a:lnTo>
                        <a:pt x="0" y="0"/>
                      </a:lnTo>
                      <a:lnTo>
                        <a:pt x="22" y="26"/>
                      </a:ln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 name="Freeform 143"/>
                <p:cNvSpPr>
                  <a:spLocks/>
                </p:cNvSpPr>
                <p:nvPr/>
              </p:nvSpPr>
              <p:spPr bwMode="auto">
                <a:xfrm>
                  <a:off x="2266388" y="6756318"/>
                  <a:ext cx="4103688" cy="196850"/>
                </a:xfrm>
                <a:custGeom>
                  <a:avLst/>
                  <a:gdLst>
                    <a:gd name="T0" fmla="*/ 1551 w 1589"/>
                    <a:gd name="T1" fmla="*/ 0 h 77"/>
                    <a:gd name="T2" fmla="*/ 38 w 1589"/>
                    <a:gd name="T3" fmla="*/ 0 h 77"/>
                    <a:gd name="T4" fmla="*/ 0 w 1589"/>
                    <a:gd name="T5" fmla="*/ 39 h 77"/>
                    <a:gd name="T6" fmla="*/ 38 w 1589"/>
                    <a:gd name="T7" fmla="*/ 77 h 77"/>
                    <a:gd name="T8" fmla="*/ 1551 w 1589"/>
                    <a:gd name="T9" fmla="*/ 77 h 77"/>
                    <a:gd name="T10" fmla="*/ 1589 w 1589"/>
                    <a:gd name="T11" fmla="*/ 39 h 77"/>
                    <a:gd name="T12" fmla="*/ 1551 w 1589"/>
                    <a:gd name="T13" fmla="*/ 0 h 77"/>
                  </a:gdLst>
                  <a:ahLst/>
                  <a:cxnLst>
                    <a:cxn ang="0">
                      <a:pos x="T0" y="T1"/>
                    </a:cxn>
                    <a:cxn ang="0">
                      <a:pos x="T2" y="T3"/>
                    </a:cxn>
                    <a:cxn ang="0">
                      <a:pos x="T4" y="T5"/>
                    </a:cxn>
                    <a:cxn ang="0">
                      <a:pos x="T6" y="T7"/>
                    </a:cxn>
                    <a:cxn ang="0">
                      <a:pos x="T8" y="T9"/>
                    </a:cxn>
                    <a:cxn ang="0">
                      <a:pos x="T10" y="T11"/>
                    </a:cxn>
                    <a:cxn ang="0">
                      <a:pos x="T12" y="T13"/>
                    </a:cxn>
                  </a:cxnLst>
                  <a:rect l="0" t="0" r="r" b="b"/>
                  <a:pathLst>
                    <a:path w="1589" h="77">
                      <a:moveTo>
                        <a:pt x="1551" y="0"/>
                      </a:moveTo>
                      <a:cubicBezTo>
                        <a:pt x="38" y="0"/>
                        <a:pt x="38" y="0"/>
                        <a:pt x="38" y="0"/>
                      </a:cubicBezTo>
                      <a:cubicBezTo>
                        <a:pt x="17" y="0"/>
                        <a:pt x="0" y="18"/>
                        <a:pt x="0" y="39"/>
                      </a:cubicBezTo>
                      <a:cubicBezTo>
                        <a:pt x="0" y="60"/>
                        <a:pt x="17" y="77"/>
                        <a:pt x="38" y="77"/>
                      </a:cubicBezTo>
                      <a:cubicBezTo>
                        <a:pt x="1551" y="77"/>
                        <a:pt x="1551" y="77"/>
                        <a:pt x="1551" y="77"/>
                      </a:cubicBezTo>
                      <a:cubicBezTo>
                        <a:pt x="1572" y="77"/>
                        <a:pt x="1589" y="60"/>
                        <a:pt x="1589" y="39"/>
                      </a:cubicBezTo>
                      <a:cubicBezTo>
                        <a:pt x="1589" y="18"/>
                        <a:pt x="1572" y="0"/>
                        <a:pt x="1551" y="0"/>
                      </a:cubicBezTo>
                    </a:path>
                  </a:pathLst>
                </a:custGeom>
                <a:solidFill>
                  <a:schemeClr val="accent6">
                    <a:lumMod val="50000"/>
                    <a:lumOff val="50000"/>
                  </a:schemeClr>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78" name="Freeform 145"/>
                <p:cNvSpPr>
                  <a:spLocks/>
                </p:cNvSpPr>
                <p:nvPr/>
              </p:nvSpPr>
              <p:spPr bwMode="auto">
                <a:xfrm>
                  <a:off x="4366650" y="4948156"/>
                  <a:ext cx="314325" cy="425450"/>
                </a:xfrm>
                <a:custGeom>
                  <a:avLst/>
                  <a:gdLst>
                    <a:gd name="T0" fmla="*/ 122 w 122"/>
                    <a:gd name="T1" fmla="*/ 143 h 166"/>
                    <a:gd name="T2" fmla="*/ 0 w 122"/>
                    <a:gd name="T3" fmla="*/ 67 h 166"/>
                    <a:gd name="T4" fmla="*/ 0 w 122"/>
                    <a:gd name="T5" fmla="*/ 3 h 166"/>
                    <a:gd name="T6" fmla="*/ 94 w 122"/>
                    <a:gd name="T7" fmla="*/ 0 h 166"/>
                    <a:gd name="T8" fmla="*/ 95 w 122"/>
                    <a:gd name="T9" fmla="*/ 7 h 166"/>
                    <a:gd name="T10" fmla="*/ 122 w 122"/>
                    <a:gd name="T11" fmla="*/ 143 h 166"/>
                  </a:gdLst>
                  <a:ahLst/>
                  <a:cxnLst>
                    <a:cxn ang="0">
                      <a:pos x="T0" y="T1"/>
                    </a:cxn>
                    <a:cxn ang="0">
                      <a:pos x="T2" y="T3"/>
                    </a:cxn>
                    <a:cxn ang="0">
                      <a:pos x="T4" y="T5"/>
                    </a:cxn>
                    <a:cxn ang="0">
                      <a:pos x="T6" y="T7"/>
                    </a:cxn>
                    <a:cxn ang="0">
                      <a:pos x="T8" y="T9"/>
                    </a:cxn>
                    <a:cxn ang="0">
                      <a:pos x="T10" y="T11"/>
                    </a:cxn>
                  </a:cxnLst>
                  <a:rect l="0" t="0" r="r" b="b"/>
                  <a:pathLst>
                    <a:path w="122" h="166">
                      <a:moveTo>
                        <a:pt x="122" y="143"/>
                      </a:moveTo>
                      <a:cubicBezTo>
                        <a:pt x="49" y="166"/>
                        <a:pt x="0" y="67"/>
                        <a:pt x="0" y="67"/>
                      </a:cubicBezTo>
                      <a:cubicBezTo>
                        <a:pt x="0" y="3"/>
                        <a:pt x="0" y="3"/>
                        <a:pt x="0" y="3"/>
                      </a:cubicBezTo>
                      <a:cubicBezTo>
                        <a:pt x="94" y="0"/>
                        <a:pt x="94" y="0"/>
                        <a:pt x="94" y="0"/>
                      </a:cubicBezTo>
                      <a:cubicBezTo>
                        <a:pt x="95" y="7"/>
                        <a:pt x="95" y="7"/>
                        <a:pt x="95" y="7"/>
                      </a:cubicBezTo>
                      <a:cubicBezTo>
                        <a:pt x="95" y="83"/>
                        <a:pt x="95" y="117"/>
                        <a:pt x="122" y="14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 name="Freeform 146"/>
                <p:cNvSpPr>
                  <a:spLocks/>
                </p:cNvSpPr>
                <p:nvPr/>
              </p:nvSpPr>
              <p:spPr bwMode="auto">
                <a:xfrm>
                  <a:off x="3566550" y="6742031"/>
                  <a:ext cx="282575" cy="114300"/>
                </a:xfrm>
                <a:custGeom>
                  <a:avLst/>
                  <a:gdLst>
                    <a:gd name="T0" fmla="*/ 110 w 110"/>
                    <a:gd name="T1" fmla="*/ 44 h 44"/>
                    <a:gd name="T2" fmla="*/ 110 w 110"/>
                    <a:gd name="T3" fmla="*/ 0 h 44"/>
                    <a:gd name="T4" fmla="*/ 61 w 110"/>
                    <a:gd name="T5" fmla="*/ 0 h 44"/>
                    <a:gd name="T6" fmla="*/ 0 w 110"/>
                    <a:gd name="T7" fmla="*/ 44 h 44"/>
                    <a:gd name="T8" fmla="*/ 110 w 110"/>
                    <a:gd name="T9" fmla="*/ 44 h 44"/>
                  </a:gdLst>
                  <a:ahLst/>
                  <a:cxnLst>
                    <a:cxn ang="0">
                      <a:pos x="T0" y="T1"/>
                    </a:cxn>
                    <a:cxn ang="0">
                      <a:pos x="T2" y="T3"/>
                    </a:cxn>
                    <a:cxn ang="0">
                      <a:pos x="T4" y="T5"/>
                    </a:cxn>
                    <a:cxn ang="0">
                      <a:pos x="T6" y="T7"/>
                    </a:cxn>
                    <a:cxn ang="0">
                      <a:pos x="T8" y="T9"/>
                    </a:cxn>
                  </a:cxnLst>
                  <a:rect l="0" t="0" r="r" b="b"/>
                  <a:pathLst>
                    <a:path w="110" h="44">
                      <a:moveTo>
                        <a:pt x="110" y="44"/>
                      </a:moveTo>
                      <a:cubicBezTo>
                        <a:pt x="110" y="0"/>
                        <a:pt x="110" y="0"/>
                        <a:pt x="110" y="0"/>
                      </a:cubicBezTo>
                      <a:cubicBezTo>
                        <a:pt x="61" y="0"/>
                        <a:pt x="61" y="0"/>
                        <a:pt x="61" y="0"/>
                      </a:cubicBezTo>
                      <a:cubicBezTo>
                        <a:pt x="33" y="0"/>
                        <a:pt x="9" y="18"/>
                        <a:pt x="0" y="44"/>
                      </a:cubicBezTo>
                      <a:lnTo>
                        <a:pt x="110" y="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 name="Freeform 147"/>
                <p:cNvSpPr>
                  <a:spLocks/>
                </p:cNvSpPr>
                <p:nvPr/>
              </p:nvSpPr>
              <p:spPr bwMode="auto">
                <a:xfrm>
                  <a:off x="3584013" y="6742031"/>
                  <a:ext cx="263525" cy="77788"/>
                </a:xfrm>
                <a:custGeom>
                  <a:avLst/>
                  <a:gdLst>
                    <a:gd name="T0" fmla="*/ 54 w 102"/>
                    <a:gd name="T1" fmla="*/ 0 h 30"/>
                    <a:gd name="T2" fmla="*/ 0 w 102"/>
                    <a:gd name="T3" fmla="*/ 30 h 30"/>
                    <a:gd name="T4" fmla="*/ 69 w 102"/>
                    <a:gd name="T5" fmla="*/ 30 h 30"/>
                    <a:gd name="T6" fmla="*/ 102 w 102"/>
                    <a:gd name="T7" fmla="*/ 0 h 30"/>
                    <a:gd name="T8" fmla="*/ 54 w 102"/>
                    <a:gd name="T9" fmla="*/ 0 h 30"/>
                  </a:gdLst>
                  <a:ahLst/>
                  <a:cxnLst>
                    <a:cxn ang="0">
                      <a:pos x="T0" y="T1"/>
                    </a:cxn>
                    <a:cxn ang="0">
                      <a:pos x="T2" y="T3"/>
                    </a:cxn>
                    <a:cxn ang="0">
                      <a:pos x="T4" y="T5"/>
                    </a:cxn>
                    <a:cxn ang="0">
                      <a:pos x="T6" y="T7"/>
                    </a:cxn>
                    <a:cxn ang="0">
                      <a:pos x="T8" y="T9"/>
                    </a:cxn>
                  </a:cxnLst>
                  <a:rect l="0" t="0" r="r" b="b"/>
                  <a:pathLst>
                    <a:path w="102" h="30">
                      <a:moveTo>
                        <a:pt x="54" y="0"/>
                      </a:moveTo>
                      <a:cubicBezTo>
                        <a:pt x="31" y="0"/>
                        <a:pt x="12" y="12"/>
                        <a:pt x="0" y="30"/>
                      </a:cubicBezTo>
                      <a:cubicBezTo>
                        <a:pt x="69" y="30"/>
                        <a:pt x="69" y="30"/>
                        <a:pt x="69" y="30"/>
                      </a:cubicBezTo>
                      <a:cubicBezTo>
                        <a:pt x="86" y="30"/>
                        <a:pt x="100" y="17"/>
                        <a:pt x="102" y="0"/>
                      </a:cubicBezTo>
                      <a:lnTo>
                        <a:pt x="54" y="0"/>
                      </a:lnTo>
                      <a:close/>
                    </a:path>
                  </a:pathLst>
                </a:custGeom>
                <a:solidFill>
                  <a:srgbClr val="D0B2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 name="Freeform 148"/>
                <p:cNvSpPr>
                  <a:spLocks/>
                </p:cNvSpPr>
                <p:nvPr/>
              </p:nvSpPr>
              <p:spPr bwMode="auto">
                <a:xfrm>
                  <a:off x="3715775" y="5964156"/>
                  <a:ext cx="668338" cy="777875"/>
                </a:xfrm>
                <a:custGeom>
                  <a:avLst/>
                  <a:gdLst>
                    <a:gd name="T0" fmla="*/ 142 w 259"/>
                    <a:gd name="T1" fmla="*/ 0 h 303"/>
                    <a:gd name="T2" fmla="*/ 142 w 259"/>
                    <a:gd name="T3" fmla="*/ 1 h 303"/>
                    <a:gd name="T4" fmla="*/ 75 w 259"/>
                    <a:gd name="T5" fmla="*/ 1 h 303"/>
                    <a:gd name="T6" fmla="*/ 0 w 259"/>
                    <a:gd name="T7" fmla="*/ 83 h 303"/>
                    <a:gd name="T8" fmla="*/ 0 w 259"/>
                    <a:gd name="T9" fmla="*/ 83 h 303"/>
                    <a:gd name="T10" fmla="*/ 0 w 259"/>
                    <a:gd name="T11" fmla="*/ 86 h 303"/>
                    <a:gd name="T12" fmla="*/ 0 w 259"/>
                    <a:gd name="T13" fmla="*/ 87 h 303"/>
                    <a:gd name="T14" fmla="*/ 0 w 259"/>
                    <a:gd name="T15" fmla="*/ 303 h 303"/>
                    <a:gd name="T16" fmla="*/ 50 w 259"/>
                    <a:gd name="T17" fmla="*/ 303 h 303"/>
                    <a:gd name="T18" fmla="*/ 67 w 259"/>
                    <a:gd name="T19" fmla="*/ 91 h 303"/>
                    <a:gd name="T20" fmla="*/ 180 w 259"/>
                    <a:gd name="T21" fmla="*/ 92 h 303"/>
                    <a:gd name="T22" fmla="*/ 182 w 259"/>
                    <a:gd name="T23" fmla="*/ 88 h 303"/>
                    <a:gd name="T24" fmla="*/ 259 w 259"/>
                    <a:gd name="T25" fmla="*/ 0 h 303"/>
                    <a:gd name="T26" fmla="*/ 142 w 259"/>
                    <a:gd name="T27"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9" h="303">
                      <a:moveTo>
                        <a:pt x="142" y="0"/>
                      </a:moveTo>
                      <a:cubicBezTo>
                        <a:pt x="142" y="1"/>
                        <a:pt x="142" y="1"/>
                        <a:pt x="142" y="1"/>
                      </a:cubicBezTo>
                      <a:cubicBezTo>
                        <a:pt x="75" y="1"/>
                        <a:pt x="75" y="1"/>
                        <a:pt x="75" y="1"/>
                      </a:cubicBezTo>
                      <a:cubicBezTo>
                        <a:pt x="34" y="1"/>
                        <a:pt x="1" y="43"/>
                        <a:pt x="0" y="83"/>
                      </a:cubicBezTo>
                      <a:cubicBezTo>
                        <a:pt x="0" y="83"/>
                        <a:pt x="0" y="83"/>
                        <a:pt x="0" y="83"/>
                      </a:cubicBezTo>
                      <a:cubicBezTo>
                        <a:pt x="0" y="86"/>
                        <a:pt x="0" y="86"/>
                        <a:pt x="0" y="86"/>
                      </a:cubicBezTo>
                      <a:cubicBezTo>
                        <a:pt x="0" y="87"/>
                        <a:pt x="0" y="87"/>
                        <a:pt x="0" y="87"/>
                      </a:cubicBezTo>
                      <a:cubicBezTo>
                        <a:pt x="0" y="303"/>
                        <a:pt x="0" y="303"/>
                        <a:pt x="0" y="303"/>
                      </a:cubicBezTo>
                      <a:cubicBezTo>
                        <a:pt x="50" y="303"/>
                        <a:pt x="50" y="303"/>
                        <a:pt x="50" y="303"/>
                      </a:cubicBezTo>
                      <a:cubicBezTo>
                        <a:pt x="67" y="91"/>
                        <a:pt x="67" y="91"/>
                        <a:pt x="67" y="91"/>
                      </a:cubicBezTo>
                      <a:cubicBezTo>
                        <a:pt x="180" y="92"/>
                        <a:pt x="180" y="92"/>
                        <a:pt x="180" y="92"/>
                      </a:cubicBezTo>
                      <a:cubicBezTo>
                        <a:pt x="181" y="87"/>
                        <a:pt x="182" y="88"/>
                        <a:pt x="182" y="88"/>
                      </a:cubicBezTo>
                      <a:cubicBezTo>
                        <a:pt x="225" y="88"/>
                        <a:pt x="259" y="43"/>
                        <a:pt x="259" y="0"/>
                      </a:cubicBezTo>
                      <a:lnTo>
                        <a:pt x="142" y="0"/>
                      </a:lnTo>
                      <a:close/>
                    </a:path>
                  </a:pathLst>
                </a:custGeom>
                <a:solidFill>
                  <a:srgbClr val="4D00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 name="Freeform 149"/>
                <p:cNvSpPr>
                  <a:spLocks/>
                </p:cNvSpPr>
                <p:nvPr/>
              </p:nvSpPr>
              <p:spPr bwMode="auto">
                <a:xfrm>
                  <a:off x="3934850" y="5976856"/>
                  <a:ext cx="668338" cy="779463"/>
                </a:xfrm>
                <a:custGeom>
                  <a:avLst/>
                  <a:gdLst>
                    <a:gd name="T0" fmla="*/ 133 w 259"/>
                    <a:gd name="T1" fmla="*/ 0 h 303"/>
                    <a:gd name="T2" fmla="*/ 133 w 259"/>
                    <a:gd name="T3" fmla="*/ 1 h 303"/>
                    <a:gd name="T4" fmla="*/ 75 w 259"/>
                    <a:gd name="T5" fmla="*/ 1 h 303"/>
                    <a:gd name="T6" fmla="*/ 0 w 259"/>
                    <a:gd name="T7" fmla="*/ 83 h 303"/>
                    <a:gd name="T8" fmla="*/ 0 w 259"/>
                    <a:gd name="T9" fmla="*/ 83 h 303"/>
                    <a:gd name="T10" fmla="*/ 0 w 259"/>
                    <a:gd name="T11" fmla="*/ 86 h 303"/>
                    <a:gd name="T12" fmla="*/ 0 w 259"/>
                    <a:gd name="T13" fmla="*/ 87 h 303"/>
                    <a:gd name="T14" fmla="*/ 0 w 259"/>
                    <a:gd name="T15" fmla="*/ 303 h 303"/>
                    <a:gd name="T16" fmla="*/ 50 w 259"/>
                    <a:gd name="T17" fmla="*/ 303 h 303"/>
                    <a:gd name="T18" fmla="*/ 67 w 259"/>
                    <a:gd name="T19" fmla="*/ 87 h 303"/>
                    <a:gd name="T20" fmla="*/ 182 w 259"/>
                    <a:gd name="T21" fmla="*/ 88 h 303"/>
                    <a:gd name="T22" fmla="*/ 259 w 259"/>
                    <a:gd name="T23" fmla="*/ 0 h 303"/>
                    <a:gd name="T24" fmla="*/ 133 w 259"/>
                    <a:gd name="T25"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9" h="303">
                      <a:moveTo>
                        <a:pt x="133" y="0"/>
                      </a:moveTo>
                      <a:cubicBezTo>
                        <a:pt x="133" y="1"/>
                        <a:pt x="133" y="1"/>
                        <a:pt x="133" y="1"/>
                      </a:cubicBezTo>
                      <a:cubicBezTo>
                        <a:pt x="75" y="1"/>
                        <a:pt x="75" y="1"/>
                        <a:pt x="75" y="1"/>
                      </a:cubicBezTo>
                      <a:cubicBezTo>
                        <a:pt x="34" y="1"/>
                        <a:pt x="1" y="43"/>
                        <a:pt x="0" y="83"/>
                      </a:cubicBezTo>
                      <a:cubicBezTo>
                        <a:pt x="0" y="83"/>
                        <a:pt x="0" y="83"/>
                        <a:pt x="0" y="83"/>
                      </a:cubicBezTo>
                      <a:cubicBezTo>
                        <a:pt x="0" y="86"/>
                        <a:pt x="0" y="86"/>
                        <a:pt x="0" y="86"/>
                      </a:cubicBezTo>
                      <a:cubicBezTo>
                        <a:pt x="0" y="87"/>
                        <a:pt x="0" y="87"/>
                        <a:pt x="0" y="87"/>
                      </a:cubicBezTo>
                      <a:cubicBezTo>
                        <a:pt x="0" y="303"/>
                        <a:pt x="0" y="303"/>
                        <a:pt x="0" y="303"/>
                      </a:cubicBezTo>
                      <a:cubicBezTo>
                        <a:pt x="50" y="303"/>
                        <a:pt x="50" y="303"/>
                        <a:pt x="50" y="303"/>
                      </a:cubicBezTo>
                      <a:cubicBezTo>
                        <a:pt x="67" y="87"/>
                        <a:pt x="67" y="87"/>
                        <a:pt x="67" y="87"/>
                      </a:cubicBezTo>
                      <a:cubicBezTo>
                        <a:pt x="67" y="87"/>
                        <a:pt x="181" y="88"/>
                        <a:pt x="182" y="88"/>
                      </a:cubicBezTo>
                      <a:cubicBezTo>
                        <a:pt x="225" y="88"/>
                        <a:pt x="259" y="43"/>
                        <a:pt x="259" y="0"/>
                      </a:cubicBezTo>
                      <a:lnTo>
                        <a:pt x="133" y="0"/>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 name="Freeform 150"/>
                <p:cNvSpPr>
                  <a:spLocks/>
                </p:cNvSpPr>
                <p:nvPr/>
              </p:nvSpPr>
              <p:spPr bwMode="auto">
                <a:xfrm>
                  <a:off x="3785625" y="6742031"/>
                  <a:ext cx="280988" cy="114300"/>
                </a:xfrm>
                <a:custGeom>
                  <a:avLst/>
                  <a:gdLst>
                    <a:gd name="T0" fmla="*/ 109 w 109"/>
                    <a:gd name="T1" fmla="*/ 44 h 44"/>
                    <a:gd name="T2" fmla="*/ 109 w 109"/>
                    <a:gd name="T3" fmla="*/ 0 h 44"/>
                    <a:gd name="T4" fmla="*/ 61 w 109"/>
                    <a:gd name="T5" fmla="*/ 0 h 44"/>
                    <a:gd name="T6" fmla="*/ 0 w 109"/>
                    <a:gd name="T7" fmla="*/ 44 h 44"/>
                    <a:gd name="T8" fmla="*/ 109 w 109"/>
                    <a:gd name="T9" fmla="*/ 44 h 44"/>
                  </a:gdLst>
                  <a:ahLst/>
                  <a:cxnLst>
                    <a:cxn ang="0">
                      <a:pos x="T0" y="T1"/>
                    </a:cxn>
                    <a:cxn ang="0">
                      <a:pos x="T2" y="T3"/>
                    </a:cxn>
                    <a:cxn ang="0">
                      <a:pos x="T4" y="T5"/>
                    </a:cxn>
                    <a:cxn ang="0">
                      <a:pos x="T6" y="T7"/>
                    </a:cxn>
                    <a:cxn ang="0">
                      <a:pos x="T8" y="T9"/>
                    </a:cxn>
                  </a:cxnLst>
                  <a:rect l="0" t="0" r="r" b="b"/>
                  <a:pathLst>
                    <a:path w="109" h="44">
                      <a:moveTo>
                        <a:pt x="109" y="44"/>
                      </a:moveTo>
                      <a:cubicBezTo>
                        <a:pt x="109" y="0"/>
                        <a:pt x="109" y="0"/>
                        <a:pt x="109" y="0"/>
                      </a:cubicBezTo>
                      <a:cubicBezTo>
                        <a:pt x="61" y="0"/>
                        <a:pt x="61" y="0"/>
                        <a:pt x="61" y="0"/>
                      </a:cubicBezTo>
                      <a:cubicBezTo>
                        <a:pt x="33" y="0"/>
                        <a:pt x="9" y="18"/>
                        <a:pt x="0" y="44"/>
                      </a:cubicBezTo>
                      <a:lnTo>
                        <a:pt x="109" y="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 name="Freeform 151"/>
                <p:cNvSpPr>
                  <a:spLocks/>
                </p:cNvSpPr>
                <p:nvPr/>
              </p:nvSpPr>
              <p:spPr bwMode="auto">
                <a:xfrm>
                  <a:off x="3803088" y="6742031"/>
                  <a:ext cx="263525" cy="77788"/>
                </a:xfrm>
                <a:custGeom>
                  <a:avLst/>
                  <a:gdLst>
                    <a:gd name="T0" fmla="*/ 54 w 102"/>
                    <a:gd name="T1" fmla="*/ 0 h 30"/>
                    <a:gd name="T2" fmla="*/ 0 w 102"/>
                    <a:gd name="T3" fmla="*/ 30 h 30"/>
                    <a:gd name="T4" fmla="*/ 69 w 102"/>
                    <a:gd name="T5" fmla="*/ 30 h 30"/>
                    <a:gd name="T6" fmla="*/ 102 w 102"/>
                    <a:gd name="T7" fmla="*/ 0 h 30"/>
                    <a:gd name="T8" fmla="*/ 54 w 102"/>
                    <a:gd name="T9" fmla="*/ 0 h 30"/>
                  </a:gdLst>
                  <a:ahLst/>
                  <a:cxnLst>
                    <a:cxn ang="0">
                      <a:pos x="T0" y="T1"/>
                    </a:cxn>
                    <a:cxn ang="0">
                      <a:pos x="T2" y="T3"/>
                    </a:cxn>
                    <a:cxn ang="0">
                      <a:pos x="T4" y="T5"/>
                    </a:cxn>
                    <a:cxn ang="0">
                      <a:pos x="T6" y="T7"/>
                    </a:cxn>
                    <a:cxn ang="0">
                      <a:pos x="T8" y="T9"/>
                    </a:cxn>
                  </a:cxnLst>
                  <a:rect l="0" t="0" r="r" b="b"/>
                  <a:pathLst>
                    <a:path w="102" h="30">
                      <a:moveTo>
                        <a:pt x="54" y="0"/>
                      </a:moveTo>
                      <a:cubicBezTo>
                        <a:pt x="31" y="0"/>
                        <a:pt x="11" y="12"/>
                        <a:pt x="0" y="30"/>
                      </a:cubicBezTo>
                      <a:cubicBezTo>
                        <a:pt x="69" y="30"/>
                        <a:pt x="69" y="30"/>
                        <a:pt x="69" y="30"/>
                      </a:cubicBezTo>
                      <a:cubicBezTo>
                        <a:pt x="86" y="30"/>
                        <a:pt x="100" y="17"/>
                        <a:pt x="102" y="0"/>
                      </a:cubicBezTo>
                      <a:lnTo>
                        <a:pt x="54" y="0"/>
                      </a:lnTo>
                      <a:close/>
                    </a:path>
                  </a:pathLst>
                </a:custGeom>
                <a:solidFill>
                  <a:srgbClr val="D0B2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 name="Freeform 152"/>
                <p:cNvSpPr>
                  <a:spLocks/>
                </p:cNvSpPr>
                <p:nvPr/>
              </p:nvSpPr>
              <p:spPr bwMode="auto">
                <a:xfrm>
                  <a:off x="3649100" y="5560931"/>
                  <a:ext cx="627063" cy="390525"/>
                </a:xfrm>
                <a:custGeom>
                  <a:avLst/>
                  <a:gdLst>
                    <a:gd name="T0" fmla="*/ 243 w 243"/>
                    <a:gd name="T1" fmla="*/ 0 h 152"/>
                    <a:gd name="T2" fmla="*/ 188 w 243"/>
                    <a:gd name="T3" fmla="*/ 0 h 152"/>
                    <a:gd name="T4" fmla="*/ 188 w 243"/>
                    <a:gd name="T5" fmla="*/ 72 h 152"/>
                    <a:gd name="T6" fmla="*/ 183 w 243"/>
                    <a:gd name="T7" fmla="*/ 78 h 152"/>
                    <a:gd name="T8" fmla="*/ 77 w 243"/>
                    <a:gd name="T9" fmla="*/ 108 h 152"/>
                    <a:gd name="T10" fmla="*/ 0 w 243"/>
                    <a:gd name="T11" fmla="*/ 152 h 152"/>
                    <a:gd name="T12" fmla="*/ 77 w 243"/>
                    <a:gd name="T13" fmla="*/ 152 h 152"/>
                    <a:gd name="T14" fmla="*/ 216 w 243"/>
                    <a:gd name="T15" fmla="*/ 125 h 152"/>
                    <a:gd name="T16" fmla="*/ 243 w 243"/>
                    <a:gd name="T17" fmla="*/ 94 h 152"/>
                    <a:gd name="T18" fmla="*/ 243 w 243"/>
                    <a:gd name="T19"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3" h="152">
                      <a:moveTo>
                        <a:pt x="243" y="0"/>
                      </a:moveTo>
                      <a:cubicBezTo>
                        <a:pt x="188" y="0"/>
                        <a:pt x="188" y="0"/>
                        <a:pt x="188" y="0"/>
                      </a:cubicBezTo>
                      <a:cubicBezTo>
                        <a:pt x="188" y="72"/>
                        <a:pt x="188" y="72"/>
                        <a:pt x="188" y="72"/>
                      </a:cubicBezTo>
                      <a:cubicBezTo>
                        <a:pt x="188" y="75"/>
                        <a:pt x="186" y="78"/>
                        <a:pt x="183" y="78"/>
                      </a:cubicBezTo>
                      <a:cubicBezTo>
                        <a:pt x="77" y="108"/>
                        <a:pt x="77" y="108"/>
                        <a:pt x="77" y="108"/>
                      </a:cubicBezTo>
                      <a:cubicBezTo>
                        <a:pt x="4" y="108"/>
                        <a:pt x="0" y="152"/>
                        <a:pt x="0" y="152"/>
                      </a:cubicBezTo>
                      <a:cubicBezTo>
                        <a:pt x="77" y="152"/>
                        <a:pt x="77" y="152"/>
                        <a:pt x="77" y="152"/>
                      </a:cubicBezTo>
                      <a:cubicBezTo>
                        <a:pt x="216" y="125"/>
                        <a:pt x="216" y="125"/>
                        <a:pt x="216" y="125"/>
                      </a:cubicBezTo>
                      <a:cubicBezTo>
                        <a:pt x="231" y="123"/>
                        <a:pt x="243" y="110"/>
                        <a:pt x="243" y="94"/>
                      </a:cubicBezTo>
                      <a:lnTo>
                        <a:pt x="243" y="0"/>
                      </a:lnTo>
                      <a:close/>
                    </a:path>
                  </a:pathLst>
                </a:custGeom>
                <a:solidFill>
                  <a:srgbClr val="B89E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 name="Freeform 153"/>
                <p:cNvSpPr>
                  <a:spLocks/>
                </p:cNvSpPr>
                <p:nvPr/>
              </p:nvSpPr>
              <p:spPr bwMode="auto">
                <a:xfrm>
                  <a:off x="4296800" y="5110081"/>
                  <a:ext cx="292100" cy="484188"/>
                </a:xfrm>
                <a:custGeom>
                  <a:avLst/>
                  <a:gdLst>
                    <a:gd name="T0" fmla="*/ 81 w 113"/>
                    <a:gd name="T1" fmla="*/ 60 h 189"/>
                    <a:gd name="T2" fmla="*/ 81 w 113"/>
                    <a:gd name="T3" fmla="*/ 0 h 189"/>
                    <a:gd name="T4" fmla="*/ 23 w 113"/>
                    <a:gd name="T5" fmla="*/ 0 h 189"/>
                    <a:gd name="T6" fmla="*/ 22 w 113"/>
                    <a:gd name="T7" fmla="*/ 59 h 189"/>
                    <a:gd name="T8" fmla="*/ 15 w 113"/>
                    <a:gd name="T9" fmla="*/ 64 h 189"/>
                    <a:gd name="T10" fmla="*/ 0 w 113"/>
                    <a:gd name="T11" fmla="*/ 64 h 189"/>
                    <a:gd name="T12" fmla="*/ 0 w 113"/>
                    <a:gd name="T13" fmla="*/ 189 h 189"/>
                    <a:gd name="T14" fmla="*/ 113 w 113"/>
                    <a:gd name="T15" fmla="*/ 189 h 189"/>
                    <a:gd name="T16" fmla="*/ 113 w 113"/>
                    <a:gd name="T17" fmla="*/ 64 h 189"/>
                    <a:gd name="T18" fmla="*/ 85 w 113"/>
                    <a:gd name="T19" fmla="*/ 64 h 189"/>
                    <a:gd name="T20" fmla="*/ 81 w 113"/>
                    <a:gd name="T21" fmla="*/ 6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3" h="189">
                      <a:moveTo>
                        <a:pt x="81" y="60"/>
                      </a:moveTo>
                      <a:cubicBezTo>
                        <a:pt x="81" y="0"/>
                        <a:pt x="81" y="0"/>
                        <a:pt x="81" y="0"/>
                      </a:cubicBezTo>
                      <a:cubicBezTo>
                        <a:pt x="23" y="0"/>
                        <a:pt x="23" y="0"/>
                        <a:pt x="23" y="0"/>
                      </a:cubicBezTo>
                      <a:cubicBezTo>
                        <a:pt x="22" y="59"/>
                        <a:pt x="22" y="59"/>
                        <a:pt x="22" y="59"/>
                      </a:cubicBezTo>
                      <a:cubicBezTo>
                        <a:pt x="21" y="62"/>
                        <a:pt x="18" y="64"/>
                        <a:pt x="15" y="64"/>
                      </a:cubicBezTo>
                      <a:cubicBezTo>
                        <a:pt x="0" y="64"/>
                        <a:pt x="0" y="64"/>
                        <a:pt x="0" y="64"/>
                      </a:cubicBezTo>
                      <a:cubicBezTo>
                        <a:pt x="0" y="189"/>
                        <a:pt x="0" y="189"/>
                        <a:pt x="0" y="189"/>
                      </a:cubicBezTo>
                      <a:cubicBezTo>
                        <a:pt x="113" y="189"/>
                        <a:pt x="113" y="189"/>
                        <a:pt x="113" y="189"/>
                      </a:cubicBezTo>
                      <a:cubicBezTo>
                        <a:pt x="113" y="64"/>
                        <a:pt x="113" y="64"/>
                        <a:pt x="113" y="64"/>
                      </a:cubicBezTo>
                      <a:cubicBezTo>
                        <a:pt x="85" y="64"/>
                        <a:pt x="85" y="64"/>
                        <a:pt x="85" y="64"/>
                      </a:cubicBezTo>
                      <a:cubicBezTo>
                        <a:pt x="83" y="64"/>
                        <a:pt x="81" y="62"/>
                        <a:pt x="81" y="60"/>
                      </a:cubicBezTo>
                      <a:close/>
                    </a:path>
                  </a:pathLst>
                </a:custGeom>
                <a:solidFill>
                  <a:srgbClr val="D0B2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 name="Freeform 154"/>
                <p:cNvSpPr>
                  <a:spLocks/>
                </p:cNvSpPr>
                <p:nvPr/>
              </p:nvSpPr>
              <p:spPr bwMode="auto">
                <a:xfrm>
                  <a:off x="4353950" y="5110081"/>
                  <a:ext cx="150813" cy="146050"/>
                </a:xfrm>
                <a:custGeom>
                  <a:avLst/>
                  <a:gdLst>
                    <a:gd name="T0" fmla="*/ 59 w 59"/>
                    <a:gd name="T1" fmla="*/ 36 h 57"/>
                    <a:gd name="T2" fmla="*/ 59 w 59"/>
                    <a:gd name="T3" fmla="*/ 0 h 57"/>
                    <a:gd name="T4" fmla="*/ 1 w 59"/>
                    <a:gd name="T5" fmla="*/ 0 h 57"/>
                    <a:gd name="T6" fmla="*/ 0 w 59"/>
                    <a:gd name="T7" fmla="*/ 57 h 57"/>
                    <a:gd name="T8" fmla="*/ 59 w 59"/>
                    <a:gd name="T9" fmla="*/ 36 h 57"/>
                  </a:gdLst>
                  <a:ahLst/>
                  <a:cxnLst>
                    <a:cxn ang="0">
                      <a:pos x="T0" y="T1"/>
                    </a:cxn>
                    <a:cxn ang="0">
                      <a:pos x="T2" y="T3"/>
                    </a:cxn>
                    <a:cxn ang="0">
                      <a:pos x="T4" y="T5"/>
                    </a:cxn>
                    <a:cxn ang="0">
                      <a:pos x="T6" y="T7"/>
                    </a:cxn>
                    <a:cxn ang="0">
                      <a:pos x="T8" y="T9"/>
                    </a:cxn>
                  </a:cxnLst>
                  <a:rect l="0" t="0" r="r" b="b"/>
                  <a:pathLst>
                    <a:path w="59" h="57">
                      <a:moveTo>
                        <a:pt x="59" y="36"/>
                      </a:moveTo>
                      <a:cubicBezTo>
                        <a:pt x="59" y="0"/>
                        <a:pt x="59" y="0"/>
                        <a:pt x="59" y="0"/>
                      </a:cubicBezTo>
                      <a:cubicBezTo>
                        <a:pt x="1" y="0"/>
                        <a:pt x="1" y="0"/>
                        <a:pt x="1" y="0"/>
                      </a:cubicBezTo>
                      <a:cubicBezTo>
                        <a:pt x="0" y="57"/>
                        <a:pt x="0" y="57"/>
                        <a:pt x="0" y="57"/>
                      </a:cubicBezTo>
                      <a:cubicBezTo>
                        <a:pt x="49" y="57"/>
                        <a:pt x="59" y="36"/>
                        <a:pt x="59" y="36"/>
                      </a:cubicBezTo>
                      <a:close/>
                    </a:path>
                  </a:pathLst>
                </a:custGeom>
                <a:solidFill>
                  <a:srgbClr val="B89E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 name="Freeform 155"/>
                <p:cNvSpPr>
                  <a:spLocks/>
                </p:cNvSpPr>
                <p:nvPr/>
              </p:nvSpPr>
              <p:spPr bwMode="auto">
                <a:xfrm>
                  <a:off x="4296800" y="5272006"/>
                  <a:ext cx="41275" cy="258763"/>
                </a:xfrm>
                <a:custGeom>
                  <a:avLst/>
                  <a:gdLst>
                    <a:gd name="T0" fmla="*/ 16 w 16"/>
                    <a:gd name="T1" fmla="*/ 0 h 101"/>
                    <a:gd name="T2" fmla="*/ 15 w 16"/>
                    <a:gd name="T3" fmla="*/ 1 h 101"/>
                    <a:gd name="T4" fmla="*/ 0 w 16"/>
                    <a:gd name="T5" fmla="*/ 1 h 101"/>
                    <a:gd name="T6" fmla="*/ 0 w 16"/>
                    <a:gd name="T7" fmla="*/ 96 h 101"/>
                    <a:gd name="T8" fmla="*/ 3 w 16"/>
                    <a:gd name="T9" fmla="*/ 101 h 101"/>
                    <a:gd name="T10" fmla="*/ 4 w 16"/>
                    <a:gd name="T11" fmla="*/ 101 h 101"/>
                    <a:gd name="T12" fmla="*/ 6 w 16"/>
                    <a:gd name="T13" fmla="*/ 100 h 101"/>
                    <a:gd name="T14" fmla="*/ 6 w 16"/>
                    <a:gd name="T15" fmla="*/ 98 h 101"/>
                    <a:gd name="T16" fmla="*/ 16 w 16"/>
                    <a:gd name="T1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01">
                      <a:moveTo>
                        <a:pt x="16" y="0"/>
                      </a:moveTo>
                      <a:cubicBezTo>
                        <a:pt x="16" y="1"/>
                        <a:pt x="15" y="1"/>
                        <a:pt x="15" y="1"/>
                      </a:cubicBezTo>
                      <a:cubicBezTo>
                        <a:pt x="0" y="1"/>
                        <a:pt x="0" y="1"/>
                        <a:pt x="0" y="1"/>
                      </a:cubicBezTo>
                      <a:cubicBezTo>
                        <a:pt x="0" y="96"/>
                        <a:pt x="0" y="96"/>
                        <a:pt x="0" y="96"/>
                      </a:cubicBezTo>
                      <a:cubicBezTo>
                        <a:pt x="2" y="97"/>
                        <a:pt x="4" y="98"/>
                        <a:pt x="3" y="101"/>
                      </a:cubicBezTo>
                      <a:cubicBezTo>
                        <a:pt x="4" y="101"/>
                        <a:pt x="4" y="101"/>
                        <a:pt x="4" y="101"/>
                      </a:cubicBezTo>
                      <a:cubicBezTo>
                        <a:pt x="4" y="101"/>
                        <a:pt x="5" y="101"/>
                        <a:pt x="6" y="100"/>
                      </a:cubicBezTo>
                      <a:cubicBezTo>
                        <a:pt x="6" y="99"/>
                        <a:pt x="6" y="99"/>
                        <a:pt x="6" y="98"/>
                      </a:cubicBezTo>
                      <a:cubicBezTo>
                        <a:pt x="4" y="66"/>
                        <a:pt x="16" y="0"/>
                        <a:pt x="16" y="0"/>
                      </a:cubicBezTo>
                      <a:close/>
                    </a:path>
                  </a:pathLst>
                </a:custGeom>
                <a:solidFill>
                  <a:srgbClr val="B89E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 name="Rectangle 388"/>
                <p:cNvSpPr>
                  <a:spLocks noChangeArrowheads="1"/>
                </p:cNvSpPr>
                <p:nvPr/>
              </p:nvSpPr>
              <p:spPr bwMode="auto">
                <a:xfrm>
                  <a:off x="4166625" y="5913356"/>
                  <a:ext cx="436563" cy="76200"/>
                </a:xfrm>
                <a:prstGeom prst="rect">
                  <a:avLst/>
                </a:prstGeom>
                <a:solidFill>
                  <a:srgbClr val="5C00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 name="Freeform 157"/>
                <p:cNvSpPr>
                  <a:spLocks/>
                </p:cNvSpPr>
                <p:nvPr/>
              </p:nvSpPr>
              <p:spPr bwMode="auto">
                <a:xfrm>
                  <a:off x="4157100" y="5964156"/>
                  <a:ext cx="449263" cy="220663"/>
                </a:xfrm>
                <a:custGeom>
                  <a:avLst/>
                  <a:gdLst>
                    <a:gd name="T0" fmla="*/ 0 w 174"/>
                    <a:gd name="T1" fmla="*/ 0 h 86"/>
                    <a:gd name="T2" fmla="*/ 174 w 174"/>
                    <a:gd name="T3" fmla="*/ 86 h 86"/>
                    <a:gd name="T4" fmla="*/ 174 w 174"/>
                    <a:gd name="T5" fmla="*/ 0 h 86"/>
                    <a:gd name="T6" fmla="*/ 0 w 174"/>
                    <a:gd name="T7" fmla="*/ 0 h 86"/>
                  </a:gdLst>
                  <a:ahLst/>
                  <a:cxnLst>
                    <a:cxn ang="0">
                      <a:pos x="T0" y="T1"/>
                    </a:cxn>
                    <a:cxn ang="0">
                      <a:pos x="T2" y="T3"/>
                    </a:cxn>
                    <a:cxn ang="0">
                      <a:pos x="T4" y="T5"/>
                    </a:cxn>
                    <a:cxn ang="0">
                      <a:pos x="T6" y="T7"/>
                    </a:cxn>
                  </a:cxnLst>
                  <a:rect l="0" t="0" r="r" b="b"/>
                  <a:pathLst>
                    <a:path w="174" h="86">
                      <a:moveTo>
                        <a:pt x="0" y="0"/>
                      </a:moveTo>
                      <a:cubicBezTo>
                        <a:pt x="0" y="0"/>
                        <a:pt x="72" y="86"/>
                        <a:pt x="174" y="86"/>
                      </a:cubicBezTo>
                      <a:cubicBezTo>
                        <a:pt x="174" y="0"/>
                        <a:pt x="174" y="0"/>
                        <a:pt x="174" y="0"/>
                      </a:cubicBezTo>
                      <a:lnTo>
                        <a:pt x="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 name="Freeform 158"/>
                <p:cNvSpPr>
                  <a:spLocks/>
                </p:cNvSpPr>
                <p:nvPr/>
              </p:nvSpPr>
              <p:spPr bwMode="auto">
                <a:xfrm>
                  <a:off x="4133288" y="5273593"/>
                  <a:ext cx="612775" cy="690563"/>
                </a:xfrm>
                <a:custGeom>
                  <a:avLst/>
                  <a:gdLst>
                    <a:gd name="T0" fmla="*/ 174 w 237"/>
                    <a:gd name="T1" fmla="*/ 0 h 269"/>
                    <a:gd name="T2" fmla="*/ 148 w 237"/>
                    <a:gd name="T3" fmla="*/ 0 h 269"/>
                    <a:gd name="T4" fmla="*/ 69 w 237"/>
                    <a:gd name="T5" fmla="*/ 94 h 269"/>
                    <a:gd name="T6" fmla="*/ 72 w 237"/>
                    <a:gd name="T7" fmla="*/ 0 h 269"/>
                    <a:gd name="T8" fmla="*/ 67 w 237"/>
                    <a:gd name="T9" fmla="*/ 0 h 269"/>
                    <a:gd name="T10" fmla="*/ 0 w 237"/>
                    <a:gd name="T11" fmla="*/ 66 h 269"/>
                    <a:gd name="T12" fmla="*/ 0 w 237"/>
                    <a:gd name="T13" fmla="*/ 112 h 269"/>
                    <a:gd name="T14" fmla="*/ 13 w 237"/>
                    <a:gd name="T15" fmla="*/ 112 h 269"/>
                    <a:gd name="T16" fmla="*/ 13 w 237"/>
                    <a:gd name="T17" fmla="*/ 269 h 269"/>
                    <a:gd name="T18" fmla="*/ 183 w 237"/>
                    <a:gd name="T19" fmla="*/ 269 h 269"/>
                    <a:gd name="T20" fmla="*/ 183 w 237"/>
                    <a:gd name="T21" fmla="*/ 112 h 269"/>
                    <a:gd name="T22" fmla="*/ 237 w 237"/>
                    <a:gd name="T23" fmla="*/ 112 h 269"/>
                    <a:gd name="T24" fmla="*/ 237 w 237"/>
                    <a:gd name="T25" fmla="*/ 62 h 269"/>
                    <a:gd name="T26" fmla="*/ 174 w 237"/>
                    <a:gd name="T27"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7" h="269">
                      <a:moveTo>
                        <a:pt x="174" y="0"/>
                      </a:moveTo>
                      <a:cubicBezTo>
                        <a:pt x="148" y="0"/>
                        <a:pt x="148" y="0"/>
                        <a:pt x="148" y="0"/>
                      </a:cubicBezTo>
                      <a:cubicBezTo>
                        <a:pt x="127" y="37"/>
                        <a:pt x="102" y="70"/>
                        <a:pt x="69" y="94"/>
                      </a:cubicBezTo>
                      <a:cubicBezTo>
                        <a:pt x="63" y="64"/>
                        <a:pt x="66" y="33"/>
                        <a:pt x="72" y="0"/>
                      </a:cubicBezTo>
                      <a:cubicBezTo>
                        <a:pt x="67" y="0"/>
                        <a:pt x="67" y="0"/>
                        <a:pt x="67" y="0"/>
                      </a:cubicBezTo>
                      <a:cubicBezTo>
                        <a:pt x="30" y="0"/>
                        <a:pt x="0" y="30"/>
                        <a:pt x="0" y="66"/>
                      </a:cubicBezTo>
                      <a:cubicBezTo>
                        <a:pt x="0" y="112"/>
                        <a:pt x="0" y="112"/>
                        <a:pt x="0" y="112"/>
                      </a:cubicBezTo>
                      <a:cubicBezTo>
                        <a:pt x="13" y="112"/>
                        <a:pt x="13" y="112"/>
                        <a:pt x="13" y="112"/>
                      </a:cubicBezTo>
                      <a:cubicBezTo>
                        <a:pt x="13" y="210"/>
                        <a:pt x="13" y="269"/>
                        <a:pt x="13" y="269"/>
                      </a:cubicBezTo>
                      <a:cubicBezTo>
                        <a:pt x="183" y="269"/>
                        <a:pt x="183" y="269"/>
                        <a:pt x="183" y="269"/>
                      </a:cubicBezTo>
                      <a:cubicBezTo>
                        <a:pt x="183" y="112"/>
                        <a:pt x="183" y="112"/>
                        <a:pt x="183" y="112"/>
                      </a:cubicBezTo>
                      <a:cubicBezTo>
                        <a:pt x="237" y="112"/>
                        <a:pt x="237" y="112"/>
                        <a:pt x="237" y="112"/>
                      </a:cubicBezTo>
                      <a:cubicBezTo>
                        <a:pt x="237" y="62"/>
                        <a:pt x="237" y="62"/>
                        <a:pt x="237" y="62"/>
                      </a:cubicBezTo>
                      <a:cubicBezTo>
                        <a:pt x="236" y="28"/>
                        <a:pt x="208" y="0"/>
                        <a:pt x="174"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 name="Freeform 159"/>
                <p:cNvSpPr>
                  <a:spLocks/>
                </p:cNvSpPr>
                <p:nvPr/>
              </p:nvSpPr>
              <p:spPr bwMode="auto">
                <a:xfrm>
                  <a:off x="4166625" y="5560931"/>
                  <a:ext cx="196850" cy="403225"/>
                </a:xfrm>
                <a:custGeom>
                  <a:avLst/>
                  <a:gdLst>
                    <a:gd name="T0" fmla="*/ 0 w 76"/>
                    <a:gd name="T1" fmla="*/ 0 h 157"/>
                    <a:gd name="T2" fmla="*/ 0 w 76"/>
                    <a:gd name="T3" fmla="*/ 157 h 157"/>
                    <a:gd name="T4" fmla="*/ 76 w 76"/>
                    <a:gd name="T5" fmla="*/ 157 h 157"/>
                    <a:gd name="T6" fmla="*/ 0 w 76"/>
                    <a:gd name="T7" fmla="*/ 0 h 157"/>
                  </a:gdLst>
                  <a:ahLst/>
                  <a:cxnLst>
                    <a:cxn ang="0">
                      <a:pos x="T0" y="T1"/>
                    </a:cxn>
                    <a:cxn ang="0">
                      <a:pos x="T2" y="T3"/>
                    </a:cxn>
                    <a:cxn ang="0">
                      <a:pos x="T4" y="T5"/>
                    </a:cxn>
                    <a:cxn ang="0">
                      <a:pos x="T6" y="T7"/>
                    </a:cxn>
                  </a:cxnLst>
                  <a:rect l="0" t="0" r="r" b="b"/>
                  <a:pathLst>
                    <a:path w="76" h="157">
                      <a:moveTo>
                        <a:pt x="0" y="0"/>
                      </a:moveTo>
                      <a:cubicBezTo>
                        <a:pt x="0" y="98"/>
                        <a:pt x="0" y="157"/>
                        <a:pt x="0" y="157"/>
                      </a:cubicBezTo>
                      <a:cubicBezTo>
                        <a:pt x="76" y="157"/>
                        <a:pt x="76" y="157"/>
                        <a:pt x="76" y="157"/>
                      </a:cubicBezTo>
                      <a:lnTo>
                        <a:pt x="0" y="0"/>
                      </a:lnTo>
                      <a:close/>
                    </a:path>
                  </a:pathLst>
                </a:custGeom>
                <a:solidFill>
                  <a:srgbClr val="F0A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 name="Freeform 160"/>
                <p:cNvSpPr>
                  <a:spLocks/>
                </p:cNvSpPr>
                <p:nvPr/>
              </p:nvSpPr>
              <p:spPr bwMode="auto">
                <a:xfrm>
                  <a:off x="4119000" y="5560931"/>
                  <a:ext cx="627063" cy="390525"/>
                </a:xfrm>
                <a:custGeom>
                  <a:avLst/>
                  <a:gdLst>
                    <a:gd name="T0" fmla="*/ 243 w 243"/>
                    <a:gd name="T1" fmla="*/ 0 h 152"/>
                    <a:gd name="T2" fmla="*/ 189 w 243"/>
                    <a:gd name="T3" fmla="*/ 0 h 152"/>
                    <a:gd name="T4" fmla="*/ 189 w 243"/>
                    <a:gd name="T5" fmla="*/ 72 h 152"/>
                    <a:gd name="T6" fmla="*/ 184 w 243"/>
                    <a:gd name="T7" fmla="*/ 78 h 152"/>
                    <a:gd name="T8" fmla="*/ 77 w 243"/>
                    <a:gd name="T9" fmla="*/ 108 h 152"/>
                    <a:gd name="T10" fmla="*/ 0 w 243"/>
                    <a:gd name="T11" fmla="*/ 152 h 152"/>
                    <a:gd name="T12" fmla="*/ 77 w 243"/>
                    <a:gd name="T13" fmla="*/ 152 h 152"/>
                    <a:gd name="T14" fmla="*/ 217 w 243"/>
                    <a:gd name="T15" fmla="*/ 125 h 152"/>
                    <a:gd name="T16" fmla="*/ 243 w 243"/>
                    <a:gd name="T17" fmla="*/ 94 h 152"/>
                    <a:gd name="T18" fmla="*/ 243 w 243"/>
                    <a:gd name="T19"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3" h="152">
                      <a:moveTo>
                        <a:pt x="243" y="0"/>
                      </a:moveTo>
                      <a:cubicBezTo>
                        <a:pt x="189" y="0"/>
                        <a:pt x="189" y="0"/>
                        <a:pt x="189" y="0"/>
                      </a:cubicBezTo>
                      <a:cubicBezTo>
                        <a:pt x="189" y="72"/>
                        <a:pt x="189" y="72"/>
                        <a:pt x="189" y="72"/>
                      </a:cubicBezTo>
                      <a:cubicBezTo>
                        <a:pt x="189" y="75"/>
                        <a:pt x="187" y="78"/>
                        <a:pt x="184" y="78"/>
                      </a:cubicBezTo>
                      <a:cubicBezTo>
                        <a:pt x="77" y="108"/>
                        <a:pt x="77" y="108"/>
                        <a:pt x="77" y="108"/>
                      </a:cubicBezTo>
                      <a:cubicBezTo>
                        <a:pt x="4" y="108"/>
                        <a:pt x="0" y="152"/>
                        <a:pt x="0" y="152"/>
                      </a:cubicBezTo>
                      <a:cubicBezTo>
                        <a:pt x="77" y="152"/>
                        <a:pt x="77" y="152"/>
                        <a:pt x="77" y="152"/>
                      </a:cubicBezTo>
                      <a:cubicBezTo>
                        <a:pt x="217" y="125"/>
                        <a:pt x="217" y="125"/>
                        <a:pt x="217" y="125"/>
                      </a:cubicBezTo>
                      <a:cubicBezTo>
                        <a:pt x="232" y="123"/>
                        <a:pt x="243" y="110"/>
                        <a:pt x="243" y="94"/>
                      </a:cubicBezTo>
                      <a:lnTo>
                        <a:pt x="243" y="0"/>
                      </a:lnTo>
                      <a:close/>
                    </a:path>
                  </a:pathLst>
                </a:custGeom>
                <a:solidFill>
                  <a:srgbClr val="D0B2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 name="Freeform 161"/>
                <p:cNvSpPr>
                  <a:spLocks/>
                </p:cNvSpPr>
                <p:nvPr/>
              </p:nvSpPr>
              <p:spPr bwMode="auto">
                <a:xfrm>
                  <a:off x="4606363" y="5560931"/>
                  <a:ext cx="139700" cy="41275"/>
                </a:xfrm>
                <a:custGeom>
                  <a:avLst/>
                  <a:gdLst>
                    <a:gd name="T0" fmla="*/ 88 w 88"/>
                    <a:gd name="T1" fmla="*/ 26 h 26"/>
                    <a:gd name="T2" fmla="*/ 88 w 88"/>
                    <a:gd name="T3" fmla="*/ 0 h 26"/>
                    <a:gd name="T4" fmla="*/ 0 w 88"/>
                    <a:gd name="T5" fmla="*/ 0 h 26"/>
                    <a:gd name="T6" fmla="*/ 88 w 88"/>
                    <a:gd name="T7" fmla="*/ 26 h 26"/>
                  </a:gdLst>
                  <a:ahLst/>
                  <a:cxnLst>
                    <a:cxn ang="0">
                      <a:pos x="T0" y="T1"/>
                    </a:cxn>
                    <a:cxn ang="0">
                      <a:pos x="T2" y="T3"/>
                    </a:cxn>
                    <a:cxn ang="0">
                      <a:pos x="T4" y="T5"/>
                    </a:cxn>
                    <a:cxn ang="0">
                      <a:pos x="T6" y="T7"/>
                    </a:cxn>
                  </a:cxnLst>
                  <a:rect l="0" t="0" r="r" b="b"/>
                  <a:pathLst>
                    <a:path w="88" h="26">
                      <a:moveTo>
                        <a:pt x="88" y="26"/>
                      </a:moveTo>
                      <a:lnTo>
                        <a:pt x="88" y="0"/>
                      </a:lnTo>
                      <a:lnTo>
                        <a:pt x="0" y="0"/>
                      </a:lnTo>
                      <a:lnTo>
                        <a:pt x="88" y="26"/>
                      </a:lnTo>
                      <a:close/>
                    </a:path>
                  </a:pathLst>
                </a:custGeom>
                <a:solidFill>
                  <a:srgbClr val="B89E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 name="Freeform 162"/>
                <p:cNvSpPr>
                  <a:spLocks/>
                </p:cNvSpPr>
                <p:nvPr/>
              </p:nvSpPr>
              <p:spPr bwMode="auto">
                <a:xfrm>
                  <a:off x="3584013" y="5546643"/>
                  <a:ext cx="596900" cy="396875"/>
                </a:xfrm>
                <a:custGeom>
                  <a:avLst/>
                  <a:gdLst>
                    <a:gd name="T0" fmla="*/ 201 w 231"/>
                    <a:gd name="T1" fmla="*/ 0 h 155"/>
                    <a:gd name="T2" fmla="*/ 6 w 231"/>
                    <a:gd name="T3" fmla="*/ 0 h 155"/>
                    <a:gd name="T4" fmla="*/ 1 w 231"/>
                    <a:gd name="T5" fmla="*/ 6 h 155"/>
                    <a:gd name="T6" fmla="*/ 25 w 231"/>
                    <a:gd name="T7" fmla="*/ 155 h 155"/>
                    <a:gd name="T8" fmla="*/ 231 w 231"/>
                    <a:gd name="T9" fmla="*/ 155 h 155"/>
                    <a:gd name="T10" fmla="*/ 207 w 231"/>
                    <a:gd name="T11" fmla="*/ 4 h 155"/>
                    <a:gd name="T12" fmla="*/ 201 w 231"/>
                    <a:gd name="T13" fmla="*/ 0 h 155"/>
                  </a:gdLst>
                  <a:ahLst/>
                  <a:cxnLst>
                    <a:cxn ang="0">
                      <a:pos x="T0" y="T1"/>
                    </a:cxn>
                    <a:cxn ang="0">
                      <a:pos x="T2" y="T3"/>
                    </a:cxn>
                    <a:cxn ang="0">
                      <a:pos x="T4" y="T5"/>
                    </a:cxn>
                    <a:cxn ang="0">
                      <a:pos x="T6" y="T7"/>
                    </a:cxn>
                    <a:cxn ang="0">
                      <a:pos x="T8" y="T9"/>
                    </a:cxn>
                    <a:cxn ang="0">
                      <a:pos x="T10" y="T11"/>
                    </a:cxn>
                    <a:cxn ang="0">
                      <a:pos x="T12" y="T13"/>
                    </a:cxn>
                  </a:cxnLst>
                  <a:rect l="0" t="0" r="r" b="b"/>
                  <a:pathLst>
                    <a:path w="231" h="155">
                      <a:moveTo>
                        <a:pt x="201" y="0"/>
                      </a:moveTo>
                      <a:cubicBezTo>
                        <a:pt x="6" y="0"/>
                        <a:pt x="6" y="0"/>
                        <a:pt x="6" y="0"/>
                      </a:cubicBezTo>
                      <a:cubicBezTo>
                        <a:pt x="3" y="0"/>
                        <a:pt x="0" y="2"/>
                        <a:pt x="1" y="6"/>
                      </a:cubicBezTo>
                      <a:cubicBezTo>
                        <a:pt x="25" y="155"/>
                        <a:pt x="25" y="155"/>
                        <a:pt x="25" y="155"/>
                      </a:cubicBezTo>
                      <a:cubicBezTo>
                        <a:pt x="231" y="155"/>
                        <a:pt x="231" y="155"/>
                        <a:pt x="231" y="155"/>
                      </a:cubicBezTo>
                      <a:cubicBezTo>
                        <a:pt x="207" y="4"/>
                        <a:pt x="207" y="4"/>
                        <a:pt x="207" y="4"/>
                      </a:cubicBezTo>
                      <a:cubicBezTo>
                        <a:pt x="206" y="1"/>
                        <a:pt x="204" y="0"/>
                        <a:pt x="201" y="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 name="Freeform 163"/>
                <p:cNvSpPr>
                  <a:spLocks/>
                </p:cNvSpPr>
                <p:nvPr/>
              </p:nvSpPr>
              <p:spPr bwMode="auto">
                <a:xfrm>
                  <a:off x="3649100" y="5943518"/>
                  <a:ext cx="531813" cy="31750"/>
                </a:xfrm>
                <a:custGeom>
                  <a:avLst/>
                  <a:gdLst>
                    <a:gd name="T0" fmla="*/ 206 w 206"/>
                    <a:gd name="T1" fmla="*/ 12 h 12"/>
                    <a:gd name="T2" fmla="*/ 5 w 206"/>
                    <a:gd name="T3" fmla="*/ 12 h 12"/>
                    <a:gd name="T4" fmla="*/ 0 w 206"/>
                    <a:gd name="T5" fmla="*/ 7 h 12"/>
                    <a:gd name="T6" fmla="*/ 0 w 206"/>
                    <a:gd name="T7" fmla="*/ 0 h 12"/>
                    <a:gd name="T8" fmla="*/ 206 w 206"/>
                    <a:gd name="T9" fmla="*/ 0 h 12"/>
                    <a:gd name="T10" fmla="*/ 206 w 206"/>
                    <a:gd name="T11" fmla="*/ 12 h 12"/>
                  </a:gdLst>
                  <a:ahLst/>
                  <a:cxnLst>
                    <a:cxn ang="0">
                      <a:pos x="T0" y="T1"/>
                    </a:cxn>
                    <a:cxn ang="0">
                      <a:pos x="T2" y="T3"/>
                    </a:cxn>
                    <a:cxn ang="0">
                      <a:pos x="T4" y="T5"/>
                    </a:cxn>
                    <a:cxn ang="0">
                      <a:pos x="T6" y="T7"/>
                    </a:cxn>
                    <a:cxn ang="0">
                      <a:pos x="T8" y="T9"/>
                    </a:cxn>
                    <a:cxn ang="0">
                      <a:pos x="T10" y="T11"/>
                    </a:cxn>
                  </a:cxnLst>
                  <a:rect l="0" t="0" r="r" b="b"/>
                  <a:pathLst>
                    <a:path w="206" h="12">
                      <a:moveTo>
                        <a:pt x="206" y="12"/>
                      </a:moveTo>
                      <a:cubicBezTo>
                        <a:pt x="5" y="12"/>
                        <a:pt x="5" y="12"/>
                        <a:pt x="5" y="12"/>
                      </a:cubicBezTo>
                      <a:cubicBezTo>
                        <a:pt x="2" y="12"/>
                        <a:pt x="0" y="10"/>
                        <a:pt x="0" y="7"/>
                      </a:cubicBezTo>
                      <a:cubicBezTo>
                        <a:pt x="0" y="0"/>
                        <a:pt x="0" y="0"/>
                        <a:pt x="0" y="0"/>
                      </a:cubicBezTo>
                      <a:cubicBezTo>
                        <a:pt x="206" y="0"/>
                        <a:pt x="206" y="0"/>
                        <a:pt x="206" y="0"/>
                      </a:cubicBezTo>
                      <a:lnTo>
                        <a:pt x="206" y="12"/>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 name="Freeform 164"/>
                <p:cNvSpPr>
                  <a:spLocks/>
                </p:cNvSpPr>
                <p:nvPr/>
              </p:nvSpPr>
              <p:spPr bwMode="auto">
                <a:xfrm>
                  <a:off x="4180913" y="5943518"/>
                  <a:ext cx="198438" cy="31750"/>
                </a:xfrm>
                <a:custGeom>
                  <a:avLst/>
                  <a:gdLst>
                    <a:gd name="T0" fmla="*/ 0 w 77"/>
                    <a:gd name="T1" fmla="*/ 12 h 12"/>
                    <a:gd name="T2" fmla="*/ 75 w 77"/>
                    <a:gd name="T3" fmla="*/ 12 h 12"/>
                    <a:gd name="T4" fmla="*/ 77 w 77"/>
                    <a:gd name="T5" fmla="*/ 10 h 12"/>
                    <a:gd name="T6" fmla="*/ 77 w 77"/>
                    <a:gd name="T7" fmla="*/ 4 h 12"/>
                    <a:gd name="T8" fmla="*/ 75 w 77"/>
                    <a:gd name="T9" fmla="*/ 2 h 12"/>
                    <a:gd name="T10" fmla="*/ 0 w 77"/>
                    <a:gd name="T11" fmla="*/ 0 h 12"/>
                    <a:gd name="T12" fmla="*/ 0 w 7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7" h="12">
                      <a:moveTo>
                        <a:pt x="0" y="12"/>
                      </a:moveTo>
                      <a:cubicBezTo>
                        <a:pt x="75" y="12"/>
                        <a:pt x="75" y="12"/>
                        <a:pt x="75" y="12"/>
                      </a:cubicBezTo>
                      <a:cubicBezTo>
                        <a:pt x="76" y="12"/>
                        <a:pt x="77" y="11"/>
                        <a:pt x="77" y="10"/>
                      </a:cubicBezTo>
                      <a:cubicBezTo>
                        <a:pt x="77" y="4"/>
                        <a:pt x="77" y="4"/>
                        <a:pt x="77" y="4"/>
                      </a:cubicBezTo>
                      <a:cubicBezTo>
                        <a:pt x="77" y="3"/>
                        <a:pt x="76" y="2"/>
                        <a:pt x="75" y="2"/>
                      </a:cubicBezTo>
                      <a:cubicBezTo>
                        <a:pt x="0" y="0"/>
                        <a:pt x="0" y="0"/>
                        <a:pt x="0" y="0"/>
                      </a:cubicBezTo>
                      <a:lnTo>
                        <a:pt x="0" y="1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 name="Oval 397"/>
                <p:cNvSpPr>
                  <a:spLocks noChangeArrowheads="1"/>
                </p:cNvSpPr>
                <p:nvPr/>
              </p:nvSpPr>
              <p:spPr bwMode="auto">
                <a:xfrm>
                  <a:off x="4236475" y="4978318"/>
                  <a:ext cx="103188" cy="103188"/>
                </a:xfrm>
                <a:prstGeom prst="ellipse">
                  <a:avLst/>
                </a:prstGeom>
                <a:solidFill>
                  <a:srgbClr val="D0B2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 name="Oval 398"/>
                <p:cNvSpPr>
                  <a:spLocks noChangeArrowheads="1"/>
                </p:cNvSpPr>
                <p:nvPr/>
              </p:nvSpPr>
              <p:spPr bwMode="auto">
                <a:xfrm>
                  <a:off x="4236475" y="5049756"/>
                  <a:ext cx="31750" cy="31750"/>
                </a:xfrm>
                <a:prstGeom prst="ellipse">
                  <a:avLst/>
                </a:pr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 name="Oval 399"/>
                <p:cNvSpPr>
                  <a:spLocks noChangeArrowheads="1"/>
                </p:cNvSpPr>
                <p:nvPr/>
              </p:nvSpPr>
              <p:spPr bwMode="auto">
                <a:xfrm>
                  <a:off x="4519050" y="4978318"/>
                  <a:ext cx="103188" cy="103188"/>
                </a:xfrm>
                <a:prstGeom prst="ellipse">
                  <a:avLst/>
                </a:prstGeom>
                <a:solidFill>
                  <a:srgbClr val="D9C1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 name="Oval 400"/>
                <p:cNvSpPr>
                  <a:spLocks noChangeArrowheads="1"/>
                </p:cNvSpPr>
                <p:nvPr/>
              </p:nvSpPr>
              <p:spPr bwMode="auto">
                <a:xfrm>
                  <a:off x="4590488" y="5049756"/>
                  <a:ext cx="31750" cy="31750"/>
                </a:xfrm>
                <a:prstGeom prst="ellipse">
                  <a:avLst/>
                </a:pr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 name="Freeform 169"/>
                <p:cNvSpPr>
                  <a:spLocks/>
                </p:cNvSpPr>
                <p:nvPr/>
              </p:nvSpPr>
              <p:spPr bwMode="auto">
                <a:xfrm>
                  <a:off x="4215838" y="4824331"/>
                  <a:ext cx="365125" cy="407988"/>
                </a:xfrm>
                <a:custGeom>
                  <a:avLst/>
                  <a:gdLst>
                    <a:gd name="T0" fmla="*/ 141 w 141"/>
                    <a:gd name="T1" fmla="*/ 28 h 159"/>
                    <a:gd name="T2" fmla="*/ 83 w 141"/>
                    <a:gd name="T3" fmla="*/ 1 h 159"/>
                    <a:gd name="T4" fmla="*/ 21 w 141"/>
                    <a:gd name="T5" fmla="*/ 105 h 159"/>
                    <a:gd name="T6" fmla="*/ 46 w 141"/>
                    <a:gd name="T7" fmla="*/ 142 h 159"/>
                    <a:gd name="T8" fmla="*/ 60 w 141"/>
                    <a:gd name="T9" fmla="*/ 152 h 159"/>
                    <a:gd name="T10" fmla="*/ 106 w 141"/>
                    <a:gd name="T11" fmla="*/ 146 h 159"/>
                    <a:gd name="T12" fmla="*/ 124 w 141"/>
                    <a:gd name="T13" fmla="*/ 132 h 159"/>
                    <a:gd name="T14" fmla="*/ 138 w 141"/>
                    <a:gd name="T15" fmla="*/ 103 h 159"/>
                    <a:gd name="T16" fmla="*/ 141 w 141"/>
                    <a:gd name="T17" fmla="*/ 28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59">
                      <a:moveTo>
                        <a:pt x="141" y="28"/>
                      </a:moveTo>
                      <a:cubicBezTo>
                        <a:pt x="127" y="11"/>
                        <a:pt x="105" y="0"/>
                        <a:pt x="83" y="1"/>
                      </a:cubicBezTo>
                      <a:cubicBezTo>
                        <a:pt x="31" y="1"/>
                        <a:pt x="0" y="58"/>
                        <a:pt x="21" y="105"/>
                      </a:cubicBezTo>
                      <a:cubicBezTo>
                        <a:pt x="27" y="120"/>
                        <a:pt x="34" y="132"/>
                        <a:pt x="46" y="142"/>
                      </a:cubicBezTo>
                      <a:cubicBezTo>
                        <a:pt x="50" y="146"/>
                        <a:pt x="55" y="150"/>
                        <a:pt x="60" y="152"/>
                      </a:cubicBezTo>
                      <a:cubicBezTo>
                        <a:pt x="77" y="159"/>
                        <a:pt x="92" y="154"/>
                        <a:pt x="106" y="146"/>
                      </a:cubicBezTo>
                      <a:cubicBezTo>
                        <a:pt x="112" y="142"/>
                        <a:pt x="118" y="137"/>
                        <a:pt x="124" y="132"/>
                      </a:cubicBezTo>
                      <a:cubicBezTo>
                        <a:pt x="133" y="125"/>
                        <a:pt x="138" y="114"/>
                        <a:pt x="138" y="103"/>
                      </a:cubicBezTo>
                      <a:lnTo>
                        <a:pt x="141" y="28"/>
                      </a:lnTo>
                      <a:close/>
                    </a:path>
                  </a:pathLst>
                </a:custGeom>
                <a:solidFill>
                  <a:srgbClr val="D0B2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 name="Freeform 170"/>
                <p:cNvSpPr>
                  <a:spLocks/>
                </p:cNvSpPr>
                <p:nvPr/>
              </p:nvSpPr>
              <p:spPr bwMode="auto">
                <a:xfrm>
                  <a:off x="4255525" y="4844968"/>
                  <a:ext cx="92075" cy="336550"/>
                </a:xfrm>
                <a:custGeom>
                  <a:avLst/>
                  <a:gdLst>
                    <a:gd name="T0" fmla="*/ 17 w 36"/>
                    <a:gd name="T1" fmla="*/ 42 h 131"/>
                    <a:gd name="T2" fmla="*/ 36 w 36"/>
                    <a:gd name="T3" fmla="*/ 0 h 131"/>
                    <a:gd name="T4" fmla="*/ 0 w 36"/>
                    <a:gd name="T5" fmla="*/ 66 h 131"/>
                    <a:gd name="T6" fmla="*/ 27 w 36"/>
                    <a:gd name="T7" fmla="*/ 131 h 131"/>
                    <a:gd name="T8" fmla="*/ 17 w 36"/>
                    <a:gd name="T9" fmla="*/ 42 h 131"/>
                  </a:gdLst>
                  <a:ahLst/>
                  <a:cxnLst>
                    <a:cxn ang="0">
                      <a:pos x="T0" y="T1"/>
                    </a:cxn>
                    <a:cxn ang="0">
                      <a:pos x="T2" y="T3"/>
                    </a:cxn>
                    <a:cxn ang="0">
                      <a:pos x="T4" y="T5"/>
                    </a:cxn>
                    <a:cxn ang="0">
                      <a:pos x="T6" y="T7"/>
                    </a:cxn>
                    <a:cxn ang="0">
                      <a:pos x="T8" y="T9"/>
                    </a:cxn>
                  </a:cxnLst>
                  <a:rect l="0" t="0" r="r" b="b"/>
                  <a:pathLst>
                    <a:path w="36" h="131">
                      <a:moveTo>
                        <a:pt x="17" y="42"/>
                      </a:moveTo>
                      <a:cubicBezTo>
                        <a:pt x="20" y="26"/>
                        <a:pt x="28" y="12"/>
                        <a:pt x="36" y="0"/>
                      </a:cubicBezTo>
                      <a:cubicBezTo>
                        <a:pt x="12" y="12"/>
                        <a:pt x="0" y="37"/>
                        <a:pt x="0" y="66"/>
                      </a:cubicBezTo>
                      <a:cubicBezTo>
                        <a:pt x="0" y="92"/>
                        <a:pt x="6" y="110"/>
                        <a:pt x="27" y="131"/>
                      </a:cubicBezTo>
                      <a:cubicBezTo>
                        <a:pt x="13" y="106"/>
                        <a:pt x="11" y="68"/>
                        <a:pt x="17" y="42"/>
                      </a:cubicBezTo>
                      <a:close/>
                    </a:path>
                  </a:pathLst>
                </a:custGeom>
                <a:solidFill>
                  <a:srgbClr val="D9C1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 name="Freeform 171"/>
                <p:cNvSpPr>
                  <a:spLocks/>
                </p:cNvSpPr>
                <p:nvPr/>
              </p:nvSpPr>
              <p:spPr bwMode="auto">
                <a:xfrm>
                  <a:off x="4247588" y="4775118"/>
                  <a:ext cx="363538" cy="211138"/>
                </a:xfrm>
                <a:custGeom>
                  <a:avLst/>
                  <a:gdLst>
                    <a:gd name="T0" fmla="*/ 72 w 141"/>
                    <a:gd name="T1" fmla="*/ 0 h 82"/>
                    <a:gd name="T2" fmla="*/ 0 w 141"/>
                    <a:gd name="T3" fmla="*/ 75 h 82"/>
                    <a:gd name="T4" fmla="*/ 23 w 141"/>
                    <a:gd name="T5" fmla="*/ 81 h 82"/>
                    <a:gd name="T6" fmla="*/ 92 w 141"/>
                    <a:gd name="T7" fmla="*/ 28 h 82"/>
                    <a:gd name="T8" fmla="*/ 132 w 141"/>
                    <a:gd name="T9" fmla="*/ 80 h 82"/>
                    <a:gd name="T10" fmla="*/ 141 w 141"/>
                    <a:gd name="T11" fmla="*/ 74 h 82"/>
                    <a:gd name="T12" fmla="*/ 72 w 141"/>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141" h="82">
                      <a:moveTo>
                        <a:pt x="72" y="0"/>
                      </a:moveTo>
                      <a:cubicBezTo>
                        <a:pt x="33" y="0"/>
                        <a:pt x="1" y="33"/>
                        <a:pt x="0" y="75"/>
                      </a:cubicBezTo>
                      <a:cubicBezTo>
                        <a:pt x="9" y="79"/>
                        <a:pt x="13" y="81"/>
                        <a:pt x="23" y="81"/>
                      </a:cubicBezTo>
                      <a:cubicBezTo>
                        <a:pt x="55" y="81"/>
                        <a:pt x="82" y="59"/>
                        <a:pt x="92" y="28"/>
                      </a:cubicBezTo>
                      <a:cubicBezTo>
                        <a:pt x="99" y="48"/>
                        <a:pt x="107" y="70"/>
                        <a:pt x="132" y="80"/>
                      </a:cubicBezTo>
                      <a:cubicBezTo>
                        <a:pt x="135" y="82"/>
                        <a:pt x="138" y="73"/>
                        <a:pt x="141" y="74"/>
                      </a:cubicBezTo>
                      <a:cubicBezTo>
                        <a:pt x="139" y="33"/>
                        <a:pt x="112" y="0"/>
                        <a:pt x="72"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 name="Freeform 172"/>
                <p:cNvSpPr>
                  <a:spLocks/>
                </p:cNvSpPr>
                <p:nvPr/>
              </p:nvSpPr>
              <p:spPr bwMode="auto">
                <a:xfrm>
                  <a:off x="4371413" y="5010068"/>
                  <a:ext cx="20638" cy="80963"/>
                </a:xfrm>
                <a:custGeom>
                  <a:avLst/>
                  <a:gdLst>
                    <a:gd name="T0" fmla="*/ 8 w 8"/>
                    <a:gd name="T1" fmla="*/ 32 h 32"/>
                    <a:gd name="T2" fmla="*/ 8 w 8"/>
                    <a:gd name="T3" fmla="*/ 0 h 32"/>
                    <a:gd name="T4" fmla="*/ 2 w 8"/>
                    <a:gd name="T5" fmla="*/ 6 h 32"/>
                    <a:gd name="T6" fmla="*/ 0 w 8"/>
                    <a:gd name="T7" fmla="*/ 32 h 32"/>
                    <a:gd name="T8" fmla="*/ 8 w 8"/>
                    <a:gd name="T9" fmla="*/ 32 h 32"/>
                  </a:gdLst>
                  <a:ahLst/>
                  <a:cxnLst>
                    <a:cxn ang="0">
                      <a:pos x="T0" y="T1"/>
                    </a:cxn>
                    <a:cxn ang="0">
                      <a:pos x="T2" y="T3"/>
                    </a:cxn>
                    <a:cxn ang="0">
                      <a:pos x="T4" y="T5"/>
                    </a:cxn>
                    <a:cxn ang="0">
                      <a:pos x="T6" y="T7"/>
                    </a:cxn>
                    <a:cxn ang="0">
                      <a:pos x="T8" y="T9"/>
                    </a:cxn>
                  </a:cxnLst>
                  <a:rect l="0" t="0" r="r" b="b"/>
                  <a:pathLst>
                    <a:path w="8" h="32">
                      <a:moveTo>
                        <a:pt x="8" y="32"/>
                      </a:moveTo>
                      <a:cubicBezTo>
                        <a:pt x="8" y="0"/>
                        <a:pt x="8" y="0"/>
                        <a:pt x="8" y="0"/>
                      </a:cubicBezTo>
                      <a:cubicBezTo>
                        <a:pt x="5" y="0"/>
                        <a:pt x="3" y="3"/>
                        <a:pt x="2" y="6"/>
                      </a:cubicBezTo>
                      <a:cubicBezTo>
                        <a:pt x="0" y="32"/>
                        <a:pt x="0" y="32"/>
                        <a:pt x="0" y="32"/>
                      </a:cubicBezTo>
                      <a:lnTo>
                        <a:pt x="8" y="32"/>
                      </a:lnTo>
                      <a:close/>
                    </a:path>
                  </a:pathLst>
                </a:custGeom>
                <a:solidFill>
                  <a:srgbClr val="D9C1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 name="Freeform 173"/>
                <p:cNvSpPr>
                  <a:spLocks/>
                </p:cNvSpPr>
                <p:nvPr/>
              </p:nvSpPr>
              <p:spPr bwMode="auto">
                <a:xfrm>
                  <a:off x="4371413" y="5091031"/>
                  <a:ext cx="61913" cy="15875"/>
                </a:xfrm>
                <a:custGeom>
                  <a:avLst/>
                  <a:gdLst>
                    <a:gd name="T0" fmla="*/ 0 w 24"/>
                    <a:gd name="T1" fmla="*/ 0 h 6"/>
                    <a:gd name="T2" fmla="*/ 12 w 24"/>
                    <a:gd name="T3" fmla="*/ 6 h 6"/>
                    <a:gd name="T4" fmla="*/ 24 w 24"/>
                    <a:gd name="T5" fmla="*/ 0 h 6"/>
                    <a:gd name="T6" fmla="*/ 0 w 24"/>
                    <a:gd name="T7" fmla="*/ 0 h 6"/>
                  </a:gdLst>
                  <a:ahLst/>
                  <a:cxnLst>
                    <a:cxn ang="0">
                      <a:pos x="T0" y="T1"/>
                    </a:cxn>
                    <a:cxn ang="0">
                      <a:pos x="T2" y="T3"/>
                    </a:cxn>
                    <a:cxn ang="0">
                      <a:pos x="T4" y="T5"/>
                    </a:cxn>
                    <a:cxn ang="0">
                      <a:pos x="T6" y="T7"/>
                    </a:cxn>
                  </a:cxnLst>
                  <a:rect l="0" t="0" r="r" b="b"/>
                  <a:pathLst>
                    <a:path w="24" h="6">
                      <a:moveTo>
                        <a:pt x="0" y="0"/>
                      </a:moveTo>
                      <a:cubicBezTo>
                        <a:pt x="3" y="4"/>
                        <a:pt x="7" y="6"/>
                        <a:pt x="12" y="6"/>
                      </a:cubicBezTo>
                      <a:cubicBezTo>
                        <a:pt x="17" y="6"/>
                        <a:pt x="22" y="4"/>
                        <a:pt x="24" y="0"/>
                      </a:cubicBezTo>
                      <a:lnTo>
                        <a:pt x="0" y="0"/>
                      </a:lnTo>
                      <a:close/>
                    </a:path>
                  </a:pathLst>
                </a:custGeom>
                <a:solidFill>
                  <a:srgbClr val="B89E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 name="Freeform 174"/>
                <p:cNvSpPr>
                  <a:spLocks/>
                </p:cNvSpPr>
                <p:nvPr/>
              </p:nvSpPr>
              <p:spPr bwMode="auto">
                <a:xfrm>
                  <a:off x="4342838" y="5119606"/>
                  <a:ext cx="119063" cy="66675"/>
                </a:xfrm>
                <a:custGeom>
                  <a:avLst/>
                  <a:gdLst>
                    <a:gd name="T0" fmla="*/ 27 w 46"/>
                    <a:gd name="T1" fmla="*/ 0 h 26"/>
                    <a:gd name="T2" fmla="*/ 23 w 46"/>
                    <a:gd name="T3" fmla="*/ 4 h 26"/>
                    <a:gd name="T4" fmla="*/ 19 w 46"/>
                    <a:gd name="T5" fmla="*/ 0 h 26"/>
                    <a:gd name="T6" fmla="*/ 0 w 46"/>
                    <a:gd name="T7" fmla="*/ 4 h 26"/>
                    <a:gd name="T8" fmla="*/ 23 w 46"/>
                    <a:gd name="T9" fmla="*/ 26 h 26"/>
                    <a:gd name="T10" fmla="*/ 46 w 46"/>
                    <a:gd name="T11" fmla="*/ 4 h 26"/>
                    <a:gd name="T12" fmla="*/ 27 w 4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46" h="26">
                      <a:moveTo>
                        <a:pt x="27" y="0"/>
                      </a:moveTo>
                      <a:cubicBezTo>
                        <a:pt x="25" y="0"/>
                        <a:pt x="23" y="2"/>
                        <a:pt x="23" y="4"/>
                      </a:cubicBezTo>
                      <a:cubicBezTo>
                        <a:pt x="22" y="2"/>
                        <a:pt x="20" y="0"/>
                        <a:pt x="19" y="0"/>
                      </a:cubicBezTo>
                      <a:cubicBezTo>
                        <a:pt x="8" y="0"/>
                        <a:pt x="0" y="4"/>
                        <a:pt x="0" y="4"/>
                      </a:cubicBezTo>
                      <a:cubicBezTo>
                        <a:pt x="3" y="17"/>
                        <a:pt x="12" y="26"/>
                        <a:pt x="23" y="26"/>
                      </a:cubicBezTo>
                      <a:cubicBezTo>
                        <a:pt x="34" y="26"/>
                        <a:pt x="43" y="17"/>
                        <a:pt x="46" y="4"/>
                      </a:cubicBezTo>
                      <a:cubicBezTo>
                        <a:pt x="46" y="4"/>
                        <a:pt x="38" y="0"/>
                        <a:pt x="27" y="0"/>
                      </a:cubicBezTo>
                      <a:close/>
                    </a:path>
                  </a:pathLst>
                </a:custGeom>
                <a:solidFill>
                  <a:srgbClr val="EE4D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 name="Freeform 175"/>
                <p:cNvSpPr>
                  <a:spLocks/>
                </p:cNvSpPr>
                <p:nvPr/>
              </p:nvSpPr>
              <p:spPr bwMode="auto">
                <a:xfrm>
                  <a:off x="4342838" y="5130718"/>
                  <a:ext cx="119063" cy="42863"/>
                </a:xfrm>
                <a:custGeom>
                  <a:avLst/>
                  <a:gdLst>
                    <a:gd name="T0" fmla="*/ 0 w 46"/>
                    <a:gd name="T1" fmla="*/ 0 h 17"/>
                    <a:gd name="T2" fmla="*/ 23 w 46"/>
                    <a:gd name="T3" fmla="*/ 17 h 17"/>
                    <a:gd name="T4" fmla="*/ 46 w 46"/>
                    <a:gd name="T5" fmla="*/ 0 h 17"/>
                    <a:gd name="T6" fmla="*/ 0 w 46"/>
                    <a:gd name="T7" fmla="*/ 0 h 17"/>
                  </a:gdLst>
                  <a:ahLst/>
                  <a:cxnLst>
                    <a:cxn ang="0">
                      <a:pos x="T0" y="T1"/>
                    </a:cxn>
                    <a:cxn ang="0">
                      <a:pos x="T2" y="T3"/>
                    </a:cxn>
                    <a:cxn ang="0">
                      <a:pos x="T4" y="T5"/>
                    </a:cxn>
                    <a:cxn ang="0">
                      <a:pos x="T6" y="T7"/>
                    </a:cxn>
                  </a:cxnLst>
                  <a:rect l="0" t="0" r="r" b="b"/>
                  <a:pathLst>
                    <a:path w="46" h="17">
                      <a:moveTo>
                        <a:pt x="0" y="0"/>
                      </a:moveTo>
                      <a:cubicBezTo>
                        <a:pt x="3" y="10"/>
                        <a:pt x="12" y="17"/>
                        <a:pt x="23" y="17"/>
                      </a:cubicBezTo>
                      <a:cubicBezTo>
                        <a:pt x="34" y="17"/>
                        <a:pt x="43" y="10"/>
                        <a:pt x="46" y="0"/>
                      </a:cubicBezTo>
                      <a:lnTo>
                        <a:pt x="0" y="0"/>
                      </a:lnTo>
                      <a:close/>
                    </a:path>
                  </a:pathLst>
                </a:custGeom>
                <a:solidFill>
                  <a:srgbClr val="B89E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 name="Freeform 176"/>
                <p:cNvSpPr>
                  <a:spLocks/>
                </p:cNvSpPr>
                <p:nvPr/>
              </p:nvSpPr>
              <p:spPr bwMode="auto">
                <a:xfrm>
                  <a:off x="4342838" y="5130718"/>
                  <a:ext cx="119063" cy="30163"/>
                </a:xfrm>
                <a:custGeom>
                  <a:avLst/>
                  <a:gdLst>
                    <a:gd name="T0" fmla="*/ 0 w 46"/>
                    <a:gd name="T1" fmla="*/ 0 h 12"/>
                    <a:gd name="T2" fmla="*/ 23 w 46"/>
                    <a:gd name="T3" fmla="*/ 12 h 12"/>
                    <a:gd name="T4" fmla="*/ 46 w 46"/>
                    <a:gd name="T5" fmla="*/ 0 h 12"/>
                    <a:gd name="T6" fmla="*/ 0 w 46"/>
                    <a:gd name="T7" fmla="*/ 0 h 12"/>
                  </a:gdLst>
                  <a:ahLst/>
                  <a:cxnLst>
                    <a:cxn ang="0">
                      <a:pos x="T0" y="T1"/>
                    </a:cxn>
                    <a:cxn ang="0">
                      <a:pos x="T2" y="T3"/>
                    </a:cxn>
                    <a:cxn ang="0">
                      <a:pos x="T4" y="T5"/>
                    </a:cxn>
                    <a:cxn ang="0">
                      <a:pos x="T6" y="T7"/>
                    </a:cxn>
                  </a:cxnLst>
                  <a:rect l="0" t="0" r="r" b="b"/>
                  <a:pathLst>
                    <a:path w="46" h="12">
                      <a:moveTo>
                        <a:pt x="0" y="0"/>
                      </a:moveTo>
                      <a:cubicBezTo>
                        <a:pt x="3" y="7"/>
                        <a:pt x="12" y="12"/>
                        <a:pt x="23" y="12"/>
                      </a:cubicBezTo>
                      <a:cubicBezTo>
                        <a:pt x="34" y="12"/>
                        <a:pt x="43" y="7"/>
                        <a:pt x="46" y="0"/>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 name="Oval 423"/>
                <p:cNvSpPr>
                  <a:spLocks noChangeArrowheads="1"/>
                </p:cNvSpPr>
                <p:nvPr/>
              </p:nvSpPr>
              <p:spPr bwMode="auto">
                <a:xfrm>
                  <a:off x="4315456" y="5000400"/>
                  <a:ext cx="31750" cy="2857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12" name="Group 237"/>
              <p:cNvGrpSpPr>
                <a:grpSpLocks noChangeAspect="1"/>
              </p:cNvGrpSpPr>
              <p:nvPr/>
            </p:nvGrpSpPr>
            <p:grpSpPr bwMode="auto">
              <a:xfrm>
                <a:off x="3343475" y="3125946"/>
                <a:ext cx="576866" cy="1277020"/>
                <a:chOff x="2538" y="1871"/>
                <a:chExt cx="379" cy="839"/>
              </a:xfrm>
            </p:grpSpPr>
            <p:sp>
              <p:nvSpPr>
                <p:cNvPr id="413" name="AutoShape 236"/>
                <p:cNvSpPr>
                  <a:spLocks noChangeAspect="1" noChangeArrowheads="1" noTextEdit="1"/>
                </p:cNvSpPr>
                <p:nvPr/>
              </p:nvSpPr>
              <p:spPr bwMode="auto">
                <a:xfrm>
                  <a:off x="2538" y="1871"/>
                  <a:ext cx="379" cy="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 name="Freeform 238"/>
                <p:cNvSpPr>
                  <a:spLocks/>
                </p:cNvSpPr>
                <p:nvPr/>
              </p:nvSpPr>
              <p:spPr bwMode="auto">
                <a:xfrm>
                  <a:off x="2719" y="2028"/>
                  <a:ext cx="15" cy="159"/>
                </a:xfrm>
                <a:custGeom>
                  <a:avLst/>
                  <a:gdLst>
                    <a:gd name="T0" fmla="*/ 13 w 13"/>
                    <a:gd name="T1" fmla="*/ 0 h 133"/>
                    <a:gd name="T2" fmla="*/ 0 w 13"/>
                    <a:gd name="T3" fmla="*/ 2 h 133"/>
                    <a:gd name="T4" fmla="*/ 0 w 13"/>
                    <a:gd name="T5" fmla="*/ 120 h 133"/>
                    <a:gd name="T6" fmla="*/ 13 w 13"/>
                    <a:gd name="T7" fmla="*/ 133 h 133"/>
                    <a:gd name="T8" fmla="*/ 13 w 13"/>
                    <a:gd name="T9" fmla="*/ 0 h 133"/>
                  </a:gdLst>
                  <a:ahLst/>
                  <a:cxnLst>
                    <a:cxn ang="0">
                      <a:pos x="T0" y="T1"/>
                    </a:cxn>
                    <a:cxn ang="0">
                      <a:pos x="T2" y="T3"/>
                    </a:cxn>
                    <a:cxn ang="0">
                      <a:pos x="T4" y="T5"/>
                    </a:cxn>
                    <a:cxn ang="0">
                      <a:pos x="T6" y="T7"/>
                    </a:cxn>
                    <a:cxn ang="0">
                      <a:pos x="T8" y="T9"/>
                    </a:cxn>
                  </a:cxnLst>
                  <a:rect l="0" t="0" r="r" b="b"/>
                  <a:pathLst>
                    <a:path w="13" h="133">
                      <a:moveTo>
                        <a:pt x="13" y="0"/>
                      </a:moveTo>
                      <a:cubicBezTo>
                        <a:pt x="0" y="2"/>
                        <a:pt x="0" y="2"/>
                        <a:pt x="0" y="2"/>
                      </a:cubicBezTo>
                      <a:cubicBezTo>
                        <a:pt x="0" y="2"/>
                        <a:pt x="0" y="63"/>
                        <a:pt x="0" y="120"/>
                      </a:cubicBezTo>
                      <a:cubicBezTo>
                        <a:pt x="13" y="133"/>
                        <a:pt x="13" y="133"/>
                        <a:pt x="13" y="133"/>
                      </a:cubicBezTo>
                      <a:cubicBezTo>
                        <a:pt x="13" y="72"/>
                        <a:pt x="13" y="0"/>
                        <a:pt x="13" y="0"/>
                      </a:cubicBezTo>
                      <a:close/>
                    </a:path>
                  </a:pathLst>
                </a:custGeom>
                <a:solidFill>
                  <a:srgbClr val="CBE2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 name="Freeform 239"/>
                <p:cNvSpPr>
                  <a:spLocks/>
                </p:cNvSpPr>
                <p:nvPr/>
              </p:nvSpPr>
              <p:spPr bwMode="auto">
                <a:xfrm>
                  <a:off x="2743" y="2014"/>
                  <a:ext cx="54" cy="193"/>
                </a:xfrm>
                <a:custGeom>
                  <a:avLst/>
                  <a:gdLst>
                    <a:gd name="T0" fmla="*/ 11 w 45"/>
                    <a:gd name="T1" fmla="*/ 161 h 161"/>
                    <a:gd name="T2" fmla="*/ 45 w 45"/>
                    <a:gd name="T3" fmla="*/ 2 h 161"/>
                    <a:gd name="T4" fmla="*/ 29 w 45"/>
                    <a:gd name="T5" fmla="*/ 0 h 161"/>
                    <a:gd name="T6" fmla="*/ 0 w 45"/>
                    <a:gd name="T7" fmla="*/ 150 h 161"/>
                    <a:gd name="T8" fmla="*/ 11 w 45"/>
                    <a:gd name="T9" fmla="*/ 161 h 161"/>
                  </a:gdLst>
                  <a:ahLst/>
                  <a:cxnLst>
                    <a:cxn ang="0">
                      <a:pos x="T0" y="T1"/>
                    </a:cxn>
                    <a:cxn ang="0">
                      <a:pos x="T2" y="T3"/>
                    </a:cxn>
                    <a:cxn ang="0">
                      <a:pos x="T4" y="T5"/>
                    </a:cxn>
                    <a:cxn ang="0">
                      <a:pos x="T6" y="T7"/>
                    </a:cxn>
                    <a:cxn ang="0">
                      <a:pos x="T8" y="T9"/>
                    </a:cxn>
                  </a:cxnLst>
                  <a:rect l="0" t="0" r="r" b="b"/>
                  <a:pathLst>
                    <a:path w="45" h="161">
                      <a:moveTo>
                        <a:pt x="11" y="161"/>
                      </a:moveTo>
                      <a:cubicBezTo>
                        <a:pt x="18" y="107"/>
                        <a:pt x="30" y="54"/>
                        <a:pt x="45" y="2"/>
                      </a:cubicBezTo>
                      <a:cubicBezTo>
                        <a:pt x="29" y="0"/>
                        <a:pt x="29" y="0"/>
                        <a:pt x="29" y="0"/>
                      </a:cubicBezTo>
                      <a:cubicBezTo>
                        <a:pt x="15" y="54"/>
                        <a:pt x="6" y="102"/>
                        <a:pt x="0" y="150"/>
                      </a:cubicBezTo>
                      <a:lnTo>
                        <a:pt x="11" y="161"/>
                      </a:lnTo>
                      <a:close/>
                    </a:path>
                  </a:pathLst>
                </a:custGeom>
                <a:solidFill>
                  <a:srgbClr val="CBE2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 name="Freeform 240"/>
                <p:cNvSpPr>
                  <a:spLocks/>
                </p:cNvSpPr>
                <p:nvPr/>
              </p:nvSpPr>
              <p:spPr bwMode="auto">
                <a:xfrm>
                  <a:off x="2658" y="2014"/>
                  <a:ext cx="47" cy="144"/>
                </a:xfrm>
                <a:custGeom>
                  <a:avLst/>
                  <a:gdLst>
                    <a:gd name="T0" fmla="*/ 39 w 39"/>
                    <a:gd name="T1" fmla="*/ 120 h 120"/>
                    <a:gd name="T2" fmla="*/ 12 w 39"/>
                    <a:gd name="T3" fmla="*/ 0 h 120"/>
                    <a:gd name="T4" fmla="*/ 0 w 39"/>
                    <a:gd name="T5" fmla="*/ 3 h 120"/>
                    <a:gd name="T6" fmla="*/ 24 w 39"/>
                    <a:gd name="T7" fmla="*/ 104 h 120"/>
                    <a:gd name="T8" fmla="*/ 39 w 39"/>
                    <a:gd name="T9" fmla="*/ 120 h 120"/>
                  </a:gdLst>
                  <a:ahLst/>
                  <a:cxnLst>
                    <a:cxn ang="0">
                      <a:pos x="T0" y="T1"/>
                    </a:cxn>
                    <a:cxn ang="0">
                      <a:pos x="T2" y="T3"/>
                    </a:cxn>
                    <a:cxn ang="0">
                      <a:pos x="T4" y="T5"/>
                    </a:cxn>
                    <a:cxn ang="0">
                      <a:pos x="T6" y="T7"/>
                    </a:cxn>
                    <a:cxn ang="0">
                      <a:pos x="T8" y="T9"/>
                    </a:cxn>
                  </a:cxnLst>
                  <a:rect l="0" t="0" r="r" b="b"/>
                  <a:pathLst>
                    <a:path w="39" h="120">
                      <a:moveTo>
                        <a:pt x="39" y="120"/>
                      </a:moveTo>
                      <a:cubicBezTo>
                        <a:pt x="32" y="77"/>
                        <a:pt x="25" y="42"/>
                        <a:pt x="12" y="0"/>
                      </a:cubicBezTo>
                      <a:cubicBezTo>
                        <a:pt x="0" y="3"/>
                        <a:pt x="0" y="3"/>
                        <a:pt x="0" y="3"/>
                      </a:cubicBezTo>
                      <a:cubicBezTo>
                        <a:pt x="10" y="37"/>
                        <a:pt x="18" y="70"/>
                        <a:pt x="24" y="104"/>
                      </a:cubicBezTo>
                      <a:lnTo>
                        <a:pt x="39" y="120"/>
                      </a:lnTo>
                      <a:close/>
                    </a:path>
                  </a:pathLst>
                </a:custGeom>
                <a:solidFill>
                  <a:srgbClr val="CBE2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 name="Freeform 241"/>
                <p:cNvSpPr>
                  <a:spLocks/>
                </p:cNvSpPr>
                <p:nvPr/>
              </p:nvSpPr>
              <p:spPr bwMode="auto">
                <a:xfrm>
                  <a:off x="2540" y="1968"/>
                  <a:ext cx="376" cy="45"/>
                </a:xfrm>
                <a:custGeom>
                  <a:avLst/>
                  <a:gdLst>
                    <a:gd name="T0" fmla="*/ 156 w 312"/>
                    <a:gd name="T1" fmla="*/ 0 h 38"/>
                    <a:gd name="T2" fmla="*/ 0 w 312"/>
                    <a:gd name="T3" fmla="*/ 29 h 38"/>
                    <a:gd name="T4" fmla="*/ 25 w 312"/>
                    <a:gd name="T5" fmla="*/ 35 h 38"/>
                    <a:gd name="T6" fmla="*/ 152 w 312"/>
                    <a:gd name="T7" fmla="*/ 38 h 38"/>
                    <a:gd name="T8" fmla="*/ 312 w 312"/>
                    <a:gd name="T9" fmla="*/ 29 h 38"/>
                    <a:gd name="T10" fmla="*/ 156 w 312"/>
                    <a:gd name="T11" fmla="*/ 0 h 38"/>
                  </a:gdLst>
                  <a:ahLst/>
                  <a:cxnLst>
                    <a:cxn ang="0">
                      <a:pos x="T0" y="T1"/>
                    </a:cxn>
                    <a:cxn ang="0">
                      <a:pos x="T2" y="T3"/>
                    </a:cxn>
                    <a:cxn ang="0">
                      <a:pos x="T4" y="T5"/>
                    </a:cxn>
                    <a:cxn ang="0">
                      <a:pos x="T6" y="T7"/>
                    </a:cxn>
                    <a:cxn ang="0">
                      <a:pos x="T8" y="T9"/>
                    </a:cxn>
                    <a:cxn ang="0">
                      <a:pos x="T10" y="T11"/>
                    </a:cxn>
                  </a:cxnLst>
                  <a:rect l="0" t="0" r="r" b="b"/>
                  <a:pathLst>
                    <a:path w="312" h="38">
                      <a:moveTo>
                        <a:pt x="156" y="0"/>
                      </a:moveTo>
                      <a:cubicBezTo>
                        <a:pt x="101" y="0"/>
                        <a:pt x="48" y="11"/>
                        <a:pt x="0" y="29"/>
                      </a:cubicBezTo>
                      <a:cubicBezTo>
                        <a:pt x="25" y="35"/>
                        <a:pt x="25" y="35"/>
                        <a:pt x="25" y="35"/>
                      </a:cubicBezTo>
                      <a:cubicBezTo>
                        <a:pt x="152" y="38"/>
                        <a:pt x="152" y="38"/>
                        <a:pt x="152" y="38"/>
                      </a:cubicBezTo>
                      <a:cubicBezTo>
                        <a:pt x="312" y="29"/>
                        <a:pt x="312" y="29"/>
                        <a:pt x="312" y="29"/>
                      </a:cubicBezTo>
                      <a:cubicBezTo>
                        <a:pt x="263" y="11"/>
                        <a:pt x="211" y="0"/>
                        <a:pt x="156" y="0"/>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 name="Freeform 242"/>
                <p:cNvSpPr>
                  <a:spLocks/>
                </p:cNvSpPr>
                <p:nvPr/>
              </p:nvSpPr>
              <p:spPr bwMode="auto">
                <a:xfrm>
                  <a:off x="2661" y="2139"/>
                  <a:ext cx="131" cy="572"/>
                </a:xfrm>
                <a:custGeom>
                  <a:avLst/>
                  <a:gdLst>
                    <a:gd name="T0" fmla="*/ 0 w 109"/>
                    <a:gd name="T1" fmla="*/ 479 h 479"/>
                    <a:gd name="T2" fmla="*/ 13 w 109"/>
                    <a:gd name="T3" fmla="*/ 479 h 479"/>
                    <a:gd name="T4" fmla="*/ 48 w 109"/>
                    <a:gd name="T5" fmla="*/ 266 h 479"/>
                    <a:gd name="T6" fmla="*/ 48 w 109"/>
                    <a:gd name="T7" fmla="*/ 479 h 479"/>
                    <a:gd name="T8" fmla="*/ 61 w 109"/>
                    <a:gd name="T9" fmla="*/ 479 h 479"/>
                    <a:gd name="T10" fmla="*/ 61 w 109"/>
                    <a:gd name="T11" fmla="*/ 266 h 479"/>
                    <a:gd name="T12" fmla="*/ 97 w 109"/>
                    <a:gd name="T13" fmla="*/ 479 h 479"/>
                    <a:gd name="T14" fmla="*/ 109 w 109"/>
                    <a:gd name="T15" fmla="*/ 479 h 479"/>
                    <a:gd name="T16" fmla="*/ 71 w 109"/>
                    <a:gd name="T17" fmla="*/ 191 h 479"/>
                    <a:gd name="T18" fmla="*/ 79 w 109"/>
                    <a:gd name="T19" fmla="*/ 57 h 479"/>
                    <a:gd name="T20" fmla="*/ 68 w 109"/>
                    <a:gd name="T21" fmla="*/ 46 h 479"/>
                    <a:gd name="T22" fmla="*/ 61 w 109"/>
                    <a:gd name="T23" fmla="*/ 117 h 479"/>
                    <a:gd name="T24" fmla="*/ 61 w 109"/>
                    <a:gd name="T25" fmla="*/ 39 h 479"/>
                    <a:gd name="T26" fmla="*/ 48 w 109"/>
                    <a:gd name="T27" fmla="*/ 26 h 479"/>
                    <a:gd name="T28" fmla="*/ 48 w 109"/>
                    <a:gd name="T29" fmla="*/ 117 h 479"/>
                    <a:gd name="T30" fmla="*/ 37 w 109"/>
                    <a:gd name="T31" fmla="*/ 14 h 479"/>
                    <a:gd name="T32" fmla="*/ 22 w 109"/>
                    <a:gd name="T33" fmla="*/ 0 h 479"/>
                    <a:gd name="T34" fmla="*/ 39 w 109"/>
                    <a:gd name="T35" fmla="*/ 191 h 479"/>
                    <a:gd name="T36" fmla="*/ 0 w 109"/>
                    <a:gd name="T37" fmla="*/ 479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9" h="479">
                      <a:moveTo>
                        <a:pt x="0" y="479"/>
                      </a:moveTo>
                      <a:cubicBezTo>
                        <a:pt x="13" y="479"/>
                        <a:pt x="13" y="479"/>
                        <a:pt x="13" y="479"/>
                      </a:cubicBezTo>
                      <a:cubicBezTo>
                        <a:pt x="32" y="409"/>
                        <a:pt x="44" y="338"/>
                        <a:pt x="48" y="266"/>
                      </a:cubicBezTo>
                      <a:cubicBezTo>
                        <a:pt x="48" y="479"/>
                        <a:pt x="48" y="479"/>
                        <a:pt x="48" y="479"/>
                      </a:cubicBezTo>
                      <a:cubicBezTo>
                        <a:pt x="61" y="479"/>
                        <a:pt x="61" y="479"/>
                        <a:pt x="61" y="479"/>
                      </a:cubicBezTo>
                      <a:cubicBezTo>
                        <a:pt x="61" y="266"/>
                        <a:pt x="61" y="266"/>
                        <a:pt x="61" y="266"/>
                      </a:cubicBezTo>
                      <a:cubicBezTo>
                        <a:pt x="66" y="338"/>
                        <a:pt x="78" y="409"/>
                        <a:pt x="97" y="479"/>
                      </a:cubicBezTo>
                      <a:cubicBezTo>
                        <a:pt x="109" y="479"/>
                        <a:pt x="109" y="479"/>
                        <a:pt x="109" y="479"/>
                      </a:cubicBezTo>
                      <a:cubicBezTo>
                        <a:pt x="84" y="385"/>
                        <a:pt x="71" y="288"/>
                        <a:pt x="71" y="191"/>
                      </a:cubicBezTo>
                      <a:cubicBezTo>
                        <a:pt x="71" y="146"/>
                        <a:pt x="74" y="101"/>
                        <a:pt x="79" y="57"/>
                      </a:cubicBezTo>
                      <a:cubicBezTo>
                        <a:pt x="68" y="46"/>
                        <a:pt x="68" y="46"/>
                        <a:pt x="68" y="46"/>
                      </a:cubicBezTo>
                      <a:cubicBezTo>
                        <a:pt x="65" y="70"/>
                        <a:pt x="63" y="93"/>
                        <a:pt x="61" y="117"/>
                      </a:cubicBezTo>
                      <a:cubicBezTo>
                        <a:pt x="61" y="39"/>
                        <a:pt x="61" y="39"/>
                        <a:pt x="61" y="39"/>
                      </a:cubicBezTo>
                      <a:cubicBezTo>
                        <a:pt x="48" y="26"/>
                        <a:pt x="48" y="26"/>
                        <a:pt x="48" y="26"/>
                      </a:cubicBezTo>
                      <a:cubicBezTo>
                        <a:pt x="48" y="117"/>
                        <a:pt x="48" y="117"/>
                        <a:pt x="48" y="117"/>
                      </a:cubicBezTo>
                      <a:cubicBezTo>
                        <a:pt x="46" y="83"/>
                        <a:pt x="42" y="48"/>
                        <a:pt x="37" y="14"/>
                      </a:cubicBezTo>
                      <a:cubicBezTo>
                        <a:pt x="22" y="0"/>
                        <a:pt x="22" y="0"/>
                        <a:pt x="22" y="0"/>
                      </a:cubicBezTo>
                      <a:cubicBezTo>
                        <a:pt x="33" y="63"/>
                        <a:pt x="39" y="127"/>
                        <a:pt x="39" y="191"/>
                      </a:cubicBezTo>
                      <a:cubicBezTo>
                        <a:pt x="39" y="288"/>
                        <a:pt x="26" y="385"/>
                        <a:pt x="0" y="479"/>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 name="Freeform 243"/>
                <p:cNvSpPr>
                  <a:spLocks/>
                </p:cNvSpPr>
                <p:nvPr/>
              </p:nvSpPr>
              <p:spPr bwMode="auto">
                <a:xfrm>
                  <a:off x="2711" y="1870"/>
                  <a:ext cx="23" cy="115"/>
                </a:xfrm>
                <a:custGeom>
                  <a:avLst/>
                  <a:gdLst>
                    <a:gd name="T0" fmla="*/ 12 w 23"/>
                    <a:gd name="T1" fmla="*/ 0 h 115"/>
                    <a:gd name="T2" fmla="*/ 0 w 23"/>
                    <a:gd name="T3" fmla="*/ 115 h 115"/>
                    <a:gd name="T4" fmla="*/ 23 w 23"/>
                    <a:gd name="T5" fmla="*/ 115 h 115"/>
                    <a:gd name="T6" fmla="*/ 16 w 23"/>
                    <a:gd name="T7" fmla="*/ 0 h 115"/>
                    <a:gd name="T8" fmla="*/ 12 w 23"/>
                    <a:gd name="T9" fmla="*/ 0 h 115"/>
                  </a:gdLst>
                  <a:ahLst/>
                  <a:cxnLst>
                    <a:cxn ang="0">
                      <a:pos x="T0" y="T1"/>
                    </a:cxn>
                    <a:cxn ang="0">
                      <a:pos x="T2" y="T3"/>
                    </a:cxn>
                    <a:cxn ang="0">
                      <a:pos x="T4" y="T5"/>
                    </a:cxn>
                    <a:cxn ang="0">
                      <a:pos x="T6" y="T7"/>
                    </a:cxn>
                    <a:cxn ang="0">
                      <a:pos x="T8" y="T9"/>
                    </a:cxn>
                  </a:cxnLst>
                  <a:rect l="0" t="0" r="r" b="b"/>
                  <a:pathLst>
                    <a:path w="23" h="115">
                      <a:moveTo>
                        <a:pt x="12" y="0"/>
                      </a:moveTo>
                      <a:lnTo>
                        <a:pt x="0" y="115"/>
                      </a:lnTo>
                      <a:lnTo>
                        <a:pt x="23" y="115"/>
                      </a:lnTo>
                      <a:lnTo>
                        <a:pt x="16" y="0"/>
                      </a:lnTo>
                      <a:lnTo>
                        <a:pt x="12"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 name="Freeform 244"/>
                <p:cNvSpPr>
                  <a:spLocks/>
                </p:cNvSpPr>
                <p:nvPr/>
              </p:nvSpPr>
              <p:spPr bwMode="auto">
                <a:xfrm>
                  <a:off x="2727" y="1870"/>
                  <a:ext cx="14" cy="115"/>
                </a:xfrm>
                <a:custGeom>
                  <a:avLst/>
                  <a:gdLst>
                    <a:gd name="T0" fmla="*/ 0 w 14"/>
                    <a:gd name="T1" fmla="*/ 0 h 115"/>
                    <a:gd name="T2" fmla="*/ 0 w 14"/>
                    <a:gd name="T3" fmla="*/ 115 h 115"/>
                    <a:gd name="T4" fmla="*/ 14 w 14"/>
                    <a:gd name="T5" fmla="*/ 115 h 115"/>
                    <a:gd name="T6" fmla="*/ 4 w 14"/>
                    <a:gd name="T7" fmla="*/ 0 h 115"/>
                    <a:gd name="T8" fmla="*/ 0 w 14"/>
                    <a:gd name="T9" fmla="*/ 0 h 115"/>
                  </a:gdLst>
                  <a:ahLst/>
                  <a:cxnLst>
                    <a:cxn ang="0">
                      <a:pos x="T0" y="T1"/>
                    </a:cxn>
                    <a:cxn ang="0">
                      <a:pos x="T2" y="T3"/>
                    </a:cxn>
                    <a:cxn ang="0">
                      <a:pos x="T4" y="T5"/>
                    </a:cxn>
                    <a:cxn ang="0">
                      <a:pos x="T6" y="T7"/>
                    </a:cxn>
                    <a:cxn ang="0">
                      <a:pos x="T8" y="T9"/>
                    </a:cxn>
                  </a:cxnLst>
                  <a:rect l="0" t="0" r="r" b="b"/>
                  <a:pathLst>
                    <a:path w="14" h="115">
                      <a:moveTo>
                        <a:pt x="0" y="0"/>
                      </a:moveTo>
                      <a:lnTo>
                        <a:pt x="0" y="115"/>
                      </a:lnTo>
                      <a:lnTo>
                        <a:pt x="14" y="115"/>
                      </a:lnTo>
                      <a:lnTo>
                        <a:pt x="4" y="0"/>
                      </a:lnTo>
                      <a:lnTo>
                        <a:pt x="0" y="0"/>
                      </a:lnTo>
                      <a:close/>
                    </a:path>
                  </a:pathLst>
                </a:custGeom>
                <a:solidFill>
                  <a:srgbClr val="CBE2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 name="Freeform 245"/>
                <p:cNvSpPr>
                  <a:spLocks/>
                </p:cNvSpPr>
                <p:nvPr/>
              </p:nvSpPr>
              <p:spPr bwMode="auto">
                <a:xfrm>
                  <a:off x="2539" y="2002"/>
                  <a:ext cx="376" cy="35"/>
                </a:xfrm>
                <a:custGeom>
                  <a:avLst/>
                  <a:gdLst>
                    <a:gd name="T0" fmla="*/ 156 w 312"/>
                    <a:gd name="T1" fmla="*/ 29 h 29"/>
                    <a:gd name="T2" fmla="*/ 312 w 312"/>
                    <a:gd name="T3" fmla="*/ 0 h 29"/>
                    <a:gd name="T4" fmla="*/ 0 w 312"/>
                    <a:gd name="T5" fmla="*/ 0 h 29"/>
                    <a:gd name="T6" fmla="*/ 156 w 312"/>
                    <a:gd name="T7" fmla="*/ 29 h 29"/>
                  </a:gdLst>
                  <a:ahLst/>
                  <a:cxnLst>
                    <a:cxn ang="0">
                      <a:pos x="T0" y="T1"/>
                    </a:cxn>
                    <a:cxn ang="0">
                      <a:pos x="T2" y="T3"/>
                    </a:cxn>
                    <a:cxn ang="0">
                      <a:pos x="T4" y="T5"/>
                    </a:cxn>
                    <a:cxn ang="0">
                      <a:pos x="T6" y="T7"/>
                    </a:cxn>
                  </a:cxnLst>
                  <a:rect l="0" t="0" r="r" b="b"/>
                  <a:pathLst>
                    <a:path w="312" h="29">
                      <a:moveTo>
                        <a:pt x="156" y="29"/>
                      </a:moveTo>
                      <a:cubicBezTo>
                        <a:pt x="211" y="29"/>
                        <a:pt x="263" y="19"/>
                        <a:pt x="312" y="0"/>
                      </a:cubicBezTo>
                      <a:cubicBezTo>
                        <a:pt x="0" y="0"/>
                        <a:pt x="0" y="0"/>
                        <a:pt x="0" y="0"/>
                      </a:cubicBezTo>
                      <a:cubicBezTo>
                        <a:pt x="48" y="19"/>
                        <a:pt x="101" y="29"/>
                        <a:pt x="156" y="29"/>
                      </a:cubicBezTo>
                      <a:close/>
                    </a:path>
                  </a:pathLst>
                </a:custGeom>
                <a:solidFill>
                  <a:srgbClr val="CBE2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 name="Freeform 246"/>
                <p:cNvSpPr>
                  <a:spLocks/>
                </p:cNvSpPr>
                <p:nvPr/>
              </p:nvSpPr>
              <p:spPr bwMode="auto">
                <a:xfrm>
                  <a:off x="2644" y="2452"/>
                  <a:ext cx="166" cy="18"/>
                </a:xfrm>
                <a:custGeom>
                  <a:avLst/>
                  <a:gdLst>
                    <a:gd name="T0" fmla="*/ 138 w 138"/>
                    <a:gd name="T1" fmla="*/ 15 h 15"/>
                    <a:gd name="T2" fmla="*/ 69 w 138"/>
                    <a:gd name="T3" fmla="*/ 0 h 15"/>
                    <a:gd name="T4" fmla="*/ 0 w 138"/>
                    <a:gd name="T5" fmla="*/ 15 h 15"/>
                    <a:gd name="T6" fmla="*/ 138 w 138"/>
                    <a:gd name="T7" fmla="*/ 15 h 15"/>
                  </a:gdLst>
                  <a:ahLst/>
                  <a:cxnLst>
                    <a:cxn ang="0">
                      <a:pos x="T0" y="T1"/>
                    </a:cxn>
                    <a:cxn ang="0">
                      <a:pos x="T2" y="T3"/>
                    </a:cxn>
                    <a:cxn ang="0">
                      <a:pos x="T4" y="T5"/>
                    </a:cxn>
                    <a:cxn ang="0">
                      <a:pos x="T6" y="T7"/>
                    </a:cxn>
                  </a:cxnLst>
                  <a:rect l="0" t="0" r="r" b="b"/>
                  <a:pathLst>
                    <a:path w="138" h="15">
                      <a:moveTo>
                        <a:pt x="138" y="15"/>
                      </a:moveTo>
                      <a:cubicBezTo>
                        <a:pt x="128" y="6"/>
                        <a:pt x="101" y="0"/>
                        <a:pt x="69" y="0"/>
                      </a:cubicBezTo>
                      <a:cubicBezTo>
                        <a:pt x="37" y="0"/>
                        <a:pt x="10" y="6"/>
                        <a:pt x="0" y="15"/>
                      </a:cubicBezTo>
                      <a:lnTo>
                        <a:pt x="138" y="15"/>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 name="Freeform 247"/>
                <p:cNvSpPr>
                  <a:spLocks/>
                </p:cNvSpPr>
                <p:nvPr/>
              </p:nvSpPr>
              <p:spPr bwMode="auto">
                <a:xfrm>
                  <a:off x="2644" y="2470"/>
                  <a:ext cx="166" cy="16"/>
                </a:xfrm>
                <a:custGeom>
                  <a:avLst/>
                  <a:gdLst>
                    <a:gd name="T0" fmla="*/ 0 w 138"/>
                    <a:gd name="T1" fmla="*/ 0 h 14"/>
                    <a:gd name="T2" fmla="*/ 69 w 138"/>
                    <a:gd name="T3" fmla="*/ 14 h 14"/>
                    <a:gd name="T4" fmla="*/ 138 w 138"/>
                    <a:gd name="T5" fmla="*/ 0 h 14"/>
                    <a:gd name="T6" fmla="*/ 0 w 138"/>
                    <a:gd name="T7" fmla="*/ 0 h 14"/>
                  </a:gdLst>
                  <a:ahLst/>
                  <a:cxnLst>
                    <a:cxn ang="0">
                      <a:pos x="T0" y="T1"/>
                    </a:cxn>
                    <a:cxn ang="0">
                      <a:pos x="T2" y="T3"/>
                    </a:cxn>
                    <a:cxn ang="0">
                      <a:pos x="T4" y="T5"/>
                    </a:cxn>
                    <a:cxn ang="0">
                      <a:pos x="T6" y="T7"/>
                    </a:cxn>
                  </a:cxnLst>
                  <a:rect l="0" t="0" r="r" b="b"/>
                  <a:pathLst>
                    <a:path w="138" h="14">
                      <a:moveTo>
                        <a:pt x="0" y="0"/>
                      </a:moveTo>
                      <a:cubicBezTo>
                        <a:pt x="10" y="8"/>
                        <a:pt x="37" y="14"/>
                        <a:pt x="69" y="14"/>
                      </a:cubicBezTo>
                      <a:cubicBezTo>
                        <a:pt x="101" y="14"/>
                        <a:pt x="128" y="8"/>
                        <a:pt x="138" y="0"/>
                      </a:cubicBezTo>
                      <a:lnTo>
                        <a:pt x="0" y="0"/>
                      </a:lnTo>
                      <a:close/>
                    </a:path>
                  </a:pathLst>
                </a:custGeom>
                <a:solidFill>
                  <a:srgbClr val="CBE2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5" name="Group 64"/>
              <p:cNvGrpSpPr/>
              <p:nvPr/>
            </p:nvGrpSpPr>
            <p:grpSpPr>
              <a:xfrm flipH="1" flipV="1">
                <a:off x="5397965" y="4426193"/>
                <a:ext cx="91440" cy="91440"/>
                <a:chOff x="354397" y="1891663"/>
                <a:chExt cx="1306302" cy="1173471"/>
              </a:xfrm>
              <a:solidFill>
                <a:srgbClr val="E6E6E6"/>
              </a:solidFill>
            </p:grpSpPr>
            <p:sp>
              <p:nvSpPr>
                <p:cNvPr id="430" name="Freeform 162"/>
                <p:cNvSpPr>
                  <a:spLocks/>
                </p:cNvSpPr>
                <p:nvPr/>
              </p:nvSpPr>
              <p:spPr bwMode="auto">
                <a:xfrm>
                  <a:off x="354397" y="1891663"/>
                  <a:ext cx="553268" cy="505369"/>
                </a:xfrm>
                <a:custGeom>
                  <a:avLst/>
                  <a:gdLst>
                    <a:gd name="T0" fmla="*/ 201 w 231"/>
                    <a:gd name="T1" fmla="*/ 0 h 155"/>
                    <a:gd name="T2" fmla="*/ 6 w 231"/>
                    <a:gd name="T3" fmla="*/ 0 h 155"/>
                    <a:gd name="T4" fmla="*/ 1 w 231"/>
                    <a:gd name="T5" fmla="*/ 6 h 155"/>
                    <a:gd name="T6" fmla="*/ 25 w 231"/>
                    <a:gd name="T7" fmla="*/ 155 h 155"/>
                    <a:gd name="T8" fmla="*/ 231 w 231"/>
                    <a:gd name="T9" fmla="*/ 155 h 155"/>
                    <a:gd name="T10" fmla="*/ 207 w 231"/>
                    <a:gd name="T11" fmla="*/ 4 h 155"/>
                    <a:gd name="T12" fmla="*/ 201 w 231"/>
                    <a:gd name="T13" fmla="*/ 0 h 155"/>
                  </a:gdLst>
                  <a:ahLst/>
                  <a:cxnLst>
                    <a:cxn ang="0">
                      <a:pos x="T0" y="T1"/>
                    </a:cxn>
                    <a:cxn ang="0">
                      <a:pos x="T2" y="T3"/>
                    </a:cxn>
                    <a:cxn ang="0">
                      <a:pos x="T4" y="T5"/>
                    </a:cxn>
                    <a:cxn ang="0">
                      <a:pos x="T6" y="T7"/>
                    </a:cxn>
                    <a:cxn ang="0">
                      <a:pos x="T8" y="T9"/>
                    </a:cxn>
                    <a:cxn ang="0">
                      <a:pos x="T10" y="T11"/>
                    </a:cxn>
                    <a:cxn ang="0">
                      <a:pos x="T12" y="T13"/>
                    </a:cxn>
                  </a:cxnLst>
                  <a:rect l="0" t="0" r="r" b="b"/>
                  <a:pathLst>
                    <a:path w="231" h="155">
                      <a:moveTo>
                        <a:pt x="201" y="0"/>
                      </a:moveTo>
                      <a:cubicBezTo>
                        <a:pt x="6" y="0"/>
                        <a:pt x="6" y="0"/>
                        <a:pt x="6" y="0"/>
                      </a:cubicBezTo>
                      <a:cubicBezTo>
                        <a:pt x="3" y="0"/>
                        <a:pt x="0" y="2"/>
                        <a:pt x="1" y="6"/>
                      </a:cubicBezTo>
                      <a:cubicBezTo>
                        <a:pt x="25" y="155"/>
                        <a:pt x="25" y="155"/>
                        <a:pt x="25" y="155"/>
                      </a:cubicBezTo>
                      <a:cubicBezTo>
                        <a:pt x="231" y="155"/>
                        <a:pt x="231" y="155"/>
                        <a:pt x="231" y="155"/>
                      </a:cubicBezTo>
                      <a:cubicBezTo>
                        <a:pt x="207" y="4"/>
                        <a:pt x="207" y="4"/>
                        <a:pt x="207" y="4"/>
                      </a:cubicBezTo>
                      <a:cubicBezTo>
                        <a:pt x="206" y="1"/>
                        <a:pt x="204" y="0"/>
                        <a:pt x="2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 name="Freeform 162"/>
                <p:cNvSpPr>
                  <a:spLocks/>
                </p:cNvSpPr>
                <p:nvPr/>
              </p:nvSpPr>
              <p:spPr bwMode="auto">
                <a:xfrm>
                  <a:off x="1007513" y="1891663"/>
                  <a:ext cx="553272" cy="505364"/>
                </a:xfrm>
                <a:custGeom>
                  <a:avLst/>
                  <a:gdLst>
                    <a:gd name="T0" fmla="*/ 201 w 231"/>
                    <a:gd name="T1" fmla="*/ 0 h 155"/>
                    <a:gd name="T2" fmla="*/ 6 w 231"/>
                    <a:gd name="T3" fmla="*/ 0 h 155"/>
                    <a:gd name="T4" fmla="*/ 1 w 231"/>
                    <a:gd name="T5" fmla="*/ 6 h 155"/>
                    <a:gd name="T6" fmla="*/ 25 w 231"/>
                    <a:gd name="T7" fmla="*/ 155 h 155"/>
                    <a:gd name="T8" fmla="*/ 231 w 231"/>
                    <a:gd name="T9" fmla="*/ 155 h 155"/>
                    <a:gd name="T10" fmla="*/ 207 w 231"/>
                    <a:gd name="T11" fmla="*/ 4 h 155"/>
                    <a:gd name="T12" fmla="*/ 201 w 231"/>
                    <a:gd name="T13" fmla="*/ 0 h 155"/>
                  </a:gdLst>
                  <a:ahLst/>
                  <a:cxnLst>
                    <a:cxn ang="0">
                      <a:pos x="T0" y="T1"/>
                    </a:cxn>
                    <a:cxn ang="0">
                      <a:pos x="T2" y="T3"/>
                    </a:cxn>
                    <a:cxn ang="0">
                      <a:pos x="T4" y="T5"/>
                    </a:cxn>
                    <a:cxn ang="0">
                      <a:pos x="T6" y="T7"/>
                    </a:cxn>
                    <a:cxn ang="0">
                      <a:pos x="T8" y="T9"/>
                    </a:cxn>
                    <a:cxn ang="0">
                      <a:pos x="T10" y="T11"/>
                    </a:cxn>
                    <a:cxn ang="0">
                      <a:pos x="T12" y="T13"/>
                    </a:cxn>
                  </a:cxnLst>
                  <a:rect l="0" t="0" r="r" b="b"/>
                  <a:pathLst>
                    <a:path w="231" h="155">
                      <a:moveTo>
                        <a:pt x="201" y="0"/>
                      </a:moveTo>
                      <a:cubicBezTo>
                        <a:pt x="6" y="0"/>
                        <a:pt x="6" y="0"/>
                        <a:pt x="6" y="0"/>
                      </a:cubicBezTo>
                      <a:cubicBezTo>
                        <a:pt x="3" y="0"/>
                        <a:pt x="0" y="2"/>
                        <a:pt x="1" y="6"/>
                      </a:cubicBezTo>
                      <a:cubicBezTo>
                        <a:pt x="25" y="155"/>
                        <a:pt x="25" y="155"/>
                        <a:pt x="25" y="155"/>
                      </a:cubicBezTo>
                      <a:cubicBezTo>
                        <a:pt x="231" y="155"/>
                        <a:pt x="231" y="155"/>
                        <a:pt x="231" y="155"/>
                      </a:cubicBezTo>
                      <a:cubicBezTo>
                        <a:pt x="207" y="4"/>
                        <a:pt x="207" y="4"/>
                        <a:pt x="207" y="4"/>
                      </a:cubicBezTo>
                      <a:cubicBezTo>
                        <a:pt x="206" y="1"/>
                        <a:pt x="204" y="0"/>
                        <a:pt x="2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 name="Freeform 162"/>
                <p:cNvSpPr>
                  <a:spLocks/>
                </p:cNvSpPr>
                <p:nvPr/>
              </p:nvSpPr>
              <p:spPr bwMode="auto">
                <a:xfrm>
                  <a:off x="442211" y="2559770"/>
                  <a:ext cx="553272" cy="505364"/>
                </a:xfrm>
                <a:custGeom>
                  <a:avLst/>
                  <a:gdLst>
                    <a:gd name="T0" fmla="*/ 201 w 231"/>
                    <a:gd name="T1" fmla="*/ 0 h 155"/>
                    <a:gd name="T2" fmla="*/ 6 w 231"/>
                    <a:gd name="T3" fmla="*/ 0 h 155"/>
                    <a:gd name="T4" fmla="*/ 1 w 231"/>
                    <a:gd name="T5" fmla="*/ 6 h 155"/>
                    <a:gd name="T6" fmla="*/ 25 w 231"/>
                    <a:gd name="T7" fmla="*/ 155 h 155"/>
                    <a:gd name="T8" fmla="*/ 231 w 231"/>
                    <a:gd name="T9" fmla="*/ 155 h 155"/>
                    <a:gd name="T10" fmla="*/ 207 w 231"/>
                    <a:gd name="T11" fmla="*/ 4 h 155"/>
                    <a:gd name="T12" fmla="*/ 201 w 231"/>
                    <a:gd name="T13" fmla="*/ 0 h 155"/>
                  </a:gdLst>
                  <a:ahLst/>
                  <a:cxnLst>
                    <a:cxn ang="0">
                      <a:pos x="T0" y="T1"/>
                    </a:cxn>
                    <a:cxn ang="0">
                      <a:pos x="T2" y="T3"/>
                    </a:cxn>
                    <a:cxn ang="0">
                      <a:pos x="T4" y="T5"/>
                    </a:cxn>
                    <a:cxn ang="0">
                      <a:pos x="T6" y="T7"/>
                    </a:cxn>
                    <a:cxn ang="0">
                      <a:pos x="T8" y="T9"/>
                    </a:cxn>
                    <a:cxn ang="0">
                      <a:pos x="T10" y="T11"/>
                    </a:cxn>
                    <a:cxn ang="0">
                      <a:pos x="T12" y="T13"/>
                    </a:cxn>
                  </a:cxnLst>
                  <a:rect l="0" t="0" r="r" b="b"/>
                  <a:pathLst>
                    <a:path w="231" h="155">
                      <a:moveTo>
                        <a:pt x="201" y="0"/>
                      </a:moveTo>
                      <a:cubicBezTo>
                        <a:pt x="6" y="0"/>
                        <a:pt x="6" y="0"/>
                        <a:pt x="6" y="0"/>
                      </a:cubicBezTo>
                      <a:cubicBezTo>
                        <a:pt x="3" y="0"/>
                        <a:pt x="0" y="2"/>
                        <a:pt x="1" y="6"/>
                      </a:cubicBezTo>
                      <a:cubicBezTo>
                        <a:pt x="25" y="155"/>
                        <a:pt x="25" y="155"/>
                        <a:pt x="25" y="155"/>
                      </a:cubicBezTo>
                      <a:cubicBezTo>
                        <a:pt x="231" y="155"/>
                        <a:pt x="231" y="155"/>
                        <a:pt x="231" y="155"/>
                      </a:cubicBezTo>
                      <a:cubicBezTo>
                        <a:pt x="207" y="4"/>
                        <a:pt x="207" y="4"/>
                        <a:pt x="207" y="4"/>
                      </a:cubicBezTo>
                      <a:cubicBezTo>
                        <a:pt x="206" y="1"/>
                        <a:pt x="204" y="0"/>
                        <a:pt x="2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 name="Freeform 162"/>
                <p:cNvSpPr>
                  <a:spLocks/>
                </p:cNvSpPr>
                <p:nvPr/>
              </p:nvSpPr>
              <p:spPr bwMode="auto">
                <a:xfrm>
                  <a:off x="1107427" y="2559770"/>
                  <a:ext cx="553272" cy="505364"/>
                </a:xfrm>
                <a:custGeom>
                  <a:avLst/>
                  <a:gdLst>
                    <a:gd name="T0" fmla="*/ 201 w 231"/>
                    <a:gd name="T1" fmla="*/ 0 h 155"/>
                    <a:gd name="T2" fmla="*/ 6 w 231"/>
                    <a:gd name="T3" fmla="*/ 0 h 155"/>
                    <a:gd name="T4" fmla="*/ 1 w 231"/>
                    <a:gd name="T5" fmla="*/ 6 h 155"/>
                    <a:gd name="T6" fmla="*/ 25 w 231"/>
                    <a:gd name="T7" fmla="*/ 155 h 155"/>
                    <a:gd name="T8" fmla="*/ 231 w 231"/>
                    <a:gd name="T9" fmla="*/ 155 h 155"/>
                    <a:gd name="T10" fmla="*/ 207 w 231"/>
                    <a:gd name="T11" fmla="*/ 4 h 155"/>
                    <a:gd name="T12" fmla="*/ 201 w 231"/>
                    <a:gd name="T13" fmla="*/ 0 h 155"/>
                  </a:gdLst>
                  <a:ahLst/>
                  <a:cxnLst>
                    <a:cxn ang="0">
                      <a:pos x="T0" y="T1"/>
                    </a:cxn>
                    <a:cxn ang="0">
                      <a:pos x="T2" y="T3"/>
                    </a:cxn>
                    <a:cxn ang="0">
                      <a:pos x="T4" y="T5"/>
                    </a:cxn>
                    <a:cxn ang="0">
                      <a:pos x="T6" y="T7"/>
                    </a:cxn>
                    <a:cxn ang="0">
                      <a:pos x="T8" y="T9"/>
                    </a:cxn>
                    <a:cxn ang="0">
                      <a:pos x="T10" y="T11"/>
                    </a:cxn>
                    <a:cxn ang="0">
                      <a:pos x="T12" y="T13"/>
                    </a:cxn>
                  </a:cxnLst>
                  <a:rect l="0" t="0" r="r" b="b"/>
                  <a:pathLst>
                    <a:path w="231" h="155">
                      <a:moveTo>
                        <a:pt x="201" y="0"/>
                      </a:moveTo>
                      <a:cubicBezTo>
                        <a:pt x="6" y="0"/>
                        <a:pt x="6" y="0"/>
                        <a:pt x="6" y="0"/>
                      </a:cubicBezTo>
                      <a:cubicBezTo>
                        <a:pt x="3" y="0"/>
                        <a:pt x="0" y="2"/>
                        <a:pt x="1" y="6"/>
                      </a:cubicBezTo>
                      <a:cubicBezTo>
                        <a:pt x="25" y="155"/>
                        <a:pt x="25" y="155"/>
                        <a:pt x="25" y="155"/>
                      </a:cubicBezTo>
                      <a:cubicBezTo>
                        <a:pt x="231" y="155"/>
                        <a:pt x="231" y="155"/>
                        <a:pt x="231" y="155"/>
                      </a:cubicBezTo>
                      <a:cubicBezTo>
                        <a:pt x="207" y="4"/>
                        <a:pt x="207" y="4"/>
                        <a:pt x="207" y="4"/>
                      </a:cubicBezTo>
                      <a:cubicBezTo>
                        <a:pt x="206" y="1"/>
                        <a:pt x="204" y="0"/>
                        <a:pt x="2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426" name="Oval 425"/>
            <p:cNvSpPr>
              <a:spLocks noChangeArrowheads="1"/>
            </p:cNvSpPr>
            <p:nvPr/>
          </p:nvSpPr>
          <p:spPr bwMode="auto">
            <a:xfrm>
              <a:off x="6388756" y="3422614"/>
              <a:ext cx="42204" cy="37984"/>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 name="矩形 3">
            <a:extLst>
              <a:ext uri="{FF2B5EF4-FFF2-40B4-BE49-F238E27FC236}">
                <a16:creationId xmlns:a16="http://schemas.microsoft.com/office/drawing/2014/main" id="{99A3BF3E-CDA8-48C4-A589-550D492CECEF}"/>
              </a:ext>
            </a:extLst>
          </p:cNvPr>
          <p:cNvSpPr/>
          <p:nvPr/>
        </p:nvSpPr>
        <p:spPr>
          <a:xfrm>
            <a:off x="314631" y="461854"/>
            <a:ext cx="6300955" cy="1446550"/>
          </a:xfrm>
          <a:prstGeom prst="rect">
            <a:avLst/>
          </a:prstGeom>
        </p:spPr>
        <p:txBody>
          <a:bodyPr wrap="square">
            <a:spAutoFit/>
          </a:bodyPr>
          <a:lstStyle/>
          <a:p>
            <a:r>
              <a:rPr lang="zh-CN" altLang="en-US" sz="8800" dirty="0"/>
              <a:t>感谢观看</a:t>
            </a:r>
          </a:p>
        </p:txBody>
      </p:sp>
    </p:spTree>
    <p:extLst>
      <p:ext uri="{BB962C8B-B14F-4D97-AF65-F5344CB8AC3E}">
        <p14:creationId xmlns:p14="http://schemas.microsoft.com/office/powerpoint/2010/main" val="4200453810"/>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2050"/>
        </a:solidFill>
        <a:effectLst/>
      </p:bgPr>
    </p:bg>
    <p:spTree>
      <p:nvGrpSpPr>
        <p:cNvPr id="1" name=""/>
        <p:cNvGrpSpPr/>
        <p:nvPr/>
      </p:nvGrpSpPr>
      <p:grpSpPr>
        <a:xfrm>
          <a:off x="0" y="0"/>
          <a:ext cx="0" cy="0"/>
          <a:chOff x="0" y="0"/>
          <a:chExt cx="0" cy="0"/>
        </a:xfrm>
      </p:grpSpPr>
      <p:sp>
        <p:nvSpPr>
          <p:cNvPr id="3" name="TextBox 2"/>
          <p:cNvSpPr txBox="1"/>
          <p:nvPr/>
        </p:nvSpPr>
        <p:spPr>
          <a:xfrm>
            <a:off x="274637" y="6460683"/>
            <a:ext cx="5007839" cy="420115"/>
          </a:xfrm>
          <a:prstGeom prst="rect">
            <a:avLst/>
          </a:prstGeom>
          <a:noFill/>
        </p:spPr>
        <p:txBody>
          <a:bodyPr wrap="square" lIns="182880" tIns="146304" rIns="182880" bIns="146304" rtlCol="0">
            <a:spAutoFit/>
          </a:bodyPr>
          <a:lstStyle/>
          <a:p>
            <a:pPr defTabSz="932688">
              <a:lnSpc>
                <a:spcPct val="90000"/>
              </a:lnSpc>
              <a:spcAft>
                <a:spcPts val="600"/>
              </a:spcAft>
            </a:pPr>
            <a:r>
              <a:rPr lang="en-US" sz="900" dirty="0">
                <a:solidFill>
                  <a:srgbClr val="E6E6E6"/>
                </a:solidFill>
              </a:rPr>
              <a:t>©2018 Microsoft Corporation. All rights reserved.</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472319" y="479425"/>
            <a:ext cx="1371965" cy="293894"/>
          </a:xfrm>
          <a:prstGeom prst="rect">
            <a:avLst/>
          </a:prstGeom>
        </p:spPr>
      </p:pic>
      <p:sp>
        <p:nvSpPr>
          <p:cNvPr id="6" name="Title 1">
            <a:extLst>
              <a:ext uri="{FF2B5EF4-FFF2-40B4-BE49-F238E27FC236}">
                <a16:creationId xmlns:a16="http://schemas.microsoft.com/office/drawing/2014/main" id="{465021C4-576F-462C-BAFC-4A864253A1EC}"/>
              </a:ext>
            </a:extLst>
          </p:cNvPr>
          <p:cNvSpPr txBox="1">
            <a:spLocks/>
          </p:cNvSpPr>
          <p:nvPr/>
        </p:nvSpPr>
        <p:spPr>
          <a:xfrm>
            <a:off x="435867" y="1058862"/>
            <a:ext cx="11522075" cy="6405005"/>
          </a:xfrm>
          <a:prstGeom prst="rect">
            <a:avLst/>
          </a:prstGeom>
        </p:spPr>
        <p:txBody>
          <a:bodyPr vert="horz" wrap="square" lIns="0" tIns="0" rIns="0" bIns="0" rtlCol="0" anchor="t">
            <a:noAutofit/>
          </a:bodyPr>
          <a:lstStyle>
            <a:lvl1pPr algn="l" defTabSz="932742" rtl="0" eaLnBrk="1" latinLnBrk="0" hangingPunct="1">
              <a:lnSpc>
                <a:spcPct val="90000"/>
              </a:lnSpc>
              <a:spcBef>
                <a:spcPct val="0"/>
              </a:spcBef>
              <a:buNone/>
              <a:defRPr lang="en-US" sz="2400" b="0" kern="1200" cap="none" spc="-50" baseline="0">
                <a:ln w="3175">
                  <a:noFill/>
                </a:ln>
                <a:solidFill>
                  <a:schemeClr val="tx1">
                    <a:lumMod val="50000"/>
                  </a:schemeClr>
                </a:solidFill>
                <a:effectLst/>
                <a:latin typeface="Segoe UI Semilight" panose="020B0402040204020203" pitchFamily="34" charset="0"/>
                <a:ea typeface="+mn-ea"/>
                <a:cs typeface="Segoe UI Semilight" panose="020B0402040204020203"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altLang="zh-CN" sz="2000" b="0" i="0" u="none" strike="noStrike" kern="1200" cap="none" spc="-50" normalizeH="0" baseline="0" noProof="0" dirty="0">
                <a:ln w="3175">
                  <a:noFill/>
                </a:ln>
                <a:solidFill>
                  <a:srgbClr val="FFFFFF"/>
                </a:solidFill>
                <a:effectLst/>
                <a:uLnTx/>
                <a:uFillTx/>
                <a:latin typeface="Segoe UI Semilight" panose="020B0402040204020203" pitchFamily="34" charset="0"/>
                <a:ea typeface="+mn-ea"/>
                <a:cs typeface="Segoe UI Semilight" panose="020B0402040204020203" pitchFamily="34" charset="0"/>
              </a:rPr>
              <a:t>Key</a:t>
            </a:r>
            <a:r>
              <a:rPr kumimoji="0" lang="zh-CN" altLang="en-US" sz="2000" b="0" i="0" u="none" strike="noStrike" kern="1200" cap="none" spc="-50" normalizeH="0" baseline="0" noProof="0" dirty="0">
                <a:ln w="3175">
                  <a:noFill/>
                </a:ln>
                <a:solidFill>
                  <a:srgbClr val="FFFFFF"/>
                </a:solidFill>
                <a:effectLst/>
                <a:uLnTx/>
                <a:uFillTx/>
                <a:latin typeface="Segoe UI Semilight" panose="020B0402040204020203" pitchFamily="34" charset="0"/>
                <a:ea typeface="+mn-ea"/>
                <a:cs typeface="Segoe UI Semilight" panose="020B0402040204020203" pitchFamily="34" charset="0"/>
              </a:rPr>
              <a:t>：</a:t>
            </a:r>
            <a:br>
              <a:rPr kumimoji="0" lang="en-US" altLang="zh-CN" sz="2000" b="0" i="0" u="none" strike="noStrike" kern="1200" cap="none" spc="-50" normalizeH="0" baseline="0" noProof="0" dirty="0">
                <a:ln w="3175">
                  <a:noFill/>
                </a:ln>
                <a:solidFill>
                  <a:srgbClr val="FFFFFF"/>
                </a:solidFill>
                <a:effectLst/>
                <a:uLnTx/>
                <a:uFillTx/>
                <a:latin typeface="Segoe UI Semilight" panose="020B0402040204020203" pitchFamily="34" charset="0"/>
                <a:ea typeface="+mn-ea"/>
                <a:cs typeface="Segoe UI Semilight" panose="020B0402040204020203" pitchFamily="34" charset="0"/>
              </a:rPr>
            </a:br>
            <a:br>
              <a:rPr kumimoji="0" lang="en-US" altLang="zh-CN" sz="2000" b="0" i="0" u="none" strike="noStrike" kern="1200" cap="none" spc="-50" normalizeH="0" baseline="0" noProof="0" dirty="0">
                <a:ln w="3175">
                  <a:noFill/>
                </a:ln>
                <a:solidFill>
                  <a:srgbClr val="FFFFFF"/>
                </a:solidFill>
                <a:effectLst/>
                <a:uLnTx/>
                <a:uFillTx/>
                <a:latin typeface="Segoe UI Semilight" panose="020B0402040204020203" pitchFamily="34" charset="0"/>
                <a:ea typeface="+mn-ea"/>
                <a:cs typeface="Segoe UI Semilight" panose="020B0402040204020203" pitchFamily="34" charset="0"/>
              </a:rPr>
            </a:br>
            <a:r>
              <a:rPr kumimoji="0" lang="en-US" altLang="zh-CN" sz="2000" b="0" i="0" u="none" strike="noStrike" kern="1200" cap="none" spc="-50" normalizeH="0" baseline="0" noProof="0" dirty="0">
                <a:ln w="3175">
                  <a:noFill/>
                </a:ln>
                <a:solidFill>
                  <a:srgbClr val="FFFFFF"/>
                </a:solidFill>
                <a:effectLst/>
                <a:uLnTx/>
                <a:uFillTx/>
                <a:latin typeface="Segoe UI Semilight" panose="020B0402040204020203" pitchFamily="34" charset="0"/>
                <a:ea typeface="+mn-ea"/>
                <a:cs typeface="Segoe UI Semilight" panose="020B0402040204020203" pitchFamily="34" charset="0"/>
              </a:rPr>
              <a:t>Office Professional Plus 2016</a:t>
            </a:r>
            <a:br>
              <a:rPr kumimoji="0" lang="en-US" altLang="zh-CN" sz="2000" b="0" i="0" u="none" strike="noStrike" kern="1200" cap="none" spc="-50" normalizeH="0" baseline="0" noProof="0" dirty="0">
                <a:ln w="3175">
                  <a:noFill/>
                </a:ln>
                <a:solidFill>
                  <a:srgbClr val="FFFFFF"/>
                </a:solidFill>
                <a:effectLst/>
                <a:uLnTx/>
                <a:uFillTx/>
                <a:latin typeface="Segoe UI Semilight" panose="020B0402040204020203" pitchFamily="34" charset="0"/>
                <a:ea typeface="+mn-ea"/>
                <a:cs typeface="Segoe UI Semilight" panose="020B0402040204020203" pitchFamily="34" charset="0"/>
              </a:rPr>
            </a:br>
            <a:r>
              <a:rPr kumimoji="0" lang="en-US" altLang="zh-CN" sz="2000" b="0" i="0" u="none" strike="noStrike" kern="1200" cap="none" spc="-50" normalizeH="0" baseline="0" noProof="0" dirty="0">
                <a:ln w="3175">
                  <a:noFill/>
                </a:ln>
                <a:solidFill>
                  <a:srgbClr val="FFFFFF"/>
                </a:solidFill>
                <a:effectLst/>
                <a:uLnTx/>
                <a:uFillTx/>
                <a:latin typeface="Segoe UI Semilight" panose="020B0402040204020203" pitchFamily="34" charset="0"/>
                <a:ea typeface="+mn-ea"/>
                <a:cs typeface="Segoe UI Semilight" panose="020B0402040204020203" pitchFamily="34" charset="0"/>
              </a:rPr>
              <a:t>CN6QY-TKFRK-MPR28-9QTK9-MG88W</a:t>
            </a:r>
            <a:br>
              <a:rPr kumimoji="0" lang="en-US" altLang="zh-CN" sz="2000" b="0" i="0" u="none" strike="noStrike" kern="1200" cap="none" spc="-50" normalizeH="0" baseline="0" noProof="0" dirty="0">
                <a:ln w="3175">
                  <a:noFill/>
                </a:ln>
                <a:solidFill>
                  <a:srgbClr val="FFFFFF"/>
                </a:solidFill>
                <a:effectLst/>
                <a:uLnTx/>
                <a:uFillTx/>
                <a:latin typeface="Segoe UI Semilight" panose="020B0402040204020203" pitchFamily="34" charset="0"/>
                <a:ea typeface="+mn-ea"/>
                <a:cs typeface="Segoe UI Semilight" panose="020B0402040204020203" pitchFamily="34" charset="0"/>
              </a:rPr>
            </a:br>
            <a:br>
              <a:rPr kumimoji="0" lang="en-US" altLang="zh-CN" sz="2000" b="0" i="0" u="none" strike="noStrike" kern="1200" cap="none" spc="-50" normalizeH="0" baseline="0" noProof="0" dirty="0">
                <a:ln w="3175">
                  <a:noFill/>
                </a:ln>
                <a:solidFill>
                  <a:srgbClr val="FFFFFF"/>
                </a:solidFill>
                <a:effectLst/>
                <a:uLnTx/>
                <a:uFillTx/>
                <a:latin typeface="Segoe UI Semilight" panose="020B0402040204020203" pitchFamily="34" charset="0"/>
                <a:ea typeface="+mn-ea"/>
                <a:cs typeface="Segoe UI Semilight" panose="020B0402040204020203" pitchFamily="34" charset="0"/>
              </a:rPr>
            </a:br>
            <a:r>
              <a:rPr kumimoji="0" lang="en-US" altLang="zh-CN" sz="2000" b="0" i="0" u="none" strike="noStrike" kern="1200" cap="none" spc="-50" normalizeH="0" baseline="0" noProof="0" dirty="0">
                <a:ln w="3175">
                  <a:noFill/>
                </a:ln>
                <a:solidFill>
                  <a:srgbClr val="FFFFFF"/>
                </a:solidFill>
                <a:effectLst/>
                <a:uLnTx/>
                <a:uFillTx/>
                <a:latin typeface="Segoe UI Semilight" panose="020B0402040204020203" pitchFamily="34" charset="0"/>
                <a:ea typeface="+mn-ea"/>
                <a:cs typeface="Segoe UI Semilight" panose="020B0402040204020203" pitchFamily="34" charset="0"/>
              </a:rPr>
              <a:t>Windows 10 Pro</a:t>
            </a:r>
            <a:br>
              <a:rPr kumimoji="0" lang="en-US" altLang="zh-CN" sz="2000" b="0" i="0" u="none" strike="noStrike" kern="1200" cap="none" spc="-50" normalizeH="0" baseline="0" noProof="0" dirty="0">
                <a:ln w="3175">
                  <a:noFill/>
                </a:ln>
                <a:solidFill>
                  <a:srgbClr val="FFFFFF"/>
                </a:solidFill>
                <a:effectLst/>
                <a:uLnTx/>
                <a:uFillTx/>
                <a:latin typeface="Segoe UI Semilight" panose="020B0402040204020203" pitchFamily="34" charset="0"/>
                <a:ea typeface="+mn-ea"/>
                <a:cs typeface="Segoe UI Semilight" panose="020B0402040204020203" pitchFamily="34" charset="0"/>
              </a:rPr>
            </a:br>
            <a:r>
              <a:rPr kumimoji="0" lang="en-US" altLang="zh-CN" sz="2000" b="0" i="0" u="none" strike="noStrike" kern="1200" cap="none" spc="-50" normalizeH="0" baseline="0" noProof="0" dirty="0">
                <a:ln w="3175">
                  <a:noFill/>
                </a:ln>
                <a:solidFill>
                  <a:srgbClr val="FFFFFF"/>
                </a:solidFill>
                <a:effectLst/>
                <a:uLnTx/>
                <a:uFillTx/>
                <a:latin typeface="Segoe UI Semilight" panose="020B0402040204020203" pitchFamily="34" charset="0"/>
                <a:ea typeface="+mn-ea"/>
                <a:cs typeface="Segoe UI Semilight" panose="020B0402040204020203" pitchFamily="34" charset="0"/>
              </a:rPr>
              <a:t>2MRHN-XP2H3-3TK29-MM986-2373B</a:t>
            </a:r>
            <a:br>
              <a:rPr kumimoji="0" lang="en-US" altLang="zh-CN" sz="2000" b="0" i="0" u="none" strike="noStrike" kern="1200" cap="none" spc="-50" normalizeH="0" baseline="0" noProof="0" dirty="0">
                <a:ln w="3175">
                  <a:noFill/>
                </a:ln>
                <a:solidFill>
                  <a:srgbClr val="FFFFFF"/>
                </a:solidFill>
                <a:effectLst/>
                <a:uLnTx/>
                <a:uFillTx/>
                <a:latin typeface="Segoe UI Semilight" panose="020B0402040204020203" pitchFamily="34" charset="0"/>
                <a:ea typeface="+mn-ea"/>
                <a:cs typeface="Segoe UI Semilight" panose="020B0402040204020203" pitchFamily="34" charset="0"/>
              </a:rPr>
            </a:br>
            <a:br>
              <a:rPr kumimoji="0" lang="en-US" altLang="zh-CN" sz="2000" b="0" i="0" u="none" strike="noStrike" kern="1200" cap="none" spc="-50" normalizeH="0" baseline="0" noProof="0" dirty="0">
                <a:ln w="3175">
                  <a:noFill/>
                </a:ln>
                <a:solidFill>
                  <a:srgbClr val="FFFFFF"/>
                </a:solidFill>
                <a:effectLst/>
                <a:uLnTx/>
                <a:uFillTx/>
                <a:latin typeface="Segoe UI Semilight" panose="020B0402040204020203" pitchFamily="34" charset="0"/>
                <a:ea typeface="+mn-ea"/>
                <a:cs typeface="Segoe UI Semilight" panose="020B0402040204020203" pitchFamily="34" charset="0"/>
              </a:rPr>
            </a:br>
            <a:r>
              <a:rPr kumimoji="0" lang="en-US" altLang="zh-CN" sz="2000" b="0" i="0" u="none" strike="noStrike" kern="1200" cap="none" spc="-50" normalizeH="0" baseline="0" noProof="0" dirty="0">
                <a:ln w="3175">
                  <a:noFill/>
                </a:ln>
                <a:solidFill>
                  <a:srgbClr val="FFFFFF"/>
                </a:solidFill>
                <a:effectLst/>
                <a:uLnTx/>
                <a:uFillTx/>
                <a:latin typeface="Segoe UI Semilight" panose="020B0402040204020203" pitchFamily="34" charset="0"/>
                <a:ea typeface="+mn-ea"/>
                <a:cs typeface="Segoe UI Semilight" panose="020B0402040204020203" pitchFamily="34" charset="0"/>
              </a:rPr>
              <a:t>Windows 7 Professional and Professional K with Service Pack 1</a:t>
            </a:r>
            <a:br>
              <a:rPr kumimoji="0" lang="en-US" altLang="zh-CN" sz="2000" b="0" i="0" u="none" strike="noStrike" kern="1200" cap="none" spc="-50" normalizeH="0" baseline="0" noProof="0" dirty="0">
                <a:ln w="3175">
                  <a:noFill/>
                </a:ln>
                <a:solidFill>
                  <a:srgbClr val="FFFFFF"/>
                </a:solidFill>
                <a:effectLst/>
                <a:uLnTx/>
                <a:uFillTx/>
                <a:latin typeface="Segoe UI Semilight" panose="020B0402040204020203" pitchFamily="34" charset="0"/>
                <a:ea typeface="+mn-ea"/>
                <a:cs typeface="Segoe UI Semilight" panose="020B0402040204020203" pitchFamily="34" charset="0"/>
              </a:rPr>
            </a:br>
            <a:r>
              <a:rPr kumimoji="0" lang="en-US" altLang="zh-CN" sz="2000" b="0" i="0" u="none" strike="noStrike" kern="1200" cap="none" spc="-50" normalizeH="0" baseline="0" noProof="0" dirty="0">
                <a:ln w="3175">
                  <a:noFill/>
                </a:ln>
                <a:solidFill>
                  <a:srgbClr val="FFFFFF"/>
                </a:solidFill>
                <a:effectLst/>
                <a:uLnTx/>
                <a:uFillTx/>
                <a:latin typeface="Segoe UI Semilight" panose="020B0402040204020203" pitchFamily="34" charset="0"/>
                <a:ea typeface="+mn-ea"/>
                <a:cs typeface="Segoe UI Semilight" panose="020B0402040204020203" pitchFamily="34" charset="0"/>
              </a:rPr>
              <a:t>TJWP8-Y93VD-828TM-YCGXD-32DPP</a:t>
            </a:r>
            <a:br>
              <a:rPr kumimoji="0" lang="en-US" altLang="zh-CN" sz="2000" b="0" i="0" u="none" strike="noStrike" kern="1200" cap="none" spc="-50" normalizeH="0" baseline="0" noProof="0" dirty="0">
                <a:ln w="3175">
                  <a:noFill/>
                </a:ln>
                <a:solidFill>
                  <a:srgbClr val="FFFFFF"/>
                </a:solidFill>
                <a:effectLst/>
                <a:uLnTx/>
                <a:uFillTx/>
                <a:latin typeface="Segoe UI Semilight" panose="020B0402040204020203" pitchFamily="34" charset="0"/>
                <a:ea typeface="+mn-ea"/>
                <a:cs typeface="Segoe UI Semilight" panose="020B0402040204020203" pitchFamily="34" charset="0"/>
              </a:rPr>
            </a:br>
            <a:br>
              <a:rPr kumimoji="0" lang="en-US" altLang="zh-CN" sz="2000" b="0" i="0" u="none" strike="noStrike" kern="1200" cap="none" spc="-50" normalizeH="0" baseline="0" noProof="0" dirty="0">
                <a:ln w="3175">
                  <a:noFill/>
                </a:ln>
                <a:solidFill>
                  <a:srgbClr val="FFFFFF"/>
                </a:solidFill>
                <a:effectLst/>
                <a:uLnTx/>
                <a:uFillTx/>
                <a:latin typeface="Segoe UI Semilight" panose="020B0402040204020203" pitchFamily="34" charset="0"/>
                <a:ea typeface="+mn-ea"/>
                <a:cs typeface="Segoe UI Semilight" panose="020B0402040204020203" pitchFamily="34" charset="0"/>
              </a:rPr>
            </a:br>
            <a:r>
              <a:rPr kumimoji="0" lang="en-US" altLang="zh-CN" sz="2000" b="0" i="0" u="none" strike="noStrike" kern="1200" cap="none" spc="-50" normalizeH="0" baseline="0" noProof="0" dirty="0">
                <a:ln w="3175">
                  <a:noFill/>
                </a:ln>
                <a:solidFill>
                  <a:srgbClr val="FFFFFF"/>
                </a:solidFill>
                <a:effectLst/>
                <a:uLnTx/>
                <a:uFillTx/>
                <a:latin typeface="Segoe UI Semilight" panose="020B0402040204020203" pitchFamily="34" charset="0"/>
                <a:ea typeface="+mn-ea"/>
                <a:cs typeface="Segoe UI Semilight" panose="020B0402040204020203" pitchFamily="34" charset="0"/>
              </a:rPr>
              <a:t>Windows 7 Professional N and KN</a:t>
            </a:r>
            <a:br>
              <a:rPr kumimoji="0" lang="en-US" altLang="zh-CN" sz="2000" b="0" i="0" u="none" strike="noStrike" kern="1200" cap="none" spc="-50" normalizeH="0" baseline="0" noProof="0" dirty="0">
                <a:ln w="3175">
                  <a:noFill/>
                </a:ln>
                <a:solidFill>
                  <a:srgbClr val="FFFFFF"/>
                </a:solidFill>
                <a:effectLst/>
                <a:uLnTx/>
                <a:uFillTx/>
                <a:latin typeface="Segoe UI Semilight" panose="020B0402040204020203" pitchFamily="34" charset="0"/>
                <a:ea typeface="+mn-ea"/>
                <a:cs typeface="Segoe UI Semilight" panose="020B0402040204020203" pitchFamily="34" charset="0"/>
              </a:rPr>
            </a:br>
            <a:r>
              <a:rPr kumimoji="0" lang="en-US" altLang="zh-CN" sz="2000" b="0" i="0" u="none" strike="noStrike" kern="1200" cap="none" spc="-50" normalizeH="0" baseline="0" noProof="0" dirty="0">
                <a:ln w="3175">
                  <a:noFill/>
                </a:ln>
                <a:solidFill>
                  <a:srgbClr val="FFFFFF"/>
                </a:solidFill>
                <a:effectLst/>
                <a:uLnTx/>
                <a:uFillTx/>
                <a:latin typeface="Segoe UI Semilight" panose="020B0402040204020203" pitchFamily="34" charset="0"/>
                <a:ea typeface="+mn-ea"/>
                <a:cs typeface="Segoe UI Semilight" panose="020B0402040204020203" pitchFamily="34" charset="0"/>
              </a:rPr>
              <a:t>Q22V9-9QFJH-PPWDD-W22WK-6RKBY</a:t>
            </a:r>
            <a:br>
              <a:rPr kumimoji="0" lang="en-US" altLang="zh-CN" sz="2000" b="0" i="0" u="none" strike="noStrike" kern="1200" cap="none" spc="-50" normalizeH="0" baseline="0" noProof="0" dirty="0">
                <a:ln w="3175">
                  <a:noFill/>
                </a:ln>
                <a:solidFill>
                  <a:srgbClr val="FFFFFF"/>
                </a:solidFill>
                <a:effectLst/>
                <a:uLnTx/>
                <a:uFillTx/>
                <a:latin typeface="Segoe UI Semilight" panose="020B0402040204020203" pitchFamily="34" charset="0"/>
                <a:ea typeface="+mn-ea"/>
                <a:cs typeface="Segoe UI Semilight" panose="020B0402040204020203" pitchFamily="34" charset="0"/>
              </a:rPr>
            </a:br>
            <a:br>
              <a:rPr kumimoji="0" lang="en-US" altLang="zh-CN" sz="2000" b="0" i="0" u="none" strike="noStrike" kern="1200" cap="none" spc="-50" normalizeH="0" baseline="0" noProof="0" dirty="0">
                <a:ln w="3175">
                  <a:noFill/>
                </a:ln>
                <a:solidFill>
                  <a:srgbClr val="FFFFFF"/>
                </a:solidFill>
                <a:effectLst/>
                <a:uLnTx/>
                <a:uFillTx/>
                <a:latin typeface="Segoe UI Semilight" panose="020B0402040204020203" pitchFamily="34" charset="0"/>
                <a:ea typeface="+mn-ea"/>
                <a:cs typeface="Segoe UI Semilight" panose="020B0402040204020203" pitchFamily="34" charset="0"/>
              </a:rPr>
            </a:br>
            <a:r>
              <a:rPr kumimoji="0" lang="en-US" altLang="zh-CN" sz="2000" b="0" i="0" u="none" strike="noStrike" kern="1200" cap="none" spc="-50" normalizeH="0" baseline="0" noProof="0" dirty="0">
                <a:ln w="3175">
                  <a:noFill/>
                </a:ln>
                <a:solidFill>
                  <a:srgbClr val="FFFFFF"/>
                </a:solidFill>
                <a:effectLst/>
                <a:uLnTx/>
                <a:uFillTx/>
                <a:latin typeface="Segoe UI Semilight" panose="020B0402040204020203" pitchFamily="34" charset="0"/>
                <a:ea typeface="+mn-ea"/>
                <a:cs typeface="Segoe UI Semilight" panose="020B0402040204020203" pitchFamily="34" charset="0"/>
              </a:rPr>
              <a:t>Windows 8 Pro</a:t>
            </a:r>
            <a:br>
              <a:rPr kumimoji="0" lang="en-US" altLang="zh-CN" sz="2000" b="0" i="0" u="none" strike="noStrike" kern="1200" cap="none" spc="-50" normalizeH="0" baseline="0" noProof="0" dirty="0">
                <a:ln w="3175">
                  <a:noFill/>
                </a:ln>
                <a:solidFill>
                  <a:srgbClr val="FFFFFF"/>
                </a:solidFill>
                <a:effectLst/>
                <a:uLnTx/>
                <a:uFillTx/>
                <a:latin typeface="Segoe UI Semilight" panose="020B0402040204020203" pitchFamily="34" charset="0"/>
                <a:ea typeface="+mn-ea"/>
                <a:cs typeface="Segoe UI Semilight" panose="020B0402040204020203" pitchFamily="34" charset="0"/>
              </a:rPr>
            </a:br>
            <a:r>
              <a:rPr kumimoji="0" lang="en-US" altLang="zh-CN" sz="2000" b="0" i="0" u="none" strike="noStrike" kern="1200" cap="none" spc="-50" normalizeH="0" baseline="0" noProof="0" dirty="0">
                <a:ln w="3175">
                  <a:noFill/>
                </a:ln>
                <a:solidFill>
                  <a:srgbClr val="FFFFFF"/>
                </a:solidFill>
                <a:effectLst/>
                <a:uLnTx/>
                <a:uFillTx/>
                <a:latin typeface="Segoe UI Semilight" panose="020B0402040204020203" pitchFamily="34" charset="0"/>
                <a:ea typeface="+mn-ea"/>
                <a:cs typeface="Segoe UI Semilight" panose="020B0402040204020203" pitchFamily="34" charset="0"/>
              </a:rPr>
              <a:t>74NRB-KWCCQ-FJYCT-PCMRK-4JMQH</a:t>
            </a:r>
            <a:br>
              <a:rPr kumimoji="0" lang="en-US" altLang="zh-CN" sz="2000" b="0" i="0" u="none" strike="noStrike" kern="1200" cap="none" spc="-50" normalizeH="0" baseline="0" noProof="0" dirty="0">
                <a:ln w="3175">
                  <a:noFill/>
                </a:ln>
                <a:solidFill>
                  <a:srgbClr val="FFFFFF"/>
                </a:solidFill>
                <a:effectLst/>
                <a:uLnTx/>
                <a:uFillTx/>
                <a:latin typeface="Segoe UI Semilight" panose="020B0402040204020203" pitchFamily="34" charset="0"/>
                <a:ea typeface="+mn-ea"/>
                <a:cs typeface="Segoe UI Semilight" panose="020B0402040204020203" pitchFamily="34" charset="0"/>
              </a:rPr>
            </a:br>
            <a:br>
              <a:rPr kumimoji="0" lang="en-US" altLang="zh-CN" sz="2000" b="0" i="0" u="none" strike="noStrike" kern="1200" cap="none" spc="-50" normalizeH="0" baseline="0" noProof="0" dirty="0">
                <a:ln w="3175">
                  <a:noFill/>
                </a:ln>
                <a:solidFill>
                  <a:srgbClr val="FFFFFF"/>
                </a:solidFill>
                <a:effectLst/>
                <a:uLnTx/>
                <a:uFillTx/>
                <a:latin typeface="Segoe UI Semilight" panose="020B0402040204020203" pitchFamily="34" charset="0"/>
                <a:ea typeface="+mn-ea"/>
                <a:cs typeface="Segoe UI Semilight" panose="020B0402040204020203" pitchFamily="34" charset="0"/>
              </a:rPr>
            </a:br>
            <a:r>
              <a:rPr kumimoji="0" lang="en-US" altLang="zh-CN" sz="2000" b="0" i="0" u="none" strike="noStrike" kern="1200" cap="none" spc="-50" normalizeH="0" baseline="0" noProof="0" dirty="0">
                <a:ln w="3175">
                  <a:noFill/>
                </a:ln>
                <a:solidFill>
                  <a:srgbClr val="FFFFFF"/>
                </a:solidFill>
                <a:effectLst/>
                <a:uLnTx/>
                <a:uFillTx/>
                <a:latin typeface="Segoe UI Semilight" panose="020B0402040204020203" pitchFamily="34" charset="0"/>
                <a:ea typeface="+mn-ea"/>
                <a:cs typeface="Segoe UI Semilight" panose="020B0402040204020203" pitchFamily="34" charset="0"/>
              </a:rPr>
              <a:t>Windows 8.1 Pro</a:t>
            </a:r>
            <a:br>
              <a:rPr kumimoji="0" lang="en-US" altLang="zh-CN" sz="2000" b="0" i="0" u="none" strike="noStrike" kern="1200" cap="none" spc="-50" normalizeH="0" baseline="0" noProof="0" dirty="0">
                <a:ln w="3175">
                  <a:noFill/>
                </a:ln>
                <a:solidFill>
                  <a:srgbClr val="FFFFFF"/>
                </a:solidFill>
                <a:effectLst/>
                <a:uLnTx/>
                <a:uFillTx/>
                <a:latin typeface="Segoe UI Semilight" panose="020B0402040204020203" pitchFamily="34" charset="0"/>
                <a:ea typeface="+mn-ea"/>
                <a:cs typeface="Segoe UI Semilight" panose="020B0402040204020203" pitchFamily="34" charset="0"/>
              </a:rPr>
            </a:br>
            <a:r>
              <a:rPr kumimoji="0" lang="en-US" altLang="zh-CN" sz="2000" b="0" i="0" u="none" strike="noStrike" kern="1200" cap="none" spc="-50" normalizeH="0" baseline="0" noProof="0" dirty="0">
                <a:ln w="3175">
                  <a:noFill/>
                </a:ln>
                <a:solidFill>
                  <a:srgbClr val="FFFFFF"/>
                </a:solidFill>
                <a:effectLst/>
                <a:uLnTx/>
                <a:uFillTx/>
                <a:latin typeface="Segoe UI Semilight" panose="020B0402040204020203" pitchFamily="34" charset="0"/>
                <a:ea typeface="+mn-ea"/>
                <a:cs typeface="Segoe UI Semilight" panose="020B0402040204020203" pitchFamily="34" charset="0"/>
              </a:rPr>
              <a:t>XNVQC-QVCCX-R6WVD-7H94W-33VPY</a:t>
            </a:r>
            <a:br>
              <a:rPr kumimoji="0" lang="en-US" altLang="zh-CN" sz="2000" b="0" i="0" u="none" strike="noStrike" kern="1200" cap="none" spc="-50" normalizeH="0" baseline="0" noProof="0" dirty="0">
                <a:ln w="3175">
                  <a:noFill/>
                </a:ln>
                <a:solidFill>
                  <a:srgbClr val="FFFFFF"/>
                </a:solidFill>
                <a:effectLst/>
                <a:uLnTx/>
                <a:uFillTx/>
                <a:latin typeface="Segoe UI Semilight" panose="020B0402040204020203" pitchFamily="34" charset="0"/>
                <a:ea typeface="+mn-ea"/>
                <a:cs typeface="Segoe UI Semilight" panose="020B0402040204020203" pitchFamily="34" charset="0"/>
              </a:rPr>
            </a:br>
            <a:endParaRPr kumimoji="0" lang="en-US" sz="2000" b="0" i="0" u="none" strike="noStrike" kern="1200" cap="none" spc="-50" normalizeH="0" baseline="0" noProof="0" dirty="0">
              <a:ln w="3175">
                <a:noFill/>
              </a:ln>
              <a:solidFill>
                <a:srgbClr val="FFFFFF"/>
              </a:solidFill>
              <a:effectLst/>
              <a:uLnTx/>
              <a:uFillTx/>
              <a:latin typeface="Segoe UI Semilight" panose="020B0402040204020203" pitchFamily="34" charset="0"/>
              <a:ea typeface="+mn-ea"/>
              <a:cs typeface="Segoe UI Semilight" panose="020B0402040204020203" pitchFamily="34" charset="0"/>
            </a:endParaRPr>
          </a:p>
        </p:txBody>
      </p:sp>
      <p:sp>
        <p:nvSpPr>
          <p:cNvPr id="8" name="矩形 7">
            <a:extLst>
              <a:ext uri="{FF2B5EF4-FFF2-40B4-BE49-F238E27FC236}">
                <a16:creationId xmlns:a16="http://schemas.microsoft.com/office/drawing/2014/main" id="{FBE275FD-B5B8-4EF1-AC01-8152FA875EB0}"/>
              </a:ext>
            </a:extLst>
          </p:cNvPr>
          <p:cNvSpPr/>
          <p:nvPr/>
        </p:nvSpPr>
        <p:spPr>
          <a:xfrm>
            <a:off x="8559057" y="373062"/>
            <a:ext cx="3657600" cy="64633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rPr>
              <a:t>注意：密钥仅供测试使用，请勿作为</a:t>
            </a:r>
            <a:r>
              <a:rPr lang="zh-CN" altLang="en-US" kern="0" dirty="0">
                <a:solidFill>
                  <a:srgbClr val="FFFFFF"/>
                </a:solidFill>
              </a:rPr>
              <a:t>商业</a:t>
            </a:r>
            <a:r>
              <a:rPr kumimoji="0" lang="zh-CN" altLang="en-US" sz="1800" b="0" i="0" u="none" strike="noStrike" kern="0" cap="none" spc="0" normalizeH="0" baseline="0" noProof="0" dirty="0">
                <a:ln>
                  <a:noFill/>
                </a:ln>
                <a:solidFill>
                  <a:srgbClr val="FFFFFF"/>
                </a:solidFill>
                <a:effectLst/>
                <a:uLnTx/>
                <a:uFillTx/>
              </a:rPr>
              <a:t>使用！否则将面临刑事诉讼！</a:t>
            </a:r>
            <a:endParaRPr kumimoji="0" lang="zh-CN" altLang="en-US" sz="1800" b="0" i="0" u="none" strike="noStrike" kern="0" cap="none" spc="0" normalizeH="0" baseline="0" noProof="0" dirty="0">
              <a:ln>
                <a:noFill/>
              </a:ln>
              <a:solidFill>
                <a:srgbClr val="505050"/>
              </a:solidFill>
              <a:effectLst/>
              <a:uLnTx/>
              <a:uFillTx/>
            </a:endParaRPr>
          </a:p>
        </p:txBody>
      </p:sp>
      <p:sp>
        <p:nvSpPr>
          <p:cNvPr id="7" name="Title 1">
            <a:extLst>
              <a:ext uri="{FF2B5EF4-FFF2-40B4-BE49-F238E27FC236}">
                <a16:creationId xmlns:a16="http://schemas.microsoft.com/office/drawing/2014/main" id="{A0ACFFDC-AA7C-4093-8415-07934B8E8146}"/>
              </a:ext>
            </a:extLst>
          </p:cNvPr>
          <p:cNvSpPr>
            <a:spLocks noGrp="1"/>
          </p:cNvSpPr>
          <p:nvPr>
            <p:ph type="title"/>
          </p:nvPr>
        </p:nvSpPr>
        <p:spPr>
          <a:xfrm>
            <a:off x="10723064" y="6223788"/>
            <a:ext cx="1447800" cy="473848"/>
          </a:xfrm>
        </p:spPr>
        <p:txBody>
          <a:bodyPr/>
          <a:lstStyle/>
          <a:p>
            <a:r>
              <a:rPr lang="zh-CN" altLang="en-US" sz="1800" dirty="0"/>
              <a:t>密钥备份</a:t>
            </a:r>
            <a:endParaRPr lang="en-US" sz="1800" dirty="0"/>
          </a:p>
        </p:txBody>
      </p:sp>
    </p:spTree>
    <p:extLst>
      <p:ext uri="{BB962C8B-B14F-4D97-AF65-F5344CB8AC3E}">
        <p14:creationId xmlns:p14="http://schemas.microsoft.com/office/powerpoint/2010/main" val="439371359"/>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b="3271"/>
          <a:stretch/>
        </p:blipFill>
        <p:spPr>
          <a:xfrm>
            <a:off x="0" y="0"/>
            <a:ext cx="12454040" cy="6994525"/>
          </a:xfrm>
          <a:prstGeom prst="rect">
            <a:avLst/>
          </a:prstGeom>
        </p:spPr>
      </p:pic>
      <p:sp>
        <p:nvSpPr>
          <p:cNvPr id="3" name="标题 2">
            <a:extLst>
              <a:ext uri="{FF2B5EF4-FFF2-40B4-BE49-F238E27FC236}">
                <a16:creationId xmlns:a16="http://schemas.microsoft.com/office/drawing/2014/main" id="{3EB0BB5E-922E-4D29-BEE5-92E3E3DDA835}"/>
              </a:ext>
            </a:extLst>
          </p:cNvPr>
          <p:cNvSpPr>
            <a:spLocks noGrp="1"/>
          </p:cNvSpPr>
          <p:nvPr>
            <p:ph type="title"/>
          </p:nvPr>
        </p:nvSpPr>
        <p:spPr/>
        <p:txBody>
          <a:bodyPr/>
          <a:lstStyle/>
          <a:p>
            <a:r>
              <a:rPr lang="en-US" altLang="zh-CN" dirty="0">
                <a:solidFill>
                  <a:schemeClr val="bg1"/>
                </a:solidFill>
              </a:rPr>
              <a:t>Microsoft Student Partners - Sangyu Li</a:t>
            </a:r>
            <a:br>
              <a:rPr lang="en-US" altLang="zh-CN" dirty="0">
                <a:solidFill>
                  <a:schemeClr val="bg1"/>
                </a:solidFill>
              </a:rPr>
            </a:br>
            <a:r>
              <a:rPr lang="en-US" altLang="zh-CN" dirty="0">
                <a:solidFill>
                  <a:schemeClr val="bg1"/>
                </a:solidFill>
              </a:rPr>
              <a:t>From Microsoft Developers Network Media Team</a:t>
            </a:r>
            <a:endParaRPr lang="zh-CN" altLang="en-US" dirty="0">
              <a:solidFill>
                <a:schemeClr val="bg1"/>
              </a:solidFill>
            </a:endParaRPr>
          </a:p>
        </p:txBody>
      </p:sp>
      <p:pic>
        <p:nvPicPr>
          <p:cNvPr id="6" name="Picture 2">
            <a:extLst>
              <a:ext uri="{FF2B5EF4-FFF2-40B4-BE49-F238E27FC236}">
                <a16:creationId xmlns:a16="http://schemas.microsoft.com/office/drawing/2014/main" id="{82A78130-958F-414D-9275-300AD6FF6C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invGray">
          <a:xfrm>
            <a:off x="10485437" y="6410935"/>
            <a:ext cx="1371965" cy="293894"/>
          </a:xfrm>
          <a:prstGeom prst="rect">
            <a:avLst/>
          </a:prstGeom>
        </p:spPr>
      </p:pic>
      <p:sp>
        <p:nvSpPr>
          <p:cNvPr id="9" name="TextBox 3">
            <a:extLst>
              <a:ext uri="{FF2B5EF4-FFF2-40B4-BE49-F238E27FC236}">
                <a16:creationId xmlns:a16="http://schemas.microsoft.com/office/drawing/2014/main" id="{FAF9BA1D-8ECE-414B-9CB5-DBEEF0816538}"/>
              </a:ext>
            </a:extLst>
          </p:cNvPr>
          <p:cNvSpPr txBox="1"/>
          <p:nvPr/>
        </p:nvSpPr>
        <p:spPr>
          <a:xfrm>
            <a:off x="579073" y="5839977"/>
            <a:ext cx="4114800" cy="864852"/>
          </a:xfrm>
          <a:prstGeom prst="rect">
            <a:avLst/>
          </a:prstGeom>
          <a:noFill/>
        </p:spPr>
        <p:txBody>
          <a:bodyPr wrap="square" lIns="182880" tIns="146304" rIns="182880" bIns="146304" rtlCol="0">
            <a:spAutoFit/>
          </a:bodyPr>
          <a:lstStyle/>
          <a:p>
            <a:pPr marL="0" marR="0" lvl="0" indent="0" defTabSz="932688" eaLnBrk="1" fontAlgn="auto" latinLnBrk="0" hangingPunct="1">
              <a:lnSpc>
                <a:spcPct val="90000"/>
              </a:lnSpc>
              <a:spcBef>
                <a:spcPts val="0"/>
              </a:spcBef>
              <a:spcAft>
                <a:spcPts val="600"/>
              </a:spcAft>
              <a:buClrTx/>
              <a:buSzTx/>
              <a:buFontTx/>
              <a:buNone/>
              <a:tabLst/>
              <a:defRPr/>
            </a:pPr>
            <a:r>
              <a:rPr kumimoji="0" lang="en-US" altLang="zh-CN" sz="1200" b="0" i="0" u="none" strike="noStrike" kern="0" cap="none" spc="0" normalizeH="0" baseline="0" noProof="0" dirty="0">
                <a:ln>
                  <a:noFill/>
                </a:ln>
                <a:solidFill>
                  <a:srgbClr val="FFFFFF"/>
                </a:solidFill>
                <a:effectLst/>
                <a:uLnTx/>
                <a:uFillTx/>
              </a:rPr>
              <a:t>November </a:t>
            </a:r>
            <a:r>
              <a:rPr kumimoji="0" lang="en-US" sz="1200" b="0" i="0" u="none" strike="noStrike" kern="0" cap="none" spc="0" normalizeH="0" baseline="0" noProof="0" dirty="0">
                <a:ln>
                  <a:noFill/>
                </a:ln>
                <a:solidFill>
                  <a:srgbClr val="FFFFFF"/>
                </a:solidFill>
                <a:effectLst/>
                <a:uLnTx/>
                <a:uFillTx/>
              </a:rPr>
              <a:t>201</a:t>
            </a:r>
            <a:r>
              <a:rPr kumimoji="0" lang="en-US" altLang="zh-CN" sz="1200" b="0" i="0" u="none" strike="noStrike" kern="0" cap="none" spc="0" normalizeH="0" baseline="0" noProof="0" dirty="0">
                <a:ln>
                  <a:noFill/>
                </a:ln>
                <a:solidFill>
                  <a:srgbClr val="FFFFFF"/>
                </a:solidFill>
                <a:effectLst/>
                <a:uLnTx/>
                <a:uFillTx/>
              </a:rPr>
              <a:t>6</a:t>
            </a:r>
            <a:endParaRPr kumimoji="0" lang="en-US" sz="1200" b="0" i="0" u="none" strike="noStrike" kern="0" cap="none" spc="0" normalizeH="0" baseline="0" noProof="0" dirty="0">
              <a:ln>
                <a:noFill/>
              </a:ln>
              <a:solidFill>
                <a:srgbClr val="FFFFFF"/>
              </a:solidFill>
              <a:effectLst/>
              <a:uLnTx/>
              <a:uFillTx/>
            </a:endParaRPr>
          </a:p>
          <a:p>
            <a:pPr marL="0" marR="0" lvl="0" indent="0" defTabSz="932688" eaLnBrk="1" fontAlgn="auto" latinLnBrk="0" hangingPunct="1">
              <a:lnSpc>
                <a:spcPct val="90000"/>
              </a:lnSpc>
              <a:spcBef>
                <a:spcPts val="0"/>
              </a:spcBef>
              <a:spcAft>
                <a:spcPts val="600"/>
              </a:spcAft>
              <a:buClrTx/>
              <a:buSzTx/>
              <a:buFontTx/>
              <a:buNone/>
              <a:tabLst/>
              <a:defRPr/>
            </a:pPr>
            <a:endParaRPr kumimoji="0" lang="en-US" sz="900" b="0" i="0" u="none" strike="noStrike" kern="0" cap="none" spc="0" normalizeH="0" baseline="0" noProof="0" dirty="0">
              <a:ln>
                <a:noFill/>
              </a:ln>
              <a:solidFill>
                <a:srgbClr val="FFFFFF"/>
              </a:solidFill>
              <a:effectLst/>
              <a:uLnTx/>
              <a:uFillTx/>
            </a:endParaRPr>
          </a:p>
          <a:p>
            <a:pPr marL="0" marR="0" lvl="0" indent="0" defTabSz="932688" eaLnBrk="1" fontAlgn="auto" latinLnBrk="0" hangingPunct="1">
              <a:lnSpc>
                <a:spcPct val="90000"/>
              </a:lnSpc>
              <a:spcBef>
                <a:spcPts val="0"/>
              </a:spcBef>
              <a:spcAft>
                <a:spcPts val="600"/>
              </a:spcAft>
              <a:buClrTx/>
              <a:buSzTx/>
              <a:buFontTx/>
              <a:buNone/>
              <a:tabLst/>
              <a:defRPr/>
            </a:pPr>
            <a:r>
              <a:rPr kumimoji="0" lang="en-US" sz="900" b="0" i="0" u="none" strike="noStrike" kern="0" cap="none" spc="0" normalizeH="0" baseline="0" noProof="0" dirty="0">
                <a:ln>
                  <a:noFill/>
                </a:ln>
                <a:solidFill>
                  <a:srgbClr val="FFFFFF"/>
                </a:solidFill>
                <a:effectLst/>
                <a:uLnTx/>
                <a:uFillTx/>
              </a:rPr>
              <a:t>©201</a:t>
            </a:r>
            <a:r>
              <a:rPr lang="en-US" altLang="zh-CN" sz="900" kern="0" dirty="0">
                <a:solidFill>
                  <a:srgbClr val="FFFFFF"/>
                </a:solidFill>
              </a:rPr>
              <a:t>6</a:t>
            </a:r>
            <a:r>
              <a:rPr kumimoji="0" lang="en-US" sz="900" b="0" i="0" u="none" strike="noStrike" kern="0" cap="none" spc="0" normalizeH="0" baseline="0" noProof="0" dirty="0">
                <a:ln>
                  <a:noFill/>
                </a:ln>
                <a:solidFill>
                  <a:srgbClr val="FFFFFF"/>
                </a:solidFill>
                <a:effectLst/>
                <a:uLnTx/>
                <a:uFillTx/>
              </a:rPr>
              <a:t> Microsoft </a:t>
            </a:r>
            <a:r>
              <a:rPr kumimoji="0" lang="en-US" altLang="zh-CN" sz="900" b="0" i="0" u="none" strike="noStrike" kern="0" cap="none" spc="0" normalizeH="0" baseline="0" noProof="0" dirty="0">
                <a:ln>
                  <a:noFill/>
                </a:ln>
                <a:solidFill>
                  <a:srgbClr val="FFFFFF"/>
                </a:solidFill>
                <a:effectLst/>
                <a:uLnTx/>
                <a:uFillTx/>
              </a:rPr>
              <a:t>Student Partners</a:t>
            </a:r>
            <a:r>
              <a:rPr kumimoji="0" lang="en-US" sz="900" b="0" i="0" u="none" strike="noStrike" kern="0" cap="none" spc="0" normalizeH="0" baseline="0" noProof="0" dirty="0">
                <a:ln>
                  <a:noFill/>
                </a:ln>
                <a:solidFill>
                  <a:srgbClr val="FFFFFF"/>
                </a:solidFill>
                <a:effectLst/>
                <a:uLnTx/>
                <a:uFillTx/>
              </a:rPr>
              <a:t>. All rights reserved.</a:t>
            </a:r>
          </a:p>
        </p:txBody>
      </p:sp>
    </p:spTree>
    <p:extLst>
      <p:ext uri="{BB962C8B-B14F-4D97-AF65-F5344CB8AC3E}">
        <p14:creationId xmlns:p14="http://schemas.microsoft.com/office/powerpoint/2010/main" val="49497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87C660B-A204-43F0-8BCD-D4E0395E102F}"/>
              </a:ext>
            </a:extLst>
          </p:cNvPr>
          <p:cNvSpPr txBox="1">
            <a:spLocks/>
          </p:cNvSpPr>
          <p:nvPr/>
        </p:nvSpPr>
        <p:spPr>
          <a:xfrm>
            <a:off x="2713037" y="1973262"/>
            <a:ext cx="8153400" cy="3048000"/>
          </a:xfrm>
          <a:prstGeom prst="rect">
            <a:avLst/>
          </a:prstGeom>
        </p:spPr>
        <p:txBody>
          <a:bodyPr vert="horz" wrap="square" lIns="0" tIns="0" rIns="0" bIns="0" rtlCol="0" anchor="t">
            <a:noAutofit/>
          </a:bodyPr>
          <a:lstStyle>
            <a:lvl1pPr algn="l" defTabSz="932742" rtl="0" eaLnBrk="1" latinLnBrk="0" hangingPunct="1">
              <a:lnSpc>
                <a:spcPct val="90000"/>
              </a:lnSpc>
              <a:spcBef>
                <a:spcPct val="0"/>
              </a:spcBef>
              <a:buNone/>
              <a:defRPr lang="en-US" sz="2400" b="0" kern="1200" cap="none" spc="-50" baseline="0">
                <a:ln w="3175">
                  <a:noFill/>
                </a:ln>
                <a:solidFill>
                  <a:schemeClr val="tx1">
                    <a:lumMod val="50000"/>
                  </a:schemeClr>
                </a:solidFill>
                <a:effectLst/>
                <a:latin typeface="Segoe UI Semilight" panose="020B0402040204020203" pitchFamily="34" charset="0"/>
                <a:ea typeface="+mn-ea"/>
                <a:cs typeface="Segoe UI Semilight" panose="020B0402040204020203" pitchFamily="34" charset="0"/>
              </a:defRPr>
            </a:lvl1pPr>
          </a:lstStyle>
          <a:p>
            <a:pPr marL="457200" indent="-457200">
              <a:lnSpc>
                <a:spcPct val="200000"/>
              </a:lnSpc>
              <a:buAutoNum type="arabicPeriod"/>
            </a:pPr>
            <a:r>
              <a:rPr lang="zh-CN" altLang="en-US" dirty="0"/>
              <a:t>进入</a:t>
            </a:r>
            <a:r>
              <a:rPr lang="en-US" altLang="zh-CN" dirty="0"/>
              <a:t>msdn.itellyou.cn </a:t>
            </a:r>
            <a:r>
              <a:rPr lang="zh-CN" altLang="en-US" dirty="0"/>
              <a:t>在操作系统中找到您需要的镜像文件</a:t>
            </a:r>
            <a:br>
              <a:rPr lang="zh-CN" altLang="en-US" dirty="0"/>
            </a:br>
            <a:r>
              <a:rPr lang="zh-CN" altLang="en-US" dirty="0"/>
              <a:t>	</a:t>
            </a:r>
            <a:r>
              <a:rPr lang="en-US" altLang="zh-CN" dirty="0"/>
              <a:t>x64</a:t>
            </a:r>
            <a:r>
              <a:rPr lang="zh-CN" altLang="en-US" dirty="0"/>
              <a:t>代表</a:t>
            </a:r>
            <a:r>
              <a:rPr lang="en-US" altLang="zh-CN" dirty="0"/>
              <a:t>64</a:t>
            </a:r>
            <a:r>
              <a:rPr lang="zh-CN" altLang="en-US" dirty="0"/>
              <a:t>位，适用于</a:t>
            </a:r>
            <a:r>
              <a:rPr lang="en-US" altLang="zh-CN" dirty="0"/>
              <a:t>4GB</a:t>
            </a:r>
            <a:r>
              <a:rPr lang="zh-CN" altLang="en-US" dirty="0"/>
              <a:t>内存及以上的电脑</a:t>
            </a:r>
            <a:br>
              <a:rPr lang="zh-CN" altLang="en-US" dirty="0"/>
            </a:br>
            <a:r>
              <a:rPr lang="zh-CN" altLang="en-US" dirty="0"/>
              <a:t>	</a:t>
            </a:r>
            <a:r>
              <a:rPr lang="en-US" altLang="zh-CN" dirty="0"/>
              <a:t>x86</a:t>
            </a:r>
            <a:r>
              <a:rPr lang="zh-CN" altLang="en-US" dirty="0"/>
              <a:t>代表</a:t>
            </a:r>
            <a:r>
              <a:rPr lang="en-US" altLang="zh-CN" dirty="0"/>
              <a:t>32</a:t>
            </a:r>
            <a:r>
              <a:rPr lang="zh-CN" altLang="en-US" dirty="0"/>
              <a:t>位，适用于</a:t>
            </a:r>
            <a:r>
              <a:rPr lang="en-US" altLang="zh-CN" dirty="0"/>
              <a:t>4GB</a:t>
            </a:r>
            <a:r>
              <a:rPr lang="zh-CN" altLang="en-US" dirty="0"/>
              <a:t>以下内存</a:t>
            </a:r>
            <a:endParaRPr lang="en-US" altLang="zh-CN" dirty="0"/>
          </a:p>
          <a:p>
            <a:pPr marL="457200" indent="-457200">
              <a:lnSpc>
                <a:spcPct val="150000"/>
              </a:lnSpc>
              <a:buAutoNum type="arabicPeriod"/>
            </a:pPr>
            <a:r>
              <a:rPr lang="zh-CN" altLang="en-US" dirty="0"/>
              <a:t>复制磁力链接（</a:t>
            </a:r>
            <a:r>
              <a:rPr lang="en-US" altLang="zh-CN" dirty="0"/>
              <a:t>ed2k</a:t>
            </a:r>
            <a:r>
              <a:rPr lang="zh-CN" altLang="en-US" dirty="0"/>
              <a:t>）</a:t>
            </a:r>
            <a:br>
              <a:rPr lang="en-US" altLang="zh-CN" dirty="0"/>
            </a:br>
            <a:endParaRPr lang="en-US" dirty="0"/>
          </a:p>
        </p:txBody>
      </p:sp>
    </p:spTree>
    <p:extLst>
      <p:ext uri="{BB962C8B-B14F-4D97-AF65-F5344CB8AC3E}">
        <p14:creationId xmlns:p14="http://schemas.microsoft.com/office/powerpoint/2010/main" val="286666476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149BEFD-21CC-4403-A727-C6C4C5A868FF}"/>
              </a:ext>
            </a:extLst>
          </p:cNvPr>
          <p:cNvPicPr>
            <a:picLocks noChangeAspect="1"/>
          </p:cNvPicPr>
          <p:nvPr/>
        </p:nvPicPr>
        <p:blipFill rotWithShape="1">
          <a:blip r:embed="rId2"/>
          <a:srcRect l="6682" b="-1317"/>
          <a:stretch/>
        </p:blipFill>
        <p:spPr>
          <a:xfrm>
            <a:off x="288510" y="395458"/>
            <a:ext cx="11859454" cy="6203608"/>
          </a:xfrm>
          <a:prstGeom prst="rect">
            <a:avLst/>
          </a:prstGeom>
          <a:ln>
            <a:noFill/>
          </a:ln>
          <a:effectLst>
            <a:outerShdw blurRad="292100" dist="139700" dir="2700000" algn="tl" rotWithShape="0">
              <a:srgbClr val="333333">
                <a:alpha val="65000"/>
              </a:srgbClr>
            </a:outerShdw>
          </a:effectLst>
        </p:spPr>
      </p:pic>
      <p:pic>
        <p:nvPicPr>
          <p:cNvPr id="3" name="Picture 1652">
            <a:extLst>
              <a:ext uri="{FF2B5EF4-FFF2-40B4-BE49-F238E27FC236}">
                <a16:creationId xmlns:a16="http://schemas.microsoft.com/office/drawing/2014/main" id="{9B73C73A-5A27-4DB7-9EED-45F073BB29CC}"/>
              </a:ext>
            </a:extLst>
          </p:cNvPr>
          <p:cNvPicPr>
            <a:picLocks noChangeAspect="1"/>
          </p:cNvPicPr>
          <p:nvPr/>
        </p:nvPicPr>
        <p:blipFill>
          <a:blip r:embed="rId3"/>
          <a:stretch>
            <a:fillRect/>
          </a:stretch>
        </p:blipFill>
        <p:spPr>
          <a:xfrm>
            <a:off x="10485437" y="2125662"/>
            <a:ext cx="1524000" cy="4382745"/>
          </a:xfrm>
          <a:prstGeom prst="rect">
            <a:avLst/>
          </a:prstGeom>
        </p:spPr>
      </p:pic>
    </p:spTree>
    <p:extLst>
      <p:ext uri="{BB962C8B-B14F-4D97-AF65-F5344CB8AC3E}">
        <p14:creationId xmlns:p14="http://schemas.microsoft.com/office/powerpoint/2010/main" val="284947155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DFE76968-88A0-46B0-9EDB-03A14D3DDCAF}"/>
              </a:ext>
            </a:extLst>
          </p:cNvPr>
          <p:cNvSpPr txBox="1">
            <a:spLocks/>
          </p:cNvSpPr>
          <p:nvPr/>
        </p:nvSpPr>
        <p:spPr>
          <a:xfrm>
            <a:off x="2027237" y="1973262"/>
            <a:ext cx="11522075" cy="3810000"/>
          </a:xfrm>
          <a:prstGeom prst="rect">
            <a:avLst/>
          </a:prstGeom>
        </p:spPr>
        <p:txBody>
          <a:bodyPr vert="horz" wrap="square" lIns="0" tIns="0" rIns="0" bIns="0" rtlCol="0" anchor="t">
            <a:noAutofit/>
          </a:bodyPr>
          <a:lstStyle>
            <a:lvl1pPr algn="l" defTabSz="932742" rtl="0" eaLnBrk="1" latinLnBrk="0" hangingPunct="1">
              <a:lnSpc>
                <a:spcPct val="90000"/>
              </a:lnSpc>
              <a:spcBef>
                <a:spcPct val="0"/>
              </a:spcBef>
              <a:buNone/>
              <a:defRPr lang="en-US" sz="2400" b="0" kern="1200" cap="none" spc="-50" baseline="0">
                <a:ln w="3175">
                  <a:noFill/>
                </a:ln>
                <a:solidFill>
                  <a:schemeClr val="tx1">
                    <a:lumMod val="50000"/>
                  </a:schemeClr>
                </a:solidFill>
                <a:effectLst/>
                <a:latin typeface="Segoe UI Semilight" panose="020B0402040204020203" pitchFamily="34" charset="0"/>
                <a:ea typeface="+mn-ea"/>
                <a:cs typeface="Segoe UI Semilight" panose="020B0402040204020203" pitchFamily="34" charset="0"/>
              </a:defRPr>
            </a:lvl1pPr>
          </a:lstStyle>
          <a:p>
            <a:pPr>
              <a:lnSpc>
                <a:spcPct val="150000"/>
              </a:lnSpc>
            </a:pPr>
            <a:r>
              <a:rPr lang="zh-CN" altLang="en-US" sz="2000" dirty="0"/>
              <a:t>如果您已安装磁力链接下载工具，如迅雷</a:t>
            </a:r>
            <a:r>
              <a:rPr lang="en-US" altLang="zh-CN" sz="2000" dirty="0"/>
              <a:t>/</a:t>
            </a:r>
            <a:r>
              <a:rPr lang="zh-CN" altLang="en-US" sz="2000" dirty="0"/>
              <a:t>电驴</a:t>
            </a:r>
            <a:r>
              <a:rPr lang="en-US" altLang="zh-CN" sz="2000" dirty="0"/>
              <a:t>(</a:t>
            </a:r>
            <a:r>
              <a:rPr lang="zh-CN" altLang="en-US" sz="2000" dirty="0"/>
              <a:t>百度网盘也可以</a:t>
            </a:r>
            <a:r>
              <a:rPr lang="en-US" altLang="zh-CN" sz="2000" dirty="0"/>
              <a:t>)</a:t>
            </a:r>
            <a:r>
              <a:rPr lang="zh-CN" altLang="en-US" sz="2000" dirty="0"/>
              <a:t>下载镜像</a:t>
            </a:r>
            <a:br>
              <a:rPr lang="zh-CN" altLang="en-US" sz="2000" dirty="0"/>
            </a:br>
            <a:r>
              <a:rPr lang="zh-CN" altLang="en-US" sz="2000" dirty="0"/>
              <a:t>百度网盘操作如下：</a:t>
            </a:r>
            <a:br>
              <a:rPr lang="zh-CN" altLang="en-US" sz="2000" dirty="0"/>
            </a:br>
            <a:endParaRPr lang="en-US" altLang="zh-CN" sz="2000" dirty="0"/>
          </a:p>
          <a:p>
            <a:pPr marL="342900" indent="-342900">
              <a:lnSpc>
                <a:spcPct val="150000"/>
              </a:lnSpc>
              <a:buFont typeface="Arial" panose="020B0604020202020204" pitchFamily="34" charset="0"/>
              <a:buChar char="•"/>
            </a:pPr>
            <a:r>
              <a:rPr lang="zh-CN" altLang="en-US" sz="2000" dirty="0"/>
              <a:t>点击离线下载，保存在“我的网盘” （离线下载就是下载到你的百度网盘里）</a:t>
            </a:r>
            <a:endParaRPr lang="en-US" altLang="zh-CN" sz="2000" dirty="0"/>
          </a:p>
          <a:p>
            <a:pPr marL="342900" indent="-342900">
              <a:lnSpc>
                <a:spcPct val="150000"/>
              </a:lnSpc>
              <a:buFont typeface="Arial" panose="020B0604020202020204" pitchFamily="34" charset="0"/>
              <a:buChar char="•"/>
            </a:pPr>
            <a:r>
              <a:rPr lang="zh-CN" altLang="en-US" sz="2000" dirty="0"/>
              <a:t>等待离线下载完成就可以在网盘中找到</a:t>
            </a:r>
            <a:endParaRPr lang="en-US" altLang="zh-CN" sz="2000" dirty="0"/>
          </a:p>
          <a:p>
            <a:pPr marL="342900" indent="-342900">
              <a:lnSpc>
                <a:spcPct val="150000"/>
              </a:lnSpc>
              <a:buFont typeface="Arial" panose="020B0604020202020204" pitchFamily="34" charset="0"/>
              <a:buChar char="•"/>
            </a:pPr>
            <a:r>
              <a:rPr lang="zh-CN" altLang="en-US" sz="2000" dirty="0"/>
              <a:t>现在可以下载到本地了</a:t>
            </a:r>
            <a:br>
              <a:rPr lang="zh-CN" altLang="en-US" sz="2000" dirty="0"/>
            </a:br>
            <a:endParaRPr lang="zh-CN" altLang="en-US" sz="2000" dirty="0"/>
          </a:p>
        </p:txBody>
      </p:sp>
    </p:spTree>
    <p:extLst>
      <p:ext uri="{BB962C8B-B14F-4D97-AF65-F5344CB8AC3E}">
        <p14:creationId xmlns:p14="http://schemas.microsoft.com/office/powerpoint/2010/main" val="105666418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4">
            <a:extLst>
              <a:ext uri="{FF2B5EF4-FFF2-40B4-BE49-F238E27FC236}">
                <a16:creationId xmlns:a16="http://schemas.microsoft.com/office/drawing/2014/main" id="{35CF8301-0601-414B-955C-E15D0330C460}"/>
              </a:ext>
            </a:extLst>
          </p:cNvPr>
          <p:cNvGrpSpPr/>
          <p:nvPr/>
        </p:nvGrpSpPr>
        <p:grpSpPr>
          <a:xfrm>
            <a:off x="8550314" y="5450709"/>
            <a:ext cx="3748088" cy="1407268"/>
            <a:chOff x="320675" y="3908425"/>
            <a:chExt cx="1538288" cy="949326"/>
          </a:xfrm>
        </p:grpSpPr>
        <p:sp>
          <p:nvSpPr>
            <p:cNvPr id="7" name="Freeform 17">
              <a:extLst>
                <a:ext uri="{FF2B5EF4-FFF2-40B4-BE49-F238E27FC236}">
                  <a16:creationId xmlns:a16="http://schemas.microsoft.com/office/drawing/2014/main" id="{4CB76A7B-D204-4BF2-A883-7488BACAF039}"/>
                </a:ext>
              </a:extLst>
            </p:cNvPr>
            <p:cNvSpPr>
              <a:spLocks/>
            </p:cNvSpPr>
            <p:nvPr/>
          </p:nvSpPr>
          <p:spPr bwMode="auto">
            <a:xfrm>
              <a:off x="493713" y="4087813"/>
              <a:ext cx="73025" cy="769938"/>
            </a:xfrm>
            <a:custGeom>
              <a:avLst/>
              <a:gdLst>
                <a:gd name="T0" fmla="*/ 22 w 46"/>
                <a:gd name="T1" fmla="*/ 0 h 485"/>
                <a:gd name="T2" fmla="*/ 0 w 46"/>
                <a:gd name="T3" fmla="*/ 485 h 485"/>
                <a:gd name="T4" fmla="*/ 46 w 46"/>
                <a:gd name="T5" fmla="*/ 485 h 485"/>
                <a:gd name="T6" fmla="*/ 22 w 46"/>
                <a:gd name="T7" fmla="*/ 0 h 485"/>
              </a:gdLst>
              <a:ahLst/>
              <a:cxnLst>
                <a:cxn ang="0">
                  <a:pos x="T0" y="T1"/>
                </a:cxn>
                <a:cxn ang="0">
                  <a:pos x="T2" y="T3"/>
                </a:cxn>
                <a:cxn ang="0">
                  <a:pos x="T4" y="T5"/>
                </a:cxn>
                <a:cxn ang="0">
                  <a:pos x="T6" y="T7"/>
                </a:cxn>
              </a:cxnLst>
              <a:rect l="0" t="0" r="r" b="b"/>
              <a:pathLst>
                <a:path w="46" h="485">
                  <a:moveTo>
                    <a:pt x="22" y="0"/>
                  </a:moveTo>
                  <a:lnTo>
                    <a:pt x="0" y="485"/>
                  </a:lnTo>
                  <a:lnTo>
                    <a:pt x="46" y="485"/>
                  </a:lnTo>
                  <a:lnTo>
                    <a:pt x="22" y="0"/>
                  </a:lnTo>
                  <a:close/>
                </a:path>
              </a:pathLst>
            </a:custGeom>
            <a:solidFill>
              <a:srgbClr val="613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18">
              <a:extLst>
                <a:ext uri="{FF2B5EF4-FFF2-40B4-BE49-F238E27FC236}">
                  <a16:creationId xmlns:a16="http://schemas.microsoft.com/office/drawing/2014/main" id="{B1DB6371-02C7-453A-B71E-EB611E6977A1}"/>
                </a:ext>
              </a:extLst>
            </p:cNvPr>
            <p:cNvSpPr>
              <a:spLocks/>
            </p:cNvSpPr>
            <p:nvPr/>
          </p:nvSpPr>
          <p:spPr bwMode="auto">
            <a:xfrm>
              <a:off x="320675" y="3908425"/>
              <a:ext cx="419100" cy="769938"/>
            </a:xfrm>
            <a:custGeom>
              <a:avLst/>
              <a:gdLst>
                <a:gd name="T0" fmla="*/ 131 w 264"/>
                <a:gd name="T1" fmla="*/ 0 h 485"/>
                <a:gd name="T2" fmla="*/ 0 w 264"/>
                <a:gd name="T3" fmla="*/ 485 h 485"/>
                <a:gd name="T4" fmla="*/ 264 w 264"/>
                <a:gd name="T5" fmla="*/ 485 h 485"/>
                <a:gd name="T6" fmla="*/ 131 w 264"/>
                <a:gd name="T7" fmla="*/ 0 h 485"/>
              </a:gdLst>
              <a:ahLst/>
              <a:cxnLst>
                <a:cxn ang="0">
                  <a:pos x="T0" y="T1"/>
                </a:cxn>
                <a:cxn ang="0">
                  <a:pos x="T2" y="T3"/>
                </a:cxn>
                <a:cxn ang="0">
                  <a:pos x="T4" y="T5"/>
                </a:cxn>
                <a:cxn ang="0">
                  <a:pos x="T6" y="T7"/>
                </a:cxn>
              </a:cxnLst>
              <a:rect l="0" t="0" r="r" b="b"/>
              <a:pathLst>
                <a:path w="264" h="485">
                  <a:moveTo>
                    <a:pt x="131" y="0"/>
                  </a:moveTo>
                  <a:lnTo>
                    <a:pt x="0" y="485"/>
                  </a:lnTo>
                  <a:lnTo>
                    <a:pt x="264" y="485"/>
                  </a:lnTo>
                  <a:lnTo>
                    <a:pt x="131" y="0"/>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9">
              <a:extLst>
                <a:ext uri="{FF2B5EF4-FFF2-40B4-BE49-F238E27FC236}">
                  <a16:creationId xmlns:a16="http://schemas.microsoft.com/office/drawing/2014/main" id="{130DE9A2-180C-485D-B2BF-CEB8992AB4E5}"/>
                </a:ext>
              </a:extLst>
            </p:cNvPr>
            <p:cNvSpPr>
              <a:spLocks/>
            </p:cNvSpPr>
            <p:nvPr/>
          </p:nvSpPr>
          <p:spPr bwMode="auto">
            <a:xfrm>
              <a:off x="500063" y="4087813"/>
              <a:ext cx="55563" cy="593725"/>
            </a:xfrm>
            <a:custGeom>
              <a:avLst/>
              <a:gdLst>
                <a:gd name="T0" fmla="*/ 18 w 35"/>
                <a:gd name="T1" fmla="*/ 0 h 374"/>
                <a:gd name="T2" fmla="*/ 0 w 35"/>
                <a:gd name="T3" fmla="*/ 374 h 374"/>
                <a:gd name="T4" fmla="*/ 35 w 35"/>
                <a:gd name="T5" fmla="*/ 374 h 374"/>
                <a:gd name="T6" fmla="*/ 18 w 35"/>
                <a:gd name="T7" fmla="*/ 0 h 374"/>
              </a:gdLst>
              <a:ahLst/>
              <a:cxnLst>
                <a:cxn ang="0">
                  <a:pos x="T0" y="T1"/>
                </a:cxn>
                <a:cxn ang="0">
                  <a:pos x="T2" y="T3"/>
                </a:cxn>
                <a:cxn ang="0">
                  <a:pos x="T4" y="T5"/>
                </a:cxn>
                <a:cxn ang="0">
                  <a:pos x="T6" y="T7"/>
                </a:cxn>
              </a:cxnLst>
              <a:rect l="0" t="0" r="r" b="b"/>
              <a:pathLst>
                <a:path w="35" h="374">
                  <a:moveTo>
                    <a:pt x="18" y="0"/>
                  </a:moveTo>
                  <a:lnTo>
                    <a:pt x="0" y="374"/>
                  </a:lnTo>
                  <a:lnTo>
                    <a:pt x="35" y="374"/>
                  </a:lnTo>
                  <a:lnTo>
                    <a:pt x="18" y="0"/>
                  </a:lnTo>
                  <a:close/>
                </a:path>
              </a:pathLst>
            </a:custGeom>
            <a:solidFill>
              <a:srgbClr val="613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20">
              <a:extLst>
                <a:ext uri="{FF2B5EF4-FFF2-40B4-BE49-F238E27FC236}">
                  <a16:creationId xmlns:a16="http://schemas.microsoft.com/office/drawing/2014/main" id="{18432C3E-B008-4E1C-B1FF-DAF8E8A66501}"/>
                </a:ext>
              </a:extLst>
            </p:cNvPr>
            <p:cNvSpPr>
              <a:spLocks/>
            </p:cNvSpPr>
            <p:nvPr/>
          </p:nvSpPr>
          <p:spPr bwMode="auto">
            <a:xfrm>
              <a:off x="396875" y="4505325"/>
              <a:ext cx="131763" cy="130175"/>
            </a:xfrm>
            <a:custGeom>
              <a:avLst/>
              <a:gdLst>
                <a:gd name="T0" fmla="*/ 0 w 83"/>
                <a:gd name="T1" fmla="*/ 0 h 82"/>
                <a:gd name="T2" fmla="*/ 70 w 83"/>
                <a:gd name="T3" fmla="*/ 82 h 82"/>
                <a:gd name="T4" fmla="*/ 83 w 83"/>
                <a:gd name="T5" fmla="*/ 69 h 82"/>
                <a:gd name="T6" fmla="*/ 0 w 83"/>
                <a:gd name="T7" fmla="*/ 0 h 82"/>
              </a:gdLst>
              <a:ahLst/>
              <a:cxnLst>
                <a:cxn ang="0">
                  <a:pos x="T0" y="T1"/>
                </a:cxn>
                <a:cxn ang="0">
                  <a:pos x="T2" y="T3"/>
                </a:cxn>
                <a:cxn ang="0">
                  <a:pos x="T4" y="T5"/>
                </a:cxn>
                <a:cxn ang="0">
                  <a:pos x="T6" y="T7"/>
                </a:cxn>
              </a:cxnLst>
              <a:rect l="0" t="0" r="r" b="b"/>
              <a:pathLst>
                <a:path w="83" h="82">
                  <a:moveTo>
                    <a:pt x="0" y="0"/>
                  </a:moveTo>
                  <a:lnTo>
                    <a:pt x="70" y="82"/>
                  </a:lnTo>
                  <a:lnTo>
                    <a:pt x="83" y="69"/>
                  </a:lnTo>
                  <a:lnTo>
                    <a:pt x="0" y="0"/>
                  </a:lnTo>
                  <a:close/>
                </a:path>
              </a:pathLst>
            </a:custGeom>
            <a:solidFill>
              <a:srgbClr val="613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21">
              <a:extLst>
                <a:ext uri="{FF2B5EF4-FFF2-40B4-BE49-F238E27FC236}">
                  <a16:creationId xmlns:a16="http://schemas.microsoft.com/office/drawing/2014/main" id="{5DDBF4D3-9F2D-447E-AFFC-C10CAB2CB835}"/>
                </a:ext>
              </a:extLst>
            </p:cNvPr>
            <p:cNvSpPr>
              <a:spLocks/>
            </p:cNvSpPr>
            <p:nvPr/>
          </p:nvSpPr>
          <p:spPr bwMode="auto">
            <a:xfrm>
              <a:off x="420688" y="4349750"/>
              <a:ext cx="114300" cy="114300"/>
            </a:xfrm>
            <a:custGeom>
              <a:avLst/>
              <a:gdLst>
                <a:gd name="T0" fmla="*/ 0 w 72"/>
                <a:gd name="T1" fmla="*/ 0 h 72"/>
                <a:gd name="T2" fmla="*/ 59 w 72"/>
                <a:gd name="T3" fmla="*/ 72 h 72"/>
                <a:gd name="T4" fmla="*/ 72 w 72"/>
                <a:gd name="T5" fmla="*/ 59 h 72"/>
                <a:gd name="T6" fmla="*/ 0 w 72"/>
                <a:gd name="T7" fmla="*/ 0 h 72"/>
              </a:gdLst>
              <a:ahLst/>
              <a:cxnLst>
                <a:cxn ang="0">
                  <a:pos x="T0" y="T1"/>
                </a:cxn>
                <a:cxn ang="0">
                  <a:pos x="T2" y="T3"/>
                </a:cxn>
                <a:cxn ang="0">
                  <a:pos x="T4" y="T5"/>
                </a:cxn>
                <a:cxn ang="0">
                  <a:pos x="T6" y="T7"/>
                </a:cxn>
              </a:cxnLst>
              <a:rect l="0" t="0" r="r" b="b"/>
              <a:pathLst>
                <a:path w="72" h="72">
                  <a:moveTo>
                    <a:pt x="0" y="0"/>
                  </a:moveTo>
                  <a:lnTo>
                    <a:pt x="59" y="72"/>
                  </a:lnTo>
                  <a:lnTo>
                    <a:pt x="72" y="59"/>
                  </a:lnTo>
                  <a:lnTo>
                    <a:pt x="0" y="0"/>
                  </a:lnTo>
                  <a:close/>
                </a:path>
              </a:pathLst>
            </a:custGeom>
            <a:solidFill>
              <a:srgbClr val="613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22">
              <a:extLst>
                <a:ext uri="{FF2B5EF4-FFF2-40B4-BE49-F238E27FC236}">
                  <a16:creationId xmlns:a16="http://schemas.microsoft.com/office/drawing/2014/main" id="{469B05D4-C223-48A7-9E52-B4A219253639}"/>
                </a:ext>
              </a:extLst>
            </p:cNvPr>
            <p:cNvSpPr>
              <a:spLocks/>
            </p:cNvSpPr>
            <p:nvPr/>
          </p:nvSpPr>
          <p:spPr bwMode="auto">
            <a:xfrm>
              <a:off x="449263" y="4252913"/>
              <a:ext cx="85725" cy="96838"/>
            </a:xfrm>
            <a:custGeom>
              <a:avLst/>
              <a:gdLst>
                <a:gd name="T0" fmla="*/ 0 w 54"/>
                <a:gd name="T1" fmla="*/ 0 h 61"/>
                <a:gd name="T2" fmla="*/ 45 w 54"/>
                <a:gd name="T3" fmla="*/ 61 h 61"/>
                <a:gd name="T4" fmla="*/ 54 w 54"/>
                <a:gd name="T5" fmla="*/ 44 h 61"/>
                <a:gd name="T6" fmla="*/ 0 w 54"/>
                <a:gd name="T7" fmla="*/ 0 h 61"/>
              </a:gdLst>
              <a:ahLst/>
              <a:cxnLst>
                <a:cxn ang="0">
                  <a:pos x="T0" y="T1"/>
                </a:cxn>
                <a:cxn ang="0">
                  <a:pos x="T2" y="T3"/>
                </a:cxn>
                <a:cxn ang="0">
                  <a:pos x="T4" y="T5"/>
                </a:cxn>
                <a:cxn ang="0">
                  <a:pos x="T6" y="T7"/>
                </a:cxn>
              </a:cxnLst>
              <a:rect l="0" t="0" r="r" b="b"/>
              <a:pathLst>
                <a:path w="54" h="61">
                  <a:moveTo>
                    <a:pt x="0" y="0"/>
                  </a:moveTo>
                  <a:lnTo>
                    <a:pt x="45" y="61"/>
                  </a:lnTo>
                  <a:lnTo>
                    <a:pt x="54" y="44"/>
                  </a:lnTo>
                  <a:lnTo>
                    <a:pt x="0" y="0"/>
                  </a:lnTo>
                  <a:close/>
                </a:path>
              </a:pathLst>
            </a:custGeom>
            <a:solidFill>
              <a:srgbClr val="613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23">
              <a:extLst>
                <a:ext uri="{FF2B5EF4-FFF2-40B4-BE49-F238E27FC236}">
                  <a16:creationId xmlns:a16="http://schemas.microsoft.com/office/drawing/2014/main" id="{680E98CE-DCEF-4441-AFB0-962D56817039}"/>
                </a:ext>
              </a:extLst>
            </p:cNvPr>
            <p:cNvSpPr>
              <a:spLocks/>
            </p:cNvSpPr>
            <p:nvPr/>
          </p:nvSpPr>
          <p:spPr bwMode="auto">
            <a:xfrm>
              <a:off x="528638" y="4456113"/>
              <a:ext cx="131763" cy="131763"/>
            </a:xfrm>
            <a:custGeom>
              <a:avLst/>
              <a:gdLst>
                <a:gd name="T0" fmla="*/ 83 w 83"/>
                <a:gd name="T1" fmla="*/ 0 h 83"/>
                <a:gd name="T2" fmla="*/ 13 w 83"/>
                <a:gd name="T3" fmla="*/ 83 h 83"/>
                <a:gd name="T4" fmla="*/ 0 w 83"/>
                <a:gd name="T5" fmla="*/ 70 h 83"/>
                <a:gd name="T6" fmla="*/ 83 w 83"/>
                <a:gd name="T7" fmla="*/ 0 h 83"/>
              </a:gdLst>
              <a:ahLst/>
              <a:cxnLst>
                <a:cxn ang="0">
                  <a:pos x="T0" y="T1"/>
                </a:cxn>
                <a:cxn ang="0">
                  <a:pos x="T2" y="T3"/>
                </a:cxn>
                <a:cxn ang="0">
                  <a:pos x="T4" y="T5"/>
                </a:cxn>
                <a:cxn ang="0">
                  <a:pos x="T6" y="T7"/>
                </a:cxn>
              </a:cxnLst>
              <a:rect l="0" t="0" r="r" b="b"/>
              <a:pathLst>
                <a:path w="83" h="83">
                  <a:moveTo>
                    <a:pt x="83" y="0"/>
                  </a:moveTo>
                  <a:lnTo>
                    <a:pt x="13" y="83"/>
                  </a:lnTo>
                  <a:lnTo>
                    <a:pt x="0" y="70"/>
                  </a:lnTo>
                  <a:lnTo>
                    <a:pt x="83" y="0"/>
                  </a:lnTo>
                  <a:close/>
                </a:path>
              </a:pathLst>
            </a:custGeom>
            <a:solidFill>
              <a:srgbClr val="613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24">
              <a:extLst>
                <a:ext uri="{FF2B5EF4-FFF2-40B4-BE49-F238E27FC236}">
                  <a16:creationId xmlns:a16="http://schemas.microsoft.com/office/drawing/2014/main" id="{66287260-24C7-4BC7-892D-67449241DFD6}"/>
                </a:ext>
              </a:extLst>
            </p:cNvPr>
            <p:cNvSpPr>
              <a:spLocks/>
            </p:cNvSpPr>
            <p:nvPr/>
          </p:nvSpPr>
          <p:spPr bwMode="auto">
            <a:xfrm>
              <a:off x="520700" y="4376738"/>
              <a:ext cx="114300" cy="117475"/>
            </a:xfrm>
            <a:custGeom>
              <a:avLst/>
              <a:gdLst>
                <a:gd name="T0" fmla="*/ 72 w 72"/>
                <a:gd name="T1" fmla="*/ 0 h 74"/>
                <a:gd name="T2" fmla="*/ 14 w 72"/>
                <a:gd name="T3" fmla="*/ 74 h 74"/>
                <a:gd name="T4" fmla="*/ 0 w 72"/>
                <a:gd name="T5" fmla="*/ 59 h 74"/>
                <a:gd name="T6" fmla="*/ 72 w 72"/>
                <a:gd name="T7" fmla="*/ 0 h 74"/>
              </a:gdLst>
              <a:ahLst/>
              <a:cxnLst>
                <a:cxn ang="0">
                  <a:pos x="T0" y="T1"/>
                </a:cxn>
                <a:cxn ang="0">
                  <a:pos x="T2" y="T3"/>
                </a:cxn>
                <a:cxn ang="0">
                  <a:pos x="T4" y="T5"/>
                </a:cxn>
                <a:cxn ang="0">
                  <a:pos x="T6" y="T7"/>
                </a:cxn>
              </a:cxnLst>
              <a:rect l="0" t="0" r="r" b="b"/>
              <a:pathLst>
                <a:path w="72" h="74">
                  <a:moveTo>
                    <a:pt x="72" y="0"/>
                  </a:moveTo>
                  <a:lnTo>
                    <a:pt x="14" y="74"/>
                  </a:lnTo>
                  <a:lnTo>
                    <a:pt x="0" y="59"/>
                  </a:lnTo>
                  <a:lnTo>
                    <a:pt x="72" y="0"/>
                  </a:lnTo>
                  <a:close/>
                </a:path>
              </a:pathLst>
            </a:custGeom>
            <a:solidFill>
              <a:srgbClr val="613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25">
              <a:extLst>
                <a:ext uri="{FF2B5EF4-FFF2-40B4-BE49-F238E27FC236}">
                  <a16:creationId xmlns:a16="http://schemas.microsoft.com/office/drawing/2014/main" id="{59326392-1307-46C6-811A-EA5008E54F4E}"/>
                </a:ext>
              </a:extLst>
            </p:cNvPr>
            <p:cNvSpPr>
              <a:spLocks/>
            </p:cNvSpPr>
            <p:nvPr/>
          </p:nvSpPr>
          <p:spPr bwMode="auto">
            <a:xfrm>
              <a:off x="528638" y="4211638"/>
              <a:ext cx="52388" cy="69850"/>
            </a:xfrm>
            <a:custGeom>
              <a:avLst/>
              <a:gdLst>
                <a:gd name="T0" fmla="*/ 33 w 33"/>
                <a:gd name="T1" fmla="*/ 0 h 44"/>
                <a:gd name="T2" fmla="*/ 4 w 33"/>
                <a:gd name="T3" fmla="*/ 44 h 44"/>
                <a:gd name="T4" fmla="*/ 0 w 33"/>
                <a:gd name="T5" fmla="*/ 26 h 44"/>
                <a:gd name="T6" fmla="*/ 33 w 33"/>
                <a:gd name="T7" fmla="*/ 0 h 44"/>
              </a:gdLst>
              <a:ahLst/>
              <a:cxnLst>
                <a:cxn ang="0">
                  <a:pos x="T0" y="T1"/>
                </a:cxn>
                <a:cxn ang="0">
                  <a:pos x="T2" y="T3"/>
                </a:cxn>
                <a:cxn ang="0">
                  <a:pos x="T4" y="T5"/>
                </a:cxn>
                <a:cxn ang="0">
                  <a:pos x="T6" y="T7"/>
                </a:cxn>
              </a:cxnLst>
              <a:rect l="0" t="0" r="r" b="b"/>
              <a:pathLst>
                <a:path w="33" h="44">
                  <a:moveTo>
                    <a:pt x="33" y="0"/>
                  </a:moveTo>
                  <a:lnTo>
                    <a:pt x="4" y="44"/>
                  </a:lnTo>
                  <a:lnTo>
                    <a:pt x="0" y="26"/>
                  </a:lnTo>
                  <a:lnTo>
                    <a:pt x="33" y="0"/>
                  </a:lnTo>
                  <a:close/>
                </a:path>
              </a:pathLst>
            </a:custGeom>
            <a:solidFill>
              <a:srgbClr val="613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26">
              <a:extLst>
                <a:ext uri="{FF2B5EF4-FFF2-40B4-BE49-F238E27FC236}">
                  <a16:creationId xmlns:a16="http://schemas.microsoft.com/office/drawing/2014/main" id="{253CD99C-65A7-42FF-9389-57EEBF32F526}"/>
                </a:ext>
              </a:extLst>
            </p:cNvPr>
            <p:cNvSpPr>
              <a:spLocks/>
            </p:cNvSpPr>
            <p:nvPr/>
          </p:nvSpPr>
          <p:spPr bwMode="auto">
            <a:xfrm>
              <a:off x="854075" y="4552950"/>
              <a:ext cx="163513" cy="296863"/>
            </a:xfrm>
            <a:custGeom>
              <a:avLst/>
              <a:gdLst>
                <a:gd name="T0" fmla="*/ 50 w 103"/>
                <a:gd name="T1" fmla="*/ 0 h 187"/>
                <a:gd name="T2" fmla="*/ 0 w 103"/>
                <a:gd name="T3" fmla="*/ 187 h 187"/>
                <a:gd name="T4" fmla="*/ 103 w 103"/>
                <a:gd name="T5" fmla="*/ 187 h 187"/>
                <a:gd name="T6" fmla="*/ 50 w 103"/>
                <a:gd name="T7" fmla="*/ 0 h 187"/>
              </a:gdLst>
              <a:ahLst/>
              <a:cxnLst>
                <a:cxn ang="0">
                  <a:pos x="T0" y="T1"/>
                </a:cxn>
                <a:cxn ang="0">
                  <a:pos x="T2" y="T3"/>
                </a:cxn>
                <a:cxn ang="0">
                  <a:pos x="T4" y="T5"/>
                </a:cxn>
                <a:cxn ang="0">
                  <a:pos x="T6" y="T7"/>
                </a:cxn>
              </a:cxnLst>
              <a:rect l="0" t="0" r="r" b="b"/>
              <a:pathLst>
                <a:path w="103" h="187">
                  <a:moveTo>
                    <a:pt x="50" y="0"/>
                  </a:moveTo>
                  <a:lnTo>
                    <a:pt x="0" y="187"/>
                  </a:lnTo>
                  <a:lnTo>
                    <a:pt x="103" y="187"/>
                  </a:lnTo>
                  <a:lnTo>
                    <a:pt x="50" y="0"/>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27">
              <a:extLst>
                <a:ext uri="{FF2B5EF4-FFF2-40B4-BE49-F238E27FC236}">
                  <a16:creationId xmlns:a16="http://schemas.microsoft.com/office/drawing/2014/main" id="{D47B0AE7-50A3-4BFE-9DC3-EE2F50F5E82D}"/>
                </a:ext>
              </a:extLst>
            </p:cNvPr>
            <p:cNvSpPr>
              <a:spLocks/>
            </p:cNvSpPr>
            <p:nvPr/>
          </p:nvSpPr>
          <p:spPr bwMode="auto">
            <a:xfrm>
              <a:off x="1662113" y="4491038"/>
              <a:ext cx="196850" cy="358775"/>
            </a:xfrm>
            <a:custGeom>
              <a:avLst/>
              <a:gdLst>
                <a:gd name="T0" fmla="*/ 61 w 124"/>
                <a:gd name="T1" fmla="*/ 0 h 226"/>
                <a:gd name="T2" fmla="*/ 0 w 124"/>
                <a:gd name="T3" fmla="*/ 226 h 226"/>
                <a:gd name="T4" fmla="*/ 124 w 124"/>
                <a:gd name="T5" fmla="*/ 226 h 226"/>
                <a:gd name="T6" fmla="*/ 61 w 124"/>
                <a:gd name="T7" fmla="*/ 0 h 226"/>
              </a:gdLst>
              <a:ahLst/>
              <a:cxnLst>
                <a:cxn ang="0">
                  <a:pos x="T0" y="T1"/>
                </a:cxn>
                <a:cxn ang="0">
                  <a:pos x="T2" y="T3"/>
                </a:cxn>
                <a:cxn ang="0">
                  <a:pos x="T4" y="T5"/>
                </a:cxn>
                <a:cxn ang="0">
                  <a:pos x="T6" y="T7"/>
                </a:cxn>
              </a:cxnLst>
              <a:rect l="0" t="0" r="r" b="b"/>
              <a:pathLst>
                <a:path w="124" h="226">
                  <a:moveTo>
                    <a:pt x="61" y="0"/>
                  </a:moveTo>
                  <a:lnTo>
                    <a:pt x="0" y="226"/>
                  </a:lnTo>
                  <a:lnTo>
                    <a:pt x="124" y="226"/>
                  </a:lnTo>
                  <a:lnTo>
                    <a:pt x="61" y="0"/>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28">
              <a:extLst>
                <a:ext uri="{FF2B5EF4-FFF2-40B4-BE49-F238E27FC236}">
                  <a16:creationId xmlns:a16="http://schemas.microsoft.com/office/drawing/2014/main" id="{8A6C506E-365D-41A7-A60B-4D04D29772DF}"/>
                </a:ext>
              </a:extLst>
            </p:cNvPr>
            <p:cNvSpPr>
              <a:spLocks/>
            </p:cNvSpPr>
            <p:nvPr/>
          </p:nvSpPr>
          <p:spPr bwMode="auto">
            <a:xfrm>
              <a:off x="1676400" y="4408488"/>
              <a:ext cx="169863" cy="311150"/>
            </a:xfrm>
            <a:custGeom>
              <a:avLst/>
              <a:gdLst>
                <a:gd name="T0" fmla="*/ 52 w 107"/>
                <a:gd name="T1" fmla="*/ 0 h 196"/>
                <a:gd name="T2" fmla="*/ 0 w 107"/>
                <a:gd name="T3" fmla="*/ 196 h 196"/>
                <a:gd name="T4" fmla="*/ 107 w 107"/>
                <a:gd name="T5" fmla="*/ 196 h 196"/>
                <a:gd name="T6" fmla="*/ 52 w 107"/>
                <a:gd name="T7" fmla="*/ 0 h 196"/>
              </a:gdLst>
              <a:ahLst/>
              <a:cxnLst>
                <a:cxn ang="0">
                  <a:pos x="T0" y="T1"/>
                </a:cxn>
                <a:cxn ang="0">
                  <a:pos x="T2" y="T3"/>
                </a:cxn>
                <a:cxn ang="0">
                  <a:pos x="T4" y="T5"/>
                </a:cxn>
                <a:cxn ang="0">
                  <a:pos x="T6" y="T7"/>
                </a:cxn>
              </a:cxnLst>
              <a:rect l="0" t="0" r="r" b="b"/>
              <a:pathLst>
                <a:path w="107" h="196">
                  <a:moveTo>
                    <a:pt x="52" y="0"/>
                  </a:moveTo>
                  <a:lnTo>
                    <a:pt x="0" y="196"/>
                  </a:lnTo>
                  <a:lnTo>
                    <a:pt x="107" y="196"/>
                  </a:lnTo>
                  <a:lnTo>
                    <a:pt x="52" y="0"/>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29">
              <a:extLst>
                <a:ext uri="{FF2B5EF4-FFF2-40B4-BE49-F238E27FC236}">
                  <a16:creationId xmlns:a16="http://schemas.microsoft.com/office/drawing/2014/main" id="{21051B38-394C-4FE6-9563-241BB90749A1}"/>
                </a:ext>
              </a:extLst>
            </p:cNvPr>
            <p:cNvSpPr>
              <a:spLocks/>
            </p:cNvSpPr>
            <p:nvPr/>
          </p:nvSpPr>
          <p:spPr bwMode="auto">
            <a:xfrm>
              <a:off x="1703388" y="4332288"/>
              <a:ext cx="114300" cy="207963"/>
            </a:xfrm>
            <a:custGeom>
              <a:avLst/>
              <a:gdLst>
                <a:gd name="T0" fmla="*/ 35 w 72"/>
                <a:gd name="T1" fmla="*/ 0 h 131"/>
                <a:gd name="T2" fmla="*/ 0 w 72"/>
                <a:gd name="T3" fmla="*/ 131 h 131"/>
                <a:gd name="T4" fmla="*/ 72 w 72"/>
                <a:gd name="T5" fmla="*/ 131 h 131"/>
                <a:gd name="T6" fmla="*/ 35 w 72"/>
                <a:gd name="T7" fmla="*/ 0 h 131"/>
              </a:gdLst>
              <a:ahLst/>
              <a:cxnLst>
                <a:cxn ang="0">
                  <a:pos x="T0" y="T1"/>
                </a:cxn>
                <a:cxn ang="0">
                  <a:pos x="T2" y="T3"/>
                </a:cxn>
                <a:cxn ang="0">
                  <a:pos x="T4" y="T5"/>
                </a:cxn>
                <a:cxn ang="0">
                  <a:pos x="T6" y="T7"/>
                </a:cxn>
              </a:cxnLst>
              <a:rect l="0" t="0" r="r" b="b"/>
              <a:pathLst>
                <a:path w="72" h="131">
                  <a:moveTo>
                    <a:pt x="35" y="0"/>
                  </a:moveTo>
                  <a:lnTo>
                    <a:pt x="0" y="131"/>
                  </a:lnTo>
                  <a:lnTo>
                    <a:pt x="72" y="131"/>
                  </a:lnTo>
                  <a:lnTo>
                    <a:pt x="35" y="0"/>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30">
              <a:extLst>
                <a:ext uri="{FF2B5EF4-FFF2-40B4-BE49-F238E27FC236}">
                  <a16:creationId xmlns:a16="http://schemas.microsoft.com/office/drawing/2014/main" id="{7967D35E-80C2-4B7F-9210-DD29E5F21E76}"/>
                </a:ext>
              </a:extLst>
            </p:cNvPr>
            <p:cNvSpPr>
              <a:spLocks/>
            </p:cNvSpPr>
            <p:nvPr/>
          </p:nvSpPr>
          <p:spPr bwMode="auto">
            <a:xfrm>
              <a:off x="1120775" y="4411663"/>
              <a:ext cx="239713" cy="438150"/>
            </a:xfrm>
            <a:custGeom>
              <a:avLst/>
              <a:gdLst>
                <a:gd name="T0" fmla="*/ 74 w 151"/>
                <a:gd name="T1" fmla="*/ 0 h 276"/>
                <a:gd name="T2" fmla="*/ 0 w 151"/>
                <a:gd name="T3" fmla="*/ 276 h 276"/>
                <a:gd name="T4" fmla="*/ 151 w 151"/>
                <a:gd name="T5" fmla="*/ 276 h 276"/>
                <a:gd name="T6" fmla="*/ 74 w 151"/>
                <a:gd name="T7" fmla="*/ 0 h 276"/>
              </a:gdLst>
              <a:ahLst/>
              <a:cxnLst>
                <a:cxn ang="0">
                  <a:pos x="T0" y="T1"/>
                </a:cxn>
                <a:cxn ang="0">
                  <a:pos x="T2" y="T3"/>
                </a:cxn>
                <a:cxn ang="0">
                  <a:pos x="T4" y="T5"/>
                </a:cxn>
                <a:cxn ang="0">
                  <a:pos x="T6" y="T7"/>
                </a:cxn>
              </a:cxnLst>
              <a:rect l="0" t="0" r="r" b="b"/>
              <a:pathLst>
                <a:path w="151" h="276">
                  <a:moveTo>
                    <a:pt x="74" y="0"/>
                  </a:moveTo>
                  <a:lnTo>
                    <a:pt x="0" y="276"/>
                  </a:lnTo>
                  <a:lnTo>
                    <a:pt x="151" y="276"/>
                  </a:lnTo>
                  <a:lnTo>
                    <a:pt x="74" y="0"/>
                  </a:lnTo>
                  <a:close/>
                </a:path>
              </a:pathLst>
            </a:custGeom>
            <a:solidFill>
              <a:srgbClr val="0070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31">
              <a:extLst>
                <a:ext uri="{FF2B5EF4-FFF2-40B4-BE49-F238E27FC236}">
                  <a16:creationId xmlns:a16="http://schemas.microsoft.com/office/drawing/2014/main" id="{50556D0F-DC43-4EA7-BA2B-83083DCB2024}"/>
                </a:ext>
              </a:extLst>
            </p:cNvPr>
            <p:cNvSpPr>
              <a:spLocks/>
            </p:cNvSpPr>
            <p:nvPr/>
          </p:nvSpPr>
          <p:spPr bwMode="auto">
            <a:xfrm>
              <a:off x="1439863" y="4629150"/>
              <a:ext cx="120650" cy="220663"/>
            </a:xfrm>
            <a:custGeom>
              <a:avLst/>
              <a:gdLst>
                <a:gd name="T0" fmla="*/ 37 w 76"/>
                <a:gd name="T1" fmla="*/ 0 h 139"/>
                <a:gd name="T2" fmla="*/ 0 w 76"/>
                <a:gd name="T3" fmla="*/ 139 h 139"/>
                <a:gd name="T4" fmla="*/ 76 w 76"/>
                <a:gd name="T5" fmla="*/ 139 h 139"/>
                <a:gd name="T6" fmla="*/ 37 w 76"/>
                <a:gd name="T7" fmla="*/ 0 h 139"/>
              </a:gdLst>
              <a:ahLst/>
              <a:cxnLst>
                <a:cxn ang="0">
                  <a:pos x="T0" y="T1"/>
                </a:cxn>
                <a:cxn ang="0">
                  <a:pos x="T2" y="T3"/>
                </a:cxn>
                <a:cxn ang="0">
                  <a:pos x="T4" y="T5"/>
                </a:cxn>
                <a:cxn ang="0">
                  <a:pos x="T6" y="T7"/>
                </a:cxn>
              </a:cxnLst>
              <a:rect l="0" t="0" r="r" b="b"/>
              <a:pathLst>
                <a:path w="76" h="139">
                  <a:moveTo>
                    <a:pt x="37" y="0"/>
                  </a:moveTo>
                  <a:lnTo>
                    <a:pt x="0" y="139"/>
                  </a:lnTo>
                  <a:lnTo>
                    <a:pt x="76" y="139"/>
                  </a:lnTo>
                  <a:lnTo>
                    <a:pt x="37"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5" name="图片 4">
            <a:extLst>
              <a:ext uri="{FF2B5EF4-FFF2-40B4-BE49-F238E27FC236}">
                <a16:creationId xmlns:a16="http://schemas.microsoft.com/office/drawing/2014/main" id="{ADB46A01-4109-496C-BC62-69E8945A9441}"/>
              </a:ext>
            </a:extLst>
          </p:cNvPr>
          <p:cNvPicPr>
            <a:picLocks noChangeAspect="1"/>
          </p:cNvPicPr>
          <p:nvPr/>
        </p:nvPicPr>
        <p:blipFill rotWithShape="1">
          <a:blip r:embed="rId2"/>
          <a:srcRect l="3035" t="3637" r="4361" b="4984"/>
          <a:stretch/>
        </p:blipFill>
        <p:spPr>
          <a:xfrm>
            <a:off x="173224" y="2711543"/>
            <a:ext cx="6675437" cy="4074268"/>
          </a:xfrm>
          <a:prstGeom prst="rect">
            <a:avLst/>
          </a:prstGeom>
          <a:ln>
            <a:noFill/>
          </a:ln>
          <a:effectLst>
            <a:outerShdw blurRad="292100" dist="139700" dir="2700000" algn="tl" rotWithShape="0">
              <a:srgbClr val="333333">
                <a:alpha val="65000"/>
              </a:srgbClr>
            </a:outerShdw>
          </a:effectLst>
        </p:spPr>
      </p:pic>
      <p:pic>
        <p:nvPicPr>
          <p:cNvPr id="3" name="图片 2">
            <a:extLst>
              <a:ext uri="{FF2B5EF4-FFF2-40B4-BE49-F238E27FC236}">
                <a16:creationId xmlns:a16="http://schemas.microsoft.com/office/drawing/2014/main" id="{80F95FD2-7DFD-48C6-AB3F-3EED2D4073A1}"/>
              </a:ext>
            </a:extLst>
          </p:cNvPr>
          <p:cNvPicPr>
            <a:picLocks noChangeAspect="1"/>
          </p:cNvPicPr>
          <p:nvPr/>
        </p:nvPicPr>
        <p:blipFill rotWithShape="1">
          <a:blip r:embed="rId3"/>
          <a:srcRect l="1644" t="3593" r="9008" b="4654"/>
          <a:stretch/>
        </p:blipFill>
        <p:spPr>
          <a:xfrm>
            <a:off x="3674650" y="267169"/>
            <a:ext cx="8471289" cy="4888748"/>
          </a:xfrm>
          <a:prstGeom prst="rect">
            <a:avLst/>
          </a:prstGeom>
          <a:ln>
            <a:noFill/>
          </a:ln>
          <a:effectLst>
            <a:outerShdw blurRad="292100" dist="139700" dir="2700000" algn="tl" rotWithShape="0">
              <a:srgbClr val="333333">
                <a:alpha val="65000"/>
              </a:srgbClr>
            </a:outerShdw>
          </a:effectLst>
        </p:spPr>
      </p:pic>
      <p:grpSp>
        <p:nvGrpSpPr>
          <p:cNvPr id="24" name="Group 438">
            <a:extLst>
              <a:ext uri="{FF2B5EF4-FFF2-40B4-BE49-F238E27FC236}">
                <a16:creationId xmlns:a16="http://schemas.microsoft.com/office/drawing/2014/main" id="{D6C609AE-844E-4492-9FA9-1B185E1D6AAE}"/>
              </a:ext>
            </a:extLst>
          </p:cNvPr>
          <p:cNvGrpSpPr/>
          <p:nvPr/>
        </p:nvGrpSpPr>
        <p:grpSpPr>
          <a:xfrm>
            <a:off x="884237" y="754062"/>
            <a:ext cx="2133600" cy="1371600"/>
            <a:chOff x="1550988" y="2668588"/>
            <a:chExt cx="1587500" cy="846138"/>
          </a:xfrm>
        </p:grpSpPr>
        <p:sp>
          <p:nvSpPr>
            <p:cNvPr id="25" name="Freeform 589">
              <a:extLst>
                <a:ext uri="{FF2B5EF4-FFF2-40B4-BE49-F238E27FC236}">
                  <a16:creationId xmlns:a16="http://schemas.microsoft.com/office/drawing/2014/main" id="{B99EFF9C-24E0-4CBC-8148-6E6B8E26D5ED}"/>
                </a:ext>
              </a:extLst>
            </p:cNvPr>
            <p:cNvSpPr>
              <a:spLocks/>
            </p:cNvSpPr>
            <p:nvPr/>
          </p:nvSpPr>
          <p:spPr bwMode="auto">
            <a:xfrm>
              <a:off x="2379663" y="3173413"/>
              <a:ext cx="588963" cy="314325"/>
            </a:xfrm>
            <a:custGeom>
              <a:avLst/>
              <a:gdLst>
                <a:gd name="T0" fmla="*/ 147 w 170"/>
                <a:gd name="T1" fmla="*/ 45 h 91"/>
                <a:gd name="T2" fmla="*/ 146 w 170"/>
                <a:gd name="T3" fmla="*/ 45 h 91"/>
                <a:gd name="T4" fmla="*/ 101 w 170"/>
                <a:gd name="T5" fmla="*/ 0 h 91"/>
                <a:gd name="T6" fmla="*/ 56 w 170"/>
                <a:gd name="T7" fmla="*/ 40 h 91"/>
                <a:gd name="T8" fmla="*/ 31 w 170"/>
                <a:gd name="T9" fmla="*/ 28 h 91"/>
                <a:gd name="T10" fmla="*/ 0 w 170"/>
                <a:gd name="T11" fmla="*/ 60 h 91"/>
                <a:gd name="T12" fmla="*/ 31 w 170"/>
                <a:gd name="T13" fmla="*/ 91 h 91"/>
                <a:gd name="T14" fmla="*/ 147 w 170"/>
                <a:gd name="T15" fmla="*/ 91 h 91"/>
                <a:gd name="T16" fmla="*/ 170 w 170"/>
                <a:gd name="T17" fmla="*/ 68 h 91"/>
                <a:gd name="T18" fmla="*/ 147 w 170"/>
                <a:gd name="T19"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91">
                  <a:moveTo>
                    <a:pt x="147" y="45"/>
                  </a:moveTo>
                  <a:cubicBezTo>
                    <a:pt x="146" y="45"/>
                    <a:pt x="146" y="45"/>
                    <a:pt x="146" y="45"/>
                  </a:cubicBezTo>
                  <a:cubicBezTo>
                    <a:pt x="146" y="20"/>
                    <a:pt x="126" y="0"/>
                    <a:pt x="101" y="0"/>
                  </a:cubicBezTo>
                  <a:cubicBezTo>
                    <a:pt x="78" y="0"/>
                    <a:pt x="59" y="18"/>
                    <a:pt x="56" y="40"/>
                  </a:cubicBezTo>
                  <a:cubicBezTo>
                    <a:pt x="50" y="33"/>
                    <a:pt x="41" y="28"/>
                    <a:pt x="31" y="28"/>
                  </a:cubicBezTo>
                  <a:cubicBezTo>
                    <a:pt x="14" y="28"/>
                    <a:pt x="0" y="42"/>
                    <a:pt x="0" y="60"/>
                  </a:cubicBezTo>
                  <a:cubicBezTo>
                    <a:pt x="0" y="77"/>
                    <a:pt x="14" y="91"/>
                    <a:pt x="31" y="91"/>
                  </a:cubicBezTo>
                  <a:cubicBezTo>
                    <a:pt x="147" y="91"/>
                    <a:pt x="147" y="91"/>
                    <a:pt x="147" y="91"/>
                  </a:cubicBezTo>
                  <a:cubicBezTo>
                    <a:pt x="160" y="91"/>
                    <a:pt x="170" y="81"/>
                    <a:pt x="170" y="68"/>
                  </a:cubicBezTo>
                  <a:cubicBezTo>
                    <a:pt x="170" y="56"/>
                    <a:pt x="160" y="45"/>
                    <a:pt x="147" y="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590">
              <a:extLst>
                <a:ext uri="{FF2B5EF4-FFF2-40B4-BE49-F238E27FC236}">
                  <a16:creationId xmlns:a16="http://schemas.microsoft.com/office/drawing/2014/main" id="{EAC09140-78D3-45A5-BA85-D2C596B3DC0A}"/>
                </a:ext>
              </a:extLst>
            </p:cNvPr>
            <p:cNvSpPr>
              <a:spLocks/>
            </p:cNvSpPr>
            <p:nvPr/>
          </p:nvSpPr>
          <p:spPr bwMode="auto">
            <a:xfrm>
              <a:off x="2189163" y="2668588"/>
              <a:ext cx="949325" cy="384175"/>
            </a:xfrm>
            <a:custGeom>
              <a:avLst/>
              <a:gdLst>
                <a:gd name="T0" fmla="*/ 245 w 274"/>
                <a:gd name="T1" fmla="*/ 52 h 111"/>
                <a:gd name="T2" fmla="*/ 240 w 274"/>
                <a:gd name="T3" fmla="*/ 52 h 111"/>
                <a:gd name="T4" fmla="*/ 185 w 274"/>
                <a:gd name="T5" fmla="*/ 0 h 111"/>
                <a:gd name="T6" fmla="*/ 131 w 274"/>
                <a:gd name="T7" fmla="*/ 41 h 111"/>
                <a:gd name="T8" fmla="*/ 102 w 274"/>
                <a:gd name="T9" fmla="*/ 29 h 111"/>
                <a:gd name="T10" fmla="*/ 61 w 274"/>
                <a:gd name="T11" fmla="*/ 66 h 111"/>
                <a:gd name="T12" fmla="*/ 41 w 274"/>
                <a:gd name="T13" fmla="*/ 75 h 111"/>
                <a:gd name="T14" fmla="*/ 23 w 274"/>
                <a:gd name="T15" fmla="*/ 65 h 111"/>
                <a:gd name="T16" fmla="*/ 0 w 274"/>
                <a:gd name="T17" fmla="*/ 88 h 111"/>
                <a:gd name="T18" fmla="*/ 23 w 274"/>
                <a:gd name="T19" fmla="*/ 111 h 111"/>
                <a:gd name="T20" fmla="*/ 29 w 274"/>
                <a:gd name="T21" fmla="*/ 111 h 111"/>
                <a:gd name="T22" fmla="*/ 104 w 274"/>
                <a:gd name="T23" fmla="*/ 111 h 111"/>
                <a:gd name="T24" fmla="*/ 146 w 274"/>
                <a:gd name="T25" fmla="*/ 111 h 111"/>
                <a:gd name="T26" fmla="*/ 247 w 274"/>
                <a:gd name="T27" fmla="*/ 111 h 111"/>
                <a:gd name="T28" fmla="*/ 247 w 274"/>
                <a:gd name="T29" fmla="*/ 111 h 111"/>
                <a:gd name="T30" fmla="*/ 274 w 274"/>
                <a:gd name="T31" fmla="*/ 81 h 111"/>
                <a:gd name="T32" fmla="*/ 245 w 274"/>
                <a:gd name="T33" fmla="*/ 52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4" h="111">
                  <a:moveTo>
                    <a:pt x="245" y="52"/>
                  </a:moveTo>
                  <a:cubicBezTo>
                    <a:pt x="243" y="52"/>
                    <a:pt x="242" y="52"/>
                    <a:pt x="240" y="52"/>
                  </a:cubicBezTo>
                  <a:cubicBezTo>
                    <a:pt x="239" y="23"/>
                    <a:pt x="214" y="0"/>
                    <a:pt x="185" y="0"/>
                  </a:cubicBezTo>
                  <a:cubicBezTo>
                    <a:pt x="159" y="0"/>
                    <a:pt x="137" y="17"/>
                    <a:pt x="131" y="41"/>
                  </a:cubicBezTo>
                  <a:cubicBezTo>
                    <a:pt x="123" y="33"/>
                    <a:pt x="113" y="29"/>
                    <a:pt x="102" y="29"/>
                  </a:cubicBezTo>
                  <a:cubicBezTo>
                    <a:pt x="80" y="29"/>
                    <a:pt x="63" y="45"/>
                    <a:pt x="61" y="66"/>
                  </a:cubicBezTo>
                  <a:cubicBezTo>
                    <a:pt x="53" y="67"/>
                    <a:pt x="47" y="70"/>
                    <a:pt x="41" y="75"/>
                  </a:cubicBezTo>
                  <a:cubicBezTo>
                    <a:pt x="37" y="69"/>
                    <a:pt x="30" y="65"/>
                    <a:pt x="23" y="65"/>
                  </a:cubicBezTo>
                  <a:cubicBezTo>
                    <a:pt x="10" y="65"/>
                    <a:pt x="0" y="75"/>
                    <a:pt x="0" y="88"/>
                  </a:cubicBezTo>
                  <a:cubicBezTo>
                    <a:pt x="0" y="101"/>
                    <a:pt x="10" y="111"/>
                    <a:pt x="23" y="111"/>
                  </a:cubicBezTo>
                  <a:cubicBezTo>
                    <a:pt x="29" y="111"/>
                    <a:pt x="29" y="111"/>
                    <a:pt x="29" y="111"/>
                  </a:cubicBezTo>
                  <a:cubicBezTo>
                    <a:pt x="104" y="111"/>
                    <a:pt x="104" y="111"/>
                    <a:pt x="104" y="111"/>
                  </a:cubicBezTo>
                  <a:cubicBezTo>
                    <a:pt x="146" y="111"/>
                    <a:pt x="146" y="111"/>
                    <a:pt x="146" y="111"/>
                  </a:cubicBezTo>
                  <a:cubicBezTo>
                    <a:pt x="247" y="111"/>
                    <a:pt x="247" y="111"/>
                    <a:pt x="247" y="111"/>
                  </a:cubicBezTo>
                  <a:cubicBezTo>
                    <a:pt x="247" y="111"/>
                    <a:pt x="247" y="111"/>
                    <a:pt x="247" y="111"/>
                  </a:cubicBezTo>
                  <a:cubicBezTo>
                    <a:pt x="262" y="110"/>
                    <a:pt x="274" y="97"/>
                    <a:pt x="274" y="81"/>
                  </a:cubicBezTo>
                  <a:cubicBezTo>
                    <a:pt x="274" y="65"/>
                    <a:pt x="261" y="52"/>
                    <a:pt x="245" y="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591">
              <a:extLst>
                <a:ext uri="{FF2B5EF4-FFF2-40B4-BE49-F238E27FC236}">
                  <a16:creationId xmlns:a16="http://schemas.microsoft.com/office/drawing/2014/main" id="{CF4A1256-350A-4A91-8C26-1D7196056EC3}"/>
                </a:ext>
              </a:extLst>
            </p:cNvPr>
            <p:cNvSpPr>
              <a:spLocks/>
            </p:cNvSpPr>
            <p:nvPr/>
          </p:nvSpPr>
          <p:spPr bwMode="auto">
            <a:xfrm>
              <a:off x="1550988" y="3206751"/>
              <a:ext cx="544513" cy="307975"/>
            </a:xfrm>
            <a:custGeom>
              <a:avLst/>
              <a:gdLst>
                <a:gd name="T0" fmla="*/ 131 w 157"/>
                <a:gd name="T1" fmla="*/ 37 h 89"/>
                <a:gd name="T2" fmla="*/ 128 w 157"/>
                <a:gd name="T3" fmla="*/ 38 h 89"/>
                <a:gd name="T4" fmla="*/ 131 w 157"/>
                <a:gd name="T5" fmla="*/ 26 h 89"/>
                <a:gd name="T6" fmla="*/ 105 w 157"/>
                <a:gd name="T7" fmla="*/ 0 h 89"/>
                <a:gd name="T8" fmla="*/ 80 w 157"/>
                <a:gd name="T9" fmla="*/ 23 h 89"/>
                <a:gd name="T10" fmla="*/ 61 w 157"/>
                <a:gd name="T11" fmla="*/ 15 h 89"/>
                <a:gd name="T12" fmla="*/ 35 w 157"/>
                <a:gd name="T13" fmla="*/ 39 h 89"/>
                <a:gd name="T14" fmla="*/ 26 w 157"/>
                <a:gd name="T15" fmla="*/ 37 h 89"/>
                <a:gd name="T16" fmla="*/ 0 w 157"/>
                <a:gd name="T17" fmla="*/ 63 h 89"/>
                <a:gd name="T18" fmla="*/ 26 w 157"/>
                <a:gd name="T19" fmla="*/ 89 h 89"/>
                <a:gd name="T20" fmla="*/ 131 w 157"/>
                <a:gd name="T21" fmla="*/ 89 h 89"/>
                <a:gd name="T22" fmla="*/ 157 w 157"/>
                <a:gd name="T23" fmla="*/ 63 h 89"/>
                <a:gd name="T24" fmla="*/ 131 w 157"/>
                <a:gd name="T25" fmla="*/ 3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7" h="89">
                  <a:moveTo>
                    <a:pt x="131" y="37"/>
                  </a:moveTo>
                  <a:cubicBezTo>
                    <a:pt x="130" y="37"/>
                    <a:pt x="129" y="38"/>
                    <a:pt x="128" y="38"/>
                  </a:cubicBezTo>
                  <a:cubicBezTo>
                    <a:pt x="130" y="34"/>
                    <a:pt x="131" y="30"/>
                    <a:pt x="131" y="26"/>
                  </a:cubicBezTo>
                  <a:cubicBezTo>
                    <a:pt x="131" y="12"/>
                    <a:pt x="120" y="0"/>
                    <a:pt x="105" y="0"/>
                  </a:cubicBezTo>
                  <a:cubicBezTo>
                    <a:pt x="92" y="0"/>
                    <a:pt x="81" y="10"/>
                    <a:pt x="80" y="23"/>
                  </a:cubicBezTo>
                  <a:cubicBezTo>
                    <a:pt x="75" y="18"/>
                    <a:pt x="68" y="15"/>
                    <a:pt x="61" y="15"/>
                  </a:cubicBezTo>
                  <a:cubicBezTo>
                    <a:pt x="47" y="15"/>
                    <a:pt x="35" y="25"/>
                    <a:pt x="35" y="39"/>
                  </a:cubicBezTo>
                  <a:cubicBezTo>
                    <a:pt x="32" y="38"/>
                    <a:pt x="29" y="37"/>
                    <a:pt x="26" y="37"/>
                  </a:cubicBezTo>
                  <a:cubicBezTo>
                    <a:pt x="12" y="37"/>
                    <a:pt x="0" y="49"/>
                    <a:pt x="0" y="63"/>
                  </a:cubicBezTo>
                  <a:cubicBezTo>
                    <a:pt x="0" y="78"/>
                    <a:pt x="12" y="89"/>
                    <a:pt x="26" y="89"/>
                  </a:cubicBezTo>
                  <a:cubicBezTo>
                    <a:pt x="131" y="89"/>
                    <a:pt x="131" y="89"/>
                    <a:pt x="131" y="89"/>
                  </a:cubicBezTo>
                  <a:cubicBezTo>
                    <a:pt x="145" y="89"/>
                    <a:pt x="157" y="78"/>
                    <a:pt x="157" y="63"/>
                  </a:cubicBezTo>
                  <a:cubicBezTo>
                    <a:pt x="157" y="49"/>
                    <a:pt x="145" y="37"/>
                    <a:pt x="131" y="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02193017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25712D-FE5A-48B8-B36F-FD4F3B6BF345}"/>
              </a:ext>
            </a:extLst>
          </p:cNvPr>
          <p:cNvSpPr>
            <a:spLocks noGrp="1"/>
          </p:cNvSpPr>
          <p:nvPr>
            <p:ph type="title"/>
          </p:nvPr>
        </p:nvSpPr>
        <p:spPr>
          <a:xfrm>
            <a:off x="4084637" y="2392362"/>
            <a:ext cx="4648200" cy="2209800"/>
          </a:xfrm>
        </p:spPr>
        <p:txBody>
          <a:bodyPr/>
          <a:lstStyle/>
          <a:p>
            <a:pPr algn="ctr"/>
            <a:br>
              <a:rPr lang="en-US" altLang="zh-CN" dirty="0"/>
            </a:br>
            <a:r>
              <a:rPr lang="zh-CN" altLang="en-US" dirty="0"/>
              <a:t>现在制作启动盘</a:t>
            </a:r>
            <a:br>
              <a:rPr lang="en-US" altLang="zh-CN" dirty="0"/>
            </a:br>
            <a:br>
              <a:rPr lang="en-US" altLang="zh-CN" dirty="0"/>
            </a:br>
            <a:r>
              <a:rPr lang="zh-CN" altLang="en-US" dirty="0"/>
              <a:t>下载并安装</a:t>
            </a:r>
            <a:r>
              <a:rPr lang="en-US" altLang="zh-CN" dirty="0"/>
              <a:t>UltraISO</a:t>
            </a:r>
            <a:endParaRPr lang="zh-CN" altLang="en-US" dirty="0"/>
          </a:p>
        </p:txBody>
      </p:sp>
    </p:spTree>
    <p:extLst>
      <p:ext uri="{BB962C8B-B14F-4D97-AF65-F5344CB8AC3E}">
        <p14:creationId xmlns:p14="http://schemas.microsoft.com/office/powerpoint/2010/main" val="69087992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F0D7E87-D89C-4587-9EFE-F625E6D00ECA}"/>
              </a:ext>
            </a:extLst>
          </p:cNvPr>
          <p:cNvPicPr>
            <a:picLocks noChangeAspect="1"/>
          </p:cNvPicPr>
          <p:nvPr/>
        </p:nvPicPr>
        <p:blipFill>
          <a:blip r:embed="rId2"/>
          <a:stretch>
            <a:fillRect/>
          </a:stretch>
        </p:blipFill>
        <p:spPr>
          <a:xfrm>
            <a:off x="1722437" y="296862"/>
            <a:ext cx="9346276" cy="630988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4534811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25712D-FE5A-48B8-B36F-FD4F3B6BF345}"/>
              </a:ext>
            </a:extLst>
          </p:cNvPr>
          <p:cNvSpPr>
            <a:spLocks noGrp="1"/>
          </p:cNvSpPr>
          <p:nvPr>
            <p:ph type="title"/>
          </p:nvPr>
        </p:nvSpPr>
        <p:spPr>
          <a:xfrm>
            <a:off x="4084637" y="2963862"/>
            <a:ext cx="4267200" cy="990600"/>
          </a:xfrm>
        </p:spPr>
        <p:txBody>
          <a:bodyPr/>
          <a:lstStyle/>
          <a:p>
            <a:pPr algn="ctr"/>
            <a:br>
              <a:rPr lang="en-US" altLang="zh-CN" dirty="0"/>
            </a:br>
            <a:r>
              <a:rPr lang="en-US" altLang="zh-CN" dirty="0"/>
              <a:t>UltraISO</a:t>
            </a:r>
            <a:r>
              <a:rPr lang="zh-CN" altLang="en-US" dirty="0"/>
              <a:t>打开</a:t>
            </a:r>
            <a:r>
              <a:rPr lang="en-US" altLang="zh-CN" dirty="0"/>
              <a:t>iso</a:t>
            </a:r>
            <a:r>
              <a:rPr lang="zh-CN" altLang="en-US" dirty="0"/>
              <a:t>镜像</a:t>
            </a:r>
          </a:p>
        </p:txBody>
      </p:sp>
    </p:spTree>
    <p:extLst>
      <p:ext uri="{BB962C8B-B14F-4D97-AF65-F5344CB8AC3E}">
        <p14:creationId xmlns:p14="http://schemas.microsoft.com/office/powerpoint/2010/main" val="44177736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6723BE0-C2A1-4CE6-B173-4FD02C109D0E}"/>
              </a:ext>
            </a:extLst>
          </p:cNvPr>
          <p:cNvPicPr>
            <a:picLocks noChangeAspect="1"/>
          </p:cNvPicPr>
          <p:nvPr/>
        </p:nvPicPr>
        <p:blipFill>
          <a:blip r:embed="rId2"/>
          <a:stretch>
            <a:fillRect/>
          </a:stretch>
        </p:blipFill>
        <p:spPr>
          <a:xfrm>
            <a:off x="579437" y="982662"/>
            <a:ext cx="3190476" cy="2628571"/>
          </a:xfrm>
          <a:prstGeom prst="rect">
            <a:avLst/>
          </a:prstGeom>
          <a:ln>
            <a:noFill/>
          </a:ln>
          <a:effectLst>
            <a:outerShdw blurRad="292100" dist="139700" dir="2700000" algn="tl" rotWithShape="0">
              <a:srgbClr val="333333">
                <a:alpha val="65000"/>
              </a:srgbClr>
            </a:outerShdw>
          </a:effectLst>
        </p:spPr>
      </p:pic>
      <p:pic>
        <p:nvPicPr>
          <p:cNvPr id="4" name="图片 3">
            <a:extLst>
              <a:ext uri="{FF2B5EF4-FFF2-40B4-BE49-F238E27FC236}">
                <a16:creationId xmlns:a16="http://schemas.microsoft.com/office/drawing/2014/main" id="{8529725B-4887-4FA8-9CB3-490B3F7ACACF}"/>
              </a:ext>
            </a:extLst>
          </p:cNvPr>
          <p:cNvPicPr>
            <a:picLocks noChangeAspect="1"/>
          </p:cNvPicPr>
          <p:nvPr/>
        </p:nvPicPr>
        <p:blipFill>
          <a:blip r:embed="rId3"/>
          <a:stretch>
            <a:fillRect/>
          </a:stretch>
        </p:blipFill>
        <p:spPr>
          <a:xfrm>
            <a:off x="4380848" y="982662"/>
            <a:ext cx="7476190" cy="548571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09155551"/>
      </p:ext>
    </p:extLst>
  </p:cSld>
  <p:clrMapOvr>
    <a:masterClrMapping/>
  </p:clrMapOvr>
  <p:transition>
    <p:fade/>
  </p:transition>
</p:sld>
</file>

<file path=ppt/theme/theme1.xml><?xml version="1.0" encoding="utf-8"?>
<a:theme xmlns:a="http://schemas.openxmlformats.org/drawingml/2006/main" name="MS Brand White 16-9_Dec-2013">
  <a:themeElements>
    <a:clrScheme name="Custom 12">
      <a:dk1>
        <a:srgbClr val="505050"/>
      </a:dk1>
      <a:lt1>
        <a:srgbClr val="FFFFFF"/>
      </a:lt1>
      <a:dk2>
        <a:srgbClr val="68217A"/>
      </a:dk2>
      <a:lt2>
        <a:srgbClr val="D2D2D2"/>
      </a:lt2>
      <a:accent1>
        <a:srgbClr val="68217A"/>
      </a:accent1>
      <a:accent2>
        <a:srgbClr val="008272"/>
      </a:accent2>
      <a:accent3>
        <a:srgbClr val="B4009E"/>
      </a:accent3>
      <a:accent4>
        <a:srgbClr val="0072C6"/>
      </a:accent4>
      <a:accent5>
        <a:srgbClr val="442359"/>
      </a:accent5>
      <a:accent6>
        <a:srgbClr val="002050"/>
      </a:accent6>
      <a:hlink>
        <a:srgbClr val="68217A"/>
      </a:hlink>
      <a:folHlink>
        <a:srgbClr val="68217A"/>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WHITE_Dec2013_PRELIM.potx" id="{3C825910-E241-4A9F-A328-6AC2DE27D4BB}" vid="{D9F5F194-A5AE-4351-8DA4-8121ACE344F9}"/>
    </a:ext>
  </a:extLst>
</a:theme>
</file>

<file path=ppt/theme/theme2.xml><?xml version="1.0" encoding="utf-8"?>
<a:theme xmlns:a="http://schemas.openxmlformats.org/drawingml/2006/main" name="5-50195_Microsoft_Build_Template">
  <a:themeElements>
    <a:clrScheme name="Microsoft Build 2018">
      <a:dk1>
        <a:srgbClr val="1A1A1A"/>
      </a:dk1>
      <a:lt1>
        <a:srgbClr val="FFFFFF"/>
      </a:lt1>
      <a:dk2>
        <a:srgbClr val="0D0D0D"/>
      </a:dk2>
      <a:lt2>
        <a:srgbClr val="E6E6E6"/>
      </a:lt2>
      <a:accent1>
        <a:srgbClr val="505050"/>
      </a:accent1>
      <a:accent2>
        <a:srgbClr val="D2D2D2"/>
      </a:accent2>
      <a:accent3>
        <a:srgbClr val="E3008C"/>
      </a:accent3>
      <a:accent4>
        <a:srgbClr val="32145A"/>
      </a:accent4>
      <a:accent5>
        <a:srgbClr val="2139B5"/>
      </a:accent5>
      <a:accent6>
        <a:srgbClr val="E6E6E6"/>
      </a:accent6>
      <a:hlink>
        <a:srgbClr val="2139B5"/>
      </a:hlink>
      <a:folHlink>
        <a:srgbClr val="2139B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8_16x9_Template.potx" id="{C012A628-78A1-424B-BCF4-D82F84699F88}" vid="{53E980D8-12F7-4E31-B54D-E701BC9269F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F943C65EE9652644877590F39FC422DC" ma:contentTypeVersion="73" ma:contentTypeDescription="" ma:contentTypeScope="" ma:versionID="4034d4c9833caf6b2e3c8b193c60ebc8">
  <xsd:schema xmlns:xsd="http://www.w3.org/2001/XMLSchema" xmlns:xs="http://www.w3.org/2001/XMLSchema" xmlns:p="http://schemas.microsoft.com/office/2006/metadata/properties" xmlns:ns1="http://schemas.microsoft.com/sharepoint/v3" xmlns:ns2="2295e2e7-0eeb-498e-8716-217bb2ee6ee3" xmlns:ns3="032d541b-1b4e-4d91-93c7-b10533c52f73" xmlns:ns4="230e9df3-be65-4c73-a93b-d1236ebd677e" targetNamespace="http://schemas.microsoft.com/office/2006/metadata/properties" ma:root="true" ma:fieldsID="0a005d6d6c38105aab79f13ff8543743" ns1:_="" ns2:_="" ns3:_="" ns4:_="">
    <xsd:import namespace="http://schemas.microsoft.com/sharepoint/v3"/>
    <xsd:import namespace="2295e2e7-0eeb-498e-8716-217bb2ee6ee3"/>
    <xsd:import namespace="032d541b-1b4e-4d91-93c7-b10533c52f73"/>
    <xsd:import namespace="230e9df3-be65-4c73-a93b-d1236ebd677e"/>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3:Speaker" minOccurs="0"/>
                <xsd:element ref="ns2:Session_x0020_Code" minOccurs="0"/>
                <xsd:element ref="ns2:MS_x0020_Content_x0020_Owner" minOccurs="0"/>
                <xsd:element ref="ns1:AverageRating" minOccurs="0"/>
                <xsd:element ref="ns1:RatingCount" minOccurs="0"/>
                <xsd:element ref="ns4:TaxCatchAll" minOccurs="0"/>
                <xsd:element ref="ns2:ProductTaxHTField0" minOccurs="0"/>
                <xsd:element ref="ns4:TaxCatchAllLabel" minOccurs="0"/>
                <xsd:element ref="ns2:CampaignTaxHTField0" minOccurs="0"/>
                <xsd:element ref="ns2:TrackTaxHTField0" minOccurs="0"/>
                <xsd:element ref="ns2:Event_x0020_VenueTaxHTField0" minOccurs="0"/>
                <xsd:element ref="ns2:AudienceTaxHTField0" minOccurs="0"/>
                <xsd:element ref="ns2:Event_x0020_LocationTaxHTField0" minOccurs="0"/>
                <xsd:element ref="ns2:Event1TaxHTField0" minOccurs="0"/>
                <xsd:element ref="ns2:MS_x0020_Speaker" minOccurs="0"/>
                <xsd:element ref="ns2:External_x0020_Speake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15" nillable="true" ma:displayName="Rating (0-5)" ma:decimals="2" ma:description="Average value of all the ratings that have been submitted" ma:internalName="AverageRating" ma:readOnly="true">
      <xsd:simpleType>
        <xsd:restriction base="dms:Number"/>
      </xsd:simpleType>
    </xsd:element>
    <xsd:element name="RatingCount" ma:index="16" nillable="true" ma:displayName="Number of Ratings" ma:decimals="0" ma:description="Number of ratings submitted"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Session_x0020_Code" ma:index="12" nillable="true" ma:displayName="Session Code" ma:internalName="Session_x0020_Code" ma:readOnly="false">
      <xsd:simpleType>
        <xsd:restriction base="dms:Text">
          <xsd:maxLength value="255"/>
        </xsd:restriction>
      </xsd:simpleType>
    </xsd:element>
    <xsd:element name="MS_x0020_Content_x0020_Owner" ma:index="14"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CampaignTaxHTField0" ma:index="22" nillable="true" ma:taxonomy="true" ma:internalName="CampaignTaxHTField0" ma:taxonomyFieldName="Campaign" ma:displayName="Campaign" ma:default="" ma:fieldId="{bcb0c99d-b00c-42c6-a16b-e1e19731231d}"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default="" ma:fieldId="{95cacdfb-fc4c-4855-b7e7-906e6cf614c7}" ma:sspId="e385fb40-52d4-4fae-9c5b-3e8ff8a5878e" ma:termSetId="0e8a185d-72dd-4c1d-8327-06082ee7fbb4"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default="" ma:fieldId="{72225233-bea3-47c9-bcc0-70aff672e91a}" ma:sspId="e385fb40-52d4-4fae-9c5b-3e8ff8a5878e" ma:termSetId="8280d8e6-c94b-487a-bd8b-a7d74984b60f" ma:anchorId="00000000-0000-0000-0000-000000000000" ma:open="false" ma:isKeyword="false">
      <xsd:complexType>
        <xsd:sequence>
          <xsd:element ref="pc:Terms" minOccurs="0" maxOccurs="1"/>
        </xsd:sequence>
      </xsd:complexType>
    </xsd:element>
    <xsd:element name="AudienceTaxHTField0" ma:index="26" nillable="true" ma:taxonomy="true" ma:internalName="AudienceTaxHTField0" ma:taxonomyFieldName="Audience" ma:displayName="Audience" ma:default="" ma:fieldId="{6a4ad93e-f836-4089-85dd-0b5a8d4c5063}" ma:taxonomyMulti="true" ma:sspId="e385fb40-52d4-4fae-9c5b-3e8ff8a5878e" ma:termSetId="147febbf-7221-47e1-ac97-bfa1a8e909cb"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default="" ma:fieldId="{721246b6-18f0-4d78-9fb7-960f4884f52f}" ma:sspId="e385fb40-52d4-4fae-9c5b-3e8ff8a5878e" ma:termSetId="9f38d074-2cf4-4ed1-a6e5-5a4bce426041" ma:anchorId="00000000-0000-0000-0000-000000000000" ma:open="false" ma:isKeyword="false">
      <xsd:complexType>
        <xsd:sequence>
          <xsd:element ref="pc:Terms" minOccurs="0" maxOccurs="1"/>
        </xsd:sequence>
      </xsd:complexType>
    </xsd:element>
    <xsd:element name="Event1TaxHTField0" ma:index="30" ma:taxonomy="true" ma:internalName="Event1TaxHTField0" ma:taxonomyFieldName="Event1" ma:displayName="Event Name" ma:default="" ma:fieldId="{173efa96-a0c5-4b7e-a5c5-ebf0027a79b9}" ma:sspId="e385fb40-52d4-4fae-9c5b-3e8ff8a5878e" ma:termSetId="a93ddb37-2243-4aad-9cf2-0d00c5bfa8eb" ma:anchorId="00000000-0000-0000-0000-000000000000" ma:open="false" ma:isKeyword="false">
      <xsd:complexType>
        <xsd:sequence>
          <xsd:element ref="pc:Terms" minOccurs="0" maxOccurs="1"/>
        </xsd:sequence>
      </xsd:complexType>
    </xsd:element>
    <xsd:element name="MS_x0020_Speaker" ma:index="31" nillable="true" ma:displayName="MS Speaker" ma:hidden="true"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32" nillable="true" ma:displayName="External Speaker" ma:hidden="true" ma:internalName="External_x0020_Speaker"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32d541b-1b4e-4d91-93c7-b10533c52f73" elementFormDefault="qualified">
    <xsd:import namespace="http://schemas.microsoft.com/office/2006/documentManagement/types"/>
    <xsd:import namespace="http://schemas.microsoft.com/office/infopath/2007/PartnerControls"/>
    <xsd:element name="Speaker" ma:index="8" nillable="true" ma:displayName="Speaker" ma:internalName="Speaker">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2c8af875-f38a-40b8-a0a9-056aed3fc8c0</TermId>
        </TermInfo>
      </Terms>
    </Event1TaxHTField0>
    <MS_x0020_Content_x0020_Owner xmlns="2295e2e7-0eeb-498e-8716-217bb2ee6ee3">
      <UserInfo>
        <DisplayName/>
        <AccountId xsi:nil="true"/>
        <AccountType/>
      </UserInfo>
    </MS_x0020_Content_x0020_Owner>
    <Event_x0020_VenueTaxHTField0 xmlns="2295e2e7-0eeb-498e-8716-217bb2ee6ee3">
      <Terms xmlns="http://schemas.microsoft.com/office/infopath/2007/PartnerControls"/>
    </Event_x0020_VenueTaxHTField0>
    <AudienceTaxHTField0 xmlns="2295e2e7-0eeb-498e-8716-217bb2ee6ee3">
      <Terms xmlns="http://schemas.microsoft.com/office/infopath/2007/PartnerControls"/>
    </AudienceTaxHTField0>
    <TaxCatchAll xmlns="230e9df3-be65-4c73-a93b-d1236ebd677e">
      <Value>622</Value>
    </TaxCatchAll>
    <Speaker xmlns="032d541b-1b4e-4d91-93c7-b10533c52f73" xsi:nil="true"/>
    <AverageRating xmlns="http://schemas.microsoft.com/sharepoint/v3"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9913456D-5BA5-4384-B006-908A8230FC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295e2e7-0eeb-498e-8716-217bb2ee6ee3"/>
    <ds:schemaRef ds:uri="032d541b-1b4e-4d91-93c7-b10533c52f73"/>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2295e2e7-0eeb-498e-8716-217bb2ee6ee3"/>
    <ds:schemaRef ds:uri="http://purl.org/dc/terms/"/>
    <ds:schemaRef ds:uri="http://schemas.microsoft.com/office/infopath/2007/PartnerControls"/>
    <ds:schemaRef ds:uri="http://schemas.microsoft.com/office/2006/metadata/properties"/>
    <ds:schemaRef ds:uri="http://schemas.microsoft.com/office/2006/documentManagement/types"/>
    <ds:schemaRef ds:uri="http://schemas.openxmlformats.org/package/2006/metadata/core-properties"/>
    <ds:schemaRef ds:uri="http://schemas.microsoft.com/sharepoint/v3"/>
    <ds:schemaRef ds:uri="230e9df3-be65-4c73-a93b-d1236ebd677e"/>
    <ds:schemaRef ds:uri="http://purl.org/dc/elements/1.1/"/>
    <ds:schemaRef ds:uri="032d541b-1b4e-4d91-93c7-b10533c52f73"/>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Microsoft_Brand_template_16-9_WHITE_Blue_accent_2013</Template>
  <TotalTime>9814</TotalTime>
  <Words>246</Words>
  <Application>Microsoft Office PowerPoint</Application>
  <PresentationFormat>自定义</PresentationFormat>
  <Paragraphs>29</Paragraphs>
  <Slides>16</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16</vt:i4>
      </vt:variant>
    </vt:vector>
  </HeadingPairs>
  <TitlesOfParts>
    <vt:vector size="25" baseType="lpstr">
      <vt:lpstr>Arial</vt:lpstr>
      <vt:lpstr>Consolas</vt:lpstr>
      <vt:lpstr>Segoe UI</vt:lpstr>
      <vt:lpstr>Segoe UI Light</vt:lpstr>
      <vt:lpstr>Segoe UI Semibold</vt:lpstr>
      <vt:lpstr>Segoe UI Semilight</vt:lpstr>
      <vt:lpstr>Wingdings</vt:lpstr>
      <vt:lpstr>MS Brand White 16-9_Dec-2013</vt:lpstr>
      <vt:lpstr>5-50195_Microsoft_Build_Template</vt:lpstr>
      <vt:lpstr>Windows启动盘制作教程</vt:lpstr>
      <vt:lpstr>PowerPoint 演示文稿</vt:lpstr>
      <vt:lpstr>PowerPoint 演示文稿</vt:lpstr>
      <vt:lpstr>PowerPoint 演示文稿</vt:lpstr>
      <vt:lpstr>PowerPoint 演示文稿</vt:lpstr>
      <vt:lpstr> 现在制作启动盘  下载并安装UltraISO</vt:lpstr>
      <vt:lpstr>PowerPoint 演示文稿</vt:lpstr>
      <vt:lpstr> UltraISO打开iso镜像</vt:lpstr>
      <vt:lpstr>PowerPoint 演示文稿</vt:lpstr>
      <vt:lpstr>打开后，选择 启动-写入硬盘映像</vt:lpstr>
      <vt:lpstr>如果不知道如何配置保持默认便可 稍等片刻启动盘就制作完成了</vt:lpstr>
      <vt:lpstr>在系统启动时选择从U盘启动 或按F2更改BIOS设置，设置U盘为第一启动项 便可以看到我们熟悉的画面并重装系统了。 （需要密钥） </vt:lpstr>
      <vt:lpstr>安装如果遇到磁盘格式问题请使用Diskpart  Shift+F10唤出CMD       F5刷新</vt:lpstr>
      <vt:lpstr> 其他问题请联系NarisDrum@outlook.com </vt:lpstr>
      <vt:lpstr>密钥备份</vt:lpstr>
      <vt:lpstr>Microsoft Student Partners - Sangyu Li From Microsoft Developers Network Media Team</vt:lpstr>
    </vt:vector>
  </TitlesOfParts>
  <Manager>Ron Sasaki</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People / Active</dc:title>
  <dc:subject>MSVID Microsoft-branded PowerPoint template and guidelines</dc:subject>
  <dc:creator>Ron Sasaki</dc:creator>
  <cp:keywords>MSVID, Brand Guidelines, Branding, Visual Identity, grid</cp:keywords>
  <dc:description>Template: Maryfj
Formatting: Maryfj, Sakuu
Audience Type: Internal</dc:description>
  <cp:lastModifiedBy>SANG-ASUS</cp:lastModifiedBy>
  <cp:revision>854</cp:revision>
  <cp:lastPrinted>2016-07-26T16:01:38Z</cp:lastPrinted>
  <dcterms:created xsi:type="dcterms:W3CDTF">2013-12-01T00:43:32Z</dcterms:created>
  <dcterms:modified xsi:type="dcterms:W3CDTF">2018-09-07T13:09:26Z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0x010100B88FC3ECA26D1C46B3C4C83281D2EB9C00F943C65EE9652644877590F39FC422DC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MSIP_Label_f42aa342-8706-4288-bd11-ebb85995028c_Enabled">
    <vt:lpwstr>True</vt:lpwstr>
  </property>
  <property fmtid="{D5CDD505-2E9C-101B-9397-08002B2CF9AE}" pid="11" name="MSIP_Label_f42aa342-8706-4288-bd11-ebb85995028c_SiteId">
    <vt:lpwstr>72f988bf-86f1-41af-91ab-2d7cd011db47</vt:lpwstr>
  </property>
  <property fmtid="{D5CDD505-2E9C-101B-9397-08002B2CF9AE}" pid="12" name="MSIP_Label_f42aa342-8706-4288-bd11-ebb85995028c_Owner">
    <vt:lpwstr>v-yunxl@microsoft.com</vt:lpwstr>
  </property>
  <property fmtid="{D5CDD505-2E9C-101B-9397-08002B2CF9AE}" pid="13" name="MSIP_Label_f42aa342-8706-4288-bd11-ebb85995028c_SetDate">
    <vt:lpwstr>2018-08-22T08:16:20.7186899Z</vt:lpwstr>
  </property>
  <property fmtid="{D5CDD505-2E9C-101B-9397-08002B2CF9AE}" pid="14" name="MSIP_Label_f42aa342-8706-4288-bd11-ebb85995028c_Name">
    <vt:lpwstr>General</vt:lpwstr>
  </property>
  <property fmtid="{D5CDD505-2E9C-101B-9397-08002B2CF9AE}" pid="15" name="MSIP_Label_f42aa342-8706-4288-bd11-ebb85995028c_Application">
    <vt:lpwstr>Microsoft Azure Information Protection</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ies>
</file>