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0" r:id="rId2"/>
  </p:sldMasterIdLst>
  <p:notesMasterIdLst>
    <p:notesMasterId r:id="rId9"/>
  </p:notesMasterIdLst>
  <p:sldIdLst>
    <p:sldId id="457" r:id="rId3"/>
    <p:sldId id="458" r:id="rId4"/>
    <p:sldId id="469" r:id="rId5"/>
    <p:sldId id="470" r:id="rId6"/>
    <p:sldId id="462" r:id="rId7"/>
    <p:sldId id="471" r:id="rId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47"/>
    <a:srgbClr val="FFFFFF"/>
    <a:srgbClr val="DCDCD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434" autoAdjust="0"/>
  </p:normalViewPr>
  <p:slideViewPr>
    <p:cSldViewPr snapToGrid="0" showGuides="1">
      <p:cViewPr varScale="1">
        <p:scale>
          <a:sx n="37" d="100"/>
          <a:sy n="37" d="100"/>
        </p:scale>
        <p:origin x="618" y="84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BD45E-C776-4A59-9C45-01C399D0BF2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07A4-C066-4727-B8EA-86300723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553382-31E9-4CA2-A874-9E5D59C5803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8724" y="2439988"/>
            <a:ext cx="4121150" cy="8555038"/>
          </a:xfrm>
          <a:custGeom>
            <a:avLst/>
            <a:gdLst>
              <a:gd name="connsiteX0" fmla="*/ 494335 w 4121150"/>
              <a:gd name="connsiteY0" fmla="*/ 0 h 8555038"/>
              <a:gd name="connsiteX1" fmla="*/ 852652 w 4121150"/>
              <a:gd name="connsiteY1" fmla="*/ 0 h 8555038"/>
              <a:gd name="connsiteX2" fmla="*/ 925736 w 4121150"/>
              <a:gd name="connsiteY2" fmla="*/ 73874 h 8555038"/>
              <a:gd name="connsiteX3" fmla="*/ 1189652 w 4121150"/>
              <a:gd name="connsiteY3" fmla="*/ 340642 h 8555038"/>
              <a:gd name="connsiteX4" fmla="*/ 2929468 w 4121150"/>
              <a:gd name="connsiteY4" fmla="*/ 340642 h 8555038"/>
              <a:gd name="connsiteX5" fmla="*/ 3193384 w 4121150"/>
              <a:gd name="connsiteY5" fmla="*/ 73874 h 8555038"/>
              <a:gd name="connsiteX6" fmla="*/ 3266468 w 4121150"/>
              <a:gd name="connsiteY6" fmla="*/ 0 h 8555038"/>
              <a:gd name="connsiteX7" fmla="*/ 3625800 w 4121150"/>
              <a:gd name="connsiteY7" fmla="*/ 0 h 8555038"/>
              <a:gd name="connsiteX8" fmla="*/ 4121150 w 4121150"/>
              <a:gd name="connsiteY8" fmla="*/ 497625 h 8555038"/>
              <a:gd name="connsiteX9" fmla="*/ 4121150 w 4121150"/>
              <a:gd name="connsiteY9" fmla="*/ 8057414 h 8555038"/>
              <a:gd name="connsiteX10" fmla="*/ 3625800 w 4121150"/>
              <a:gd name="connsiteY10" fmla="*/ 8555038 h 8555038"/>
              <a:gd name="connsiteX11" fmla="*/ 494335 w 4121150"/>
              <a:gd name="connsiteY11" fmla="*/ 8555038 h 8555038"/>
              <a:gd name="connsiteX12" fmla="*/ 0 w 4121150"/>
              <a:gd name="connsiteY12" fmla="*/ 8055362 h 8555038"/>
              <a:gd name="connsiteX13" fmla="*/ 0 w 4121150"/>
              <a:gd name="connsiteY13" fmla="*/ 500703 h 8555038"/>
              <a:gd name="connsiteX14" fmla="*/ 494335 w 4121150"/>
              <a:gd name="connsiteY14" fmla="*/ 0 h 855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21150" h="8555038">
                <a:moveTo>
                  <a:pt x="494335" y="0"/>
                </a:moveTo>
                <a:cubicBezTo>
                  <a:pt x="494335" y="0"/>
                  <a:pt x="494335" y="0"/>
                  <a:pt x="852652" y="0"/>
                </a:cubicBezTo>
                <a:cubicBezTo>
                  <a:pt x="893254" y="0"/>
                  <a:pt x="925736" y="33859"/>
                  <a:pt x="925736" y="73874"/>
                </a:cubicBezTo>
                <a:cubicBezTo>
                  <a:pt x="925736" y="221623"/>
                  <a:pt x="1043483" y="340642"/>
                  <a:pt x="1189652" y="340642"/>
                </a:cubicBezTo>
                <a:cubicBezTo>
                  <a:pt x="1189652" y="340642"/>
                  <a:pt x="1189652" y="340642"/>
                  <a:pt x="2929468" y="340642"/>
                </a:cubicBezTo>
                <a:cubicBezTo>
                  <a:pt x="3075636" y="340642"/>
                  <a:pt x="3193384" y="221623"/>
                  <a:pt x="3193384" y="73874"/>
                </a:cubicBezTo>
                <a:cubicBezTo>
                  <a:pt x="3193384" y="33859"/>
                  <a:pt x="3226881" y="0"/>
                  <a:pt x="3266468" y="0"/>
                </a:cubicBezTo>
                <a:cubicBezTo>
                  <a:pt x="3266468" y="0"/>
                  <a:pt x="3266468" y="0"/>
                  <a:pt x="3625800" y="0"/>
                </a:cubicBezTo>
                <a:cubicBezTo>
                  <a:pt x="3897836" y="0"/>
                  <a:pt x="4119120" y="222649"/>
                  <a:pt x="4121150" y="497625"/>
                </a:cubicBezTo>
                <a:cubicBezTo>
                  <a:pt x="4121150" y="497625"/>
                  <a:pt x="4121150" y="497625"/>
                  <a:pt x="4121150" y="8057414"/>
                </a:cubicBezTo>
                <a:cubicBezTo>
                  <a:pt x="4119120" y="8332390"/>
                  <a:pt x="3897836" y="8555038"/>
                  <a:pt x="3625800" y="8555038"/>
                </a:cubicBezTo>
                <a:cubicBezTo>
                  <a:pt x="3625800" y="8555038"/>
                  <a:pt x="3625800" y="8555038"/>
                  <a:pt x="494335" y="8555038"/>
                </a:cubicBezTo>
                <a:cubicBezTo>
                  <a:pt x="221283" y="8555038"/>
                  <a:pt x="0" y="8331364"/>
                  <a:pt x="0" y="8055362"/>
                </a:cubicBezTo>
                <a:cubicBezTo>
                  <a:pt x="0" y="8055362"/>
                  <a:pt x="0" y="8055362"/>
                  <a:pt x="0" y="500703"/>
                </a:cubicBezTo>
                <a:cubicBezTo>
                  <a:pt x="0" y="224700"/>
                  <a:pt x="221283" y="0"/>
                  <a:pt x="49433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88DE0D-594F-4FB2-9C6A-9AA9D524F30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8893" y="3821781"/>
            <a:ext cx="12525433" cy="6033776"/>
          </a:xfrm>
          <a:custGeom>
            <a:avLst/>
            <a:gdLst>
              <a:gd name="connsiteX0" fmla="*/ 731576 w 12525433"/>
              <a:gd name="connsiteY0" fmla="*/ 0 h 6033776"/>
              <a:gd name="connsiteX1" fmla="*/ 11792355 w 12525433"/>
              <a:gd name="connsiteY1" fmla="*/ 0 h 6033776"/>
              <a:gd name="connsiteX2" fmla="*/ 12525433 w 12525433"/>
              <a:gd name="connsiteY2" fmla="*/ 723756 h 6033776"/>
              <a:gd name="connsiteX3" fmla="*/ 12525433 w 12525433"/>
              <a:gd name="connsiteY3" fmla="*/ 1248369 h 6033776"/>
              <a:gd name="connsiteX4" fmla="*/ 12417275 w 12525433"/>
              <a:gd name="connsiteY4" fmla="*/ 1355371 h 6033776"/>
              <a:gd name="connsiteX5" fmla="*/ 12026699 w 12525433"/>
              <a:gd name="connsiteY5" fmla="*/ 1741770 h 6033776"/>
              <a:gd name="connsiteX6" fmla="*/ 12026699 w 12525433"/>
              <a:gd name="connsiteY6" fmla="*/ 4289035 h 6033776"/>
              <a:gd name="connsiteX7" fmla="*/ 12417275 w 12525433"/>
              <a:gd name="connsiteY7" fmla="*/ 4675434 h 6033776"/>
              <a:gd name="connsiteX8" fmla="*/ 12525433 w 12525433"/>
              <a:gd name="connsiteY8" fmla="*/ 4782436 h 6033776"/>
              <a:gd name="connsiteX9" fmla="*/ 12525433 w 12525433"/>
              <a:gd name="connsiteY9" fmla="*/ 5308534 h 6033776"/>
              <a:gd name="connsiteX10" fmla="*/ 11796861 w 12525433"/>
              <a:gd name="connsiteY10" fmla="*/ 6033776 h 6033776"/>
              <a:gd name="connsiteX11" fmla="*/ 728571 w 12525433"/>
              <a:gd name="connsiteY11" fmla="*/ 6033776 h 6033776"/>
              <a:gd name="connsiteX12" fmla="*/ 0 w 12525433"/>
              <a:gd name="connsiteY12" fmla="*/ 5308534 h 6033776"/>
              <a:gd name="connsiteX13" fmla="*/ 0 w 12525433"/>
              <a:gd name="connsiteY13" fmla="*/ 723756 h 6033776"/>
              <a:gd name="connsiteX14" fmla="*/ 731576 w 12525433"/>
              <a:gd name="connsiteY14" fmla="*/ 0 h 603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25433" h="6033776">
                <a:moveTo>
                  <a:pt x="731576" y="0"/>
                </a:moveTo>
                <a:cubicBezTo>
                  <a:pt x="731576" y="0"/>
                  <a:pt x="731576" y="0"/>
                  <a:pt x="11792355" y="0"/>
                </a:cubicBezTo>
                <a:cubicBezTo>
                  <a:pt x="12196451" y="0"/>
                  <a:pt x="12525433" y="323981"/>
                  <a:pt x="12525433" y="723756"/>
                </a:cubicBezTo>
                <a:cubicBezTo>
                  <a:pt x="12525433" y="723756"/>
                  <a:pt x="12525433" y="723756"/>
                  <a:pt x="12525433" y="1248369"/>
                </a:cubicBezTo>
                <a:cubicBezTo>
                  <a:pt x="12525433" y="1307814"/>
                  <a:pt x="12475861" y="1355371"/>
                  <a:pt x="12417275" y="1355371"/>
                </a:cubicBezTo>
                <a:cubicBezTo>
                  <a:pt x="12200955" y="1355371"/>
                  <a:pt x="12026699" y="1527764"/>
                  <a:pt x="12026699" y="1741770"/>
                </a:cubicBezTo>
                <a:cubicBezTo>
                  <a:pt x="12026699" y="1741770"/>
                  <a:pt x="12026699" y="1741770"/>
                  <a:pt x="12026699" y="4289035"/>
                </a:cubicBezTo>
                <a:cubicBezTo>
                  <a:pt x="12026699" y="4503040"/>
                  <a:pt x="12200955" y="4675434"/>
                  <a:pt x="12417275" y="4675434"/>
                </a:cubicBezTo>
                <a:cubicBezTo>
                  <a:pt x="12475861" y="4675434"/>
                  <a:pt x="12525433" y="4724477"/>
                  <a:pt x="12525433" y="4782436"/>
                </a:cubicBezTo>
                <a:cubicBezTo>
                  <a:pt x="12525433" y="4782436"/>
                  <a:pt x="12525433" y="4782436"/>
                  <a:pt x="12525433" y="5308534"/>
                </a:cubicBezTo>
                <a:cubicBezTo>
                  <a:pt x="12525433" y="5706822"/>
                  <a:pt x="12199453" y="6030804"/>
                  <a:pt x="11796861" y="6033776"/>
                </a:cubicBezTo>
                <a:cubicBezTo>
                  <a:pt x="11796861" y="6033776"/>
                  <a:pt x="11796861" y="6033776"/>
                  <a:pt x="728571" y="6033776"/>
                </a:cubicBezTo>
                <a:cubicBezTo>
                  <a:pt x="325979" y="6030804"/>
                  <a:pt x="0" y="5706822"/>
                  <a:pt x="0" y="5308534"/>
                </a:cubicBezTo>
                <a:cubicBezTo>
                  <a:pt x="0" y="5308534"/>
                  <a:pt x="0" y="5308534"/>
                  <a:pt x="0" y="723756"/>
                </a:cubicBezTo>
                <a:cubicBezTo>
                  <a:pt x="0" y="323981"/>
                  <a:pt x="327481" y="0"/>
                  <a:pt x="7315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1FAD4B-9998-4B20-903F-710F07EA384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-1240503" y="2701131"/>
            <a:ext cx="12295188" cy="7808913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A08130-B068-46E2-BA14-A39156E6308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2347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1B87C0-CD1A-4250-A302-570CC5A1A25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37333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8DE9A9-54BB-4ACB-9396-10ED9E0C7B6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5118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F19E9A-1855-474C-8384-9C4B1C520F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650433" y="9260732"/>
            <a:ext cx="3501959" cy="2607012"/>
          </a:xfrm>
          <a:custGeom>
            <a:avLst/>
            <a:gdLst>
              <a:gd name="connsiteX0" fmla="*/ 162131 w 3501959"/>
              <a:gd name="connsiteY0" fmla="*/ 0 h 2607012"/>
              <a:gd name="connsiteX1" fmla="*/ 3339827 w 3501959"/>
              <a:gd name="connsiteY1" fmla="*/ 0 h 2607012"/>
              <a:gd name="connsiteX2" fmla="*/ 3501959 w 3501959"/>
              <a:gd name="connsiteY2" fmla="*/ 162130 h 2607012"/>
              <a:gd name="connsiteX3" fmla="*/ 3501959 w 3501959"/>
              <a:gd name="connsiteY3" fmla="*/ 2444882 h 2607012"/>
              <a:gd name="connsiteX4" fmla="*/ 3339827 w 3501959"/>
              <a:gd name="connsiteY4" fmla="*/ 2607012 h 2607012"/>
              <a:gd name="connsiteX5" fmla="*/ 162131 w 3501959"/>
              <a:gd name="connsiteY5" fmla="*/ 2607012 h 2607012"/>
              <a:gd name="connsiteX6" fmla="*/ 0 w 3501959"/>
              <a:gd name="connsiteY6" fmla="*/ 2444882 h 2607012"/>
              <a:gd name="connsiteX7" fmla="*/ 0 w 3501959"/>
              <a:gd name="connsiteY7" fmla="*/ 162130 h 2607012"/>
              <a:gd name="connsiteX8" fmla="*/ 162131 w 3501959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9" h="2607012">
                <a:moveTo>
                  <a:pt x="162131" y="0"/>
                </a:moveTo>
                <a:lnTo>
                  <a:pt x="3339827" y="0"/>
                </a:lnTo>
                <a:cubicBezTo>
                  <a:pt x="3429371" y="0"/>
                  <a:pt x="3501959" y="72588"/>
                  <a:pt x="3501959" y="162130"/>
                </a:cubicBezTo>
                <a:lnTo>
                  <a:pt x="3501959" y="2444882"/>
                </a:lnTo>
                <a:cubicBezTo>
                  <a:pt x="3501959" y="2534424"/>
                  <a:pt x="3429371" y="2607012"/>
                  <a:pt x="3339827" y="2607012"/>
                </a:cubicBezTo>
                <a:lnTo>
                  <a:pt x="162131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F5F558-6740-4B2B-9995-6724699E0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8" y="-1"/>
            <a:ext cx="21221700" cy="13716001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AE8812-B0BB-4D98-AA9C-35BDA1CAED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25689" y="1034234"/>
            <a:ext cx="19735799" cy="12787099"/>
          </a:xfrm>
          <a:custGeom>
            <a:avLst/>
            <a:gdLst>
              <a:gd name="connsiteX0" fmla="*/ 12143513 w 19735799"/>
              <a:gd name="connsiteY0" fmla="*/ 9240409 h 12787099"/>
              <a:gd name="connsiteX1" fmla="*/ 15685269 w 19735799"/>
              <a:gd name="connsiteY1" fmla="*/ 9240409 h 12787099"/>
              <a:gd name="connsiteX2" fmla="*/ 15685269 w 19735799"/>
              <a:gd name="connsiteY2" fmla="*/ 12787099 h 12787099"/>
              <a:gd name="connsiteX3" fmla="*/ 12143513 w 19735799"/>
              <a:gd name="connsiteY3" fmla="*/ 12787099 h 12787099"/>
              <a:gd name="connsiteX4" fmla="*/ 4050531 w 19735799"/>
              <a:gd name="connsiteY4" fmla="*/ 9240409 h 12787099"/>
              <a:gd name="connsiteX5" fmla="*/ 7592284 w 19735799"/>
              <a:gd name="connsiteY5" fmla="*/ 9240409 h 12787099"/>
              <a:gd name="connsiteX6" fmla="*/ 7592284 w 19735799"/>
              <a:gd name="connsiteY6" fmla="*/ 12787099 h 12787099"/>
              <a:gd name="connsiteX7" fmla="*/ 4050531 w 19735799"/>
              <a:gd name="connsiteY7" fmla="*/ 12787099 h 12787099"/>
              <a:gd name="connsiteX8" fmla="*/ 16194043 w 19735799"/>
              <a:gd name="connsiteY8" fmla="*/ 8110925 h 12787099"/>
              <a:gd name="connsiteX9" fmla="*/ 19735799 w 19735799"/>
              <a:gd name="connsiteY9" fmla="*/ 8110925 h 12787099"/>
              <a:gd name="connsiteX10" fmla="*/ 19735799 w 19735799"/>
              <a:gd name="connsiteY10" fmla="*/ 11657615 h 12787099"/>
              <a:gd name="connsiteX11" fmla="*/ 16194043 w 19735799"/>
              <a:gd name="connsiteY11" fmla="*/ 11657615 h 12787099"/>
              <a:gd name="connsiteX12" fmla="*/ 8092984 w 19735799"/>
              <a:gd name="connsiteY12" fmla="*/ 8110925 h 12787099"/>
              <a:gd name="connsiteX13" fmla="*/ 11634740 w 19735799"/>
              <a:gd name="connsiteY13" fmla="*/ 8110925 h 12787099"/>
              <a:gd name="connsiteX14" fmla="*/ 11634740 w 19735799"/>
              <a:gd name="connsiteY14" fmla="*/ 11657615 h 12787099"/>
              <a:gd name="connsiteX15" fmla="*/ 8092984 w 19735799"/>
              <a:gd name="connsiteY15" fmla="*/ 11657615 h 12787099"/>
              <a:gd name="connsiteX16" fmla="*/ 0 w 19735799"/>
              <a:gd name="connsiteY16" fmla="*/ 8110925 h 12787099"/>
              <a:gd name="connsiteX17" fmla="*/ 3541757 w 19735799"/>
              <a:gd name="connsiteY17" fmla="*/ 8110925 h 12787099"/>
              <a:gd name="connsiteX18" fmla="*/ 3541757 w 19735799"/>
              <a:gd name="connsiteY18" fmla="*/ 11657615 h 12787099"/>
              <a:gd name="connsiteX19" fmla="*/ 0 w 19735799"/>
              <a:gd name="connsiteY19" fmla="*/ 11657615 h 12787099"/>
              <a:gd name="connsiteX20" fmla="*/ 12143513 w 19735799"/>
              <a:gd name="connsiteY20" fmla="*/ 5184948 h 12787099"/>
              <a:gd name="connsiteX21" fmla="*/ 15685269 w 19735799"/>
              <a:gd name="connsiteY21" fmla="*/ 5184948 h 12787099"/>
              <a:gd name="connsiteX22" fmla="*/ 15685269 w 19735799"/>
              <a:gd name="connsiteY22" fmla="*/ 8731636 h 12787099"/>
              <a:gd name="connsiteX23" fmla="*/ 12143513 w 19735799"/>
              <a:gd name="connsiteY23" fmla="*/ 8731636 h 12787099"/>
              <a:gd name="connsiteX24" fmla="*/ 4050531 w 19735799"/>
              <a:gd name="connsiteY24" fmla="*/ 5184948 h 12787099"/>
              <a:gd name="connsiteX25" fmla="*/ 7592284 w 19735799"/>
              <a:gd name="connsiteY25" fmla="*/ 5184948 h 12787099"/>
              <a:gd name="connsiteX26" fmla="*/ 7592284 w 19735799"/>
              <a:gd name="connsiteY26" fmla="*/ 8731636 h 12787099"/>
              <a:gd name="connsiteX27" fmla="*/ 4050531 w 19735799"/>
              <a:gd name="connsiteY27" fmla="*/ 8731636 h 12787099"/>
              <a:gd name="connsiteX28" fmla="*/ 16194043 w 19735799"/>
              <a:gd name="connsiteY28" fmla="*/ 4055463 h 12787099"/>
              <a:gd name="connsiteX29" fmla="*/ 19735799 w 19735799"/>
              <a:gd name="connsiteY29" fmla="*/ 4055463 h 12787099"/>
              <a:gd name="connsiteX30" fmla="*/ 19735799 w 19735799"/>
              <a:gd name="connsiteY30" fmla="*/ 7602152 h 12787099"/>
              <a:gd name="connsiteX31" fmla="*/ 16194043 w 19735799"/>
              <a:gd name="connsiteY31" fmla="*/ 7602152 h 12787099"/>
              <a:gd name="connsiteX32" fmla="*/ 1 w 19735799"/>
              <a:gd name="connsiteY32" fmla="*/ 4055463 h 12787099"/>
              <a:gd name="connsiteX33" fmla="*/ 3541757 w 19735799"/>
              <a:gd name="connsiteY33" fmla="*/ 4055463 h 12787099"/>
              <a:gd name="connsiteX34" fmla="*/ 3541757 w 19735799"/>
              <a:gd name="connsiteY34" fmla="*/ 7602152 h 12787099"/>
              <a:gd name="connsiteX35" fmla="*/ 1 w 19735799"/>
              <a:gd name="connsiteY35" fmla="*/ 7602152 h 12787099"/>
              <a:gd name="connsiteX36" fmla="*/ 12143513 w 19735799"/>
              <a:gd name="connsiteY36" fmla="*/ 1129485 h 12787099"/>
              <a:gd name="connsiteX37" fmla="*/ 15685269 w 19735799"/>
              <a:gd name="connsiteY37" fmla="*/ 1129485 h 12787099"/>
              <a:gd name="connsiteX38" fmla="*/ 15685269 w 19735799"/>
              <a:gd name="connsiteY38" fmla="*/ 4676174 h 12787099"/>
              <a:gd name="connsiteX39" fmla="*/ 12143513 w 19735799"/>
              <a:gd name="connsiteY39" fmla="*/ 4676174 h 12787099"/>
              <a:gd name="connsiteX40" fmla="*/ 4050534 w 19735799"/>
              <a:gd name="connsiteY40" fmla="*/ 1129485 h 12787099"/>
              <a:gd name="connsiteX41" fmla="*/ 7592284 w 19735799"/>
              <a:gd name="connsiteY41" fmla="*/ 1129485 h 12787099"/>
              <a:gd name="connsiteX42" fmla="*/ 7592284 w 19735799"/>
              <a:gd name="connsiteY42" fmla="*/ 4676174 h 12787099"/>
              <a:gd name="connsiteX43" fmla="*/ 4050534 w 19735799"/>
              <a:gd name="connsiteY43" fmla="*/ 4676174 h 12787099"/>
              <a:gd name="connsiteX44" fmla="*/ 8092984 w 19735799"/>
              <a:gd name="connsiteY44" fmla="*/ 1 h 12787099"/>
              <a:gd name="connsiteX45" fmla="*/ 11634740 w 19735799"/>
              <a:gd name="connsiteY45" fmla="*/ 1 h 12787099"/>
              <a:gd name="connsiteX46" fmla="*/ 11634740 w 19735799"/>
              <a:gd name="connsiteY46" fmla="*/ 3546690 h 12787099"/>
              <a:gd name="connsiteX47" fmla="*/ 8092984 w 19735799"/>
              <a:gd name="connsiteY47" fmla="*/ 3546690 h 12787099"/>
              <a:gd name="connsiteX48" fmla="*/ 2 w 19735799"/>
              <a:gd name="connsiteY48" fmla="*/ 1 h 12787099"/>
              <a:gd name="connsiteX49" fmla="*/ 3541760 w 19735799"/>
              <a:gd name="connsiteY49" fmla="*/ 1 h 12787099"/>
              <a:gd name="connsiteX50" fmla="*/ 3541760 w 19735799"/>
              <a:gd name="connsiteY50" fmla="*/ 3546690 h 12787099"/>
              <a:gd name="connsiteX51" fmla="*/ 2 w 19735799"/>
              <a:gd name="connsiteY51" fmla="*/ 3546690 h 12787099"/>
              <a:gd name="connsiteX52" fmla="*/ 16194043 w 19735799"/>
              <a:gd name="connsiteY52" fmla="*/ 0 h 12787099"/>
              <a:gd name="connsiteX53" fmla="*/ 19735799 w 19735799"/>
              <a:gd name="connsiteY53" fmla="*/ 0 h 12787099"/>
              <a:gd name="connsiteX54" fmla="*/ 19735799 w 19735799"/>
              <a:gd name="connsiteY54" fmla="*/ 3546690 h 12787099"/>
              <a:gd name="connsiteX55" fmla="*/ 16194043 w 19735799"/>
              <a:gd name="connsiteY55" fmla="*/ 3546690 h 1278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735799" h="12787099">
                <a:moveTo>
                  <a:pt x="12143513" y="9240409"/>
                </a:moveTo>
                <a:lnTo>
                  <a:pt x="15685269" y="9240409"/>
                </a:lnTo>
                <a:lnTo>
                  <a:pt x="15685269" y="12787099"/>
                </a:lnTo>
                <a:lnTo>
                  <a:pt x="12143513" y="12787099"/>
                </a:lnTo>
                <a:close/>
                <a:moveTo>
                  <a:pt x="4050531" y="9240409"/>
                </a:moveTo>
                <a:lnTo>
                  <a:pt x="7592284" y="9240409"/>
                </a:lnTo>
                <a:lnTo>
                  <a:pt x="7592284" y="12787099"/>
                </a:lnTo>
                <a:lnTo>
                  <a:pt x="4050531" y="12787099"/>
                </a:lnTo>
                <a:close/>
                <a:moveTo>
                  <a:pt x="16194043" y="8110925"/>
                </a:moveTo>
                <a:lnTo>
                  <a:pt x="19735799" y="8110925"/>
                </a:lnTo>
                <a:lnTo>
                  <a:pt x="19735799" y="11657615"/>
                </a:lnTo>
                <a:lnTo>
                  <a:pt x="16194043" y="11657615"/>
                </a:lnTo>
                <a:close/>
                <a:moveTo>
                  <a:pt x="8092984" y="8110925"/>
                </a:moveTo>
                <a:lnTo>
                  <a:pt x="11634740" y="8110925"/>
                </a:lnTo>
                <a:lnTo>
                  <a:pt x="11634740" y="11657615"/>
                </a:lnTo>
                <a:lnTo>
                  <a:pt x="8092984" y="11657615"/>
                </a:lnTo>
                <a:close/>
                <a:moveTo>
                  <a:pt x="0" y="8110925"/>
                </a:moveTo>
                <a:lnTo>
                  <a:pt x="3541757" y="8110925"/>
                </a:lnTo>
                <a:lnTo>
                  <a:pt x="3541757" y="11657615"/>
                </a:lnTo>
                <a:lnTo>
                  <a:pt x="0" y="11657615"/>
                </a:lnTo>
                <a:close/>
                <a:moveTo>
                  <a:pt x="12143513" y="5184948"/>
                </a:moveTo>
                <a:lnTo>
                  <a:pt x="15685269" y="5184948"/>
                </a:lnTo>
                <a:lnTo>
                  <a:pt x="15685269" y="8731636"/>
                </a:lnTo>
                <a:lnTo>
                  <a:pt x="12143513" y="8731636"/>
                </a:lnTo>
                <a:close/>
                <a:moveTo>
                  <a:pt x="4050531" y="5184948"/>
                </a:moveTo>
                <a:lnTo>
                  <a:pt x="7592284" y="5184948"/>
                </a:lnTo>
                <a:lnTo>
                  <a:pt x="7592284" y="8731636"/>
                </a:lnTo>
                <a:lnTo>
                  <a:pt x="4050531" y="8731636"/>
                </a:lnTo>
                <a:close/>
                <a:moveTo>
                  <a:pt x="16194043" y="4055463"/>
                </a:moveTo>
                <a:lnTo>
                  <a:pt x="19735799" y="4055463"/>
                </a:lnTo>
                <a:lnTo>
                  <a:pt x="19735799" y="7602152"/>
                </a:lnTo>
                <a:lnTo>
                  <a:pt x="16194043" y="7602152"/>
                </a:lnTo>
                <a:close/>
                <a:moveTo>
                  <a:pt x="1" y="4055463"/>
                </a:moveTo>
                <a:lnTo>
                  <a:pt x="3541757" y="4055463"/>
                </a:lnTo>
                <a:lnTo>
                  <a:pt x="3541757" y="7602152"/>
                </a:lnTo>
                <a:lnTo>
                  <a:pt x="1" y="7602152"/>
                </a:lnTo>
                <a:close/>
                <a:moveTo>
                  <a:pt x="12143513" y="1129485"/>
                </a:moveTo>
                <a:lnTo>
                  <a:pt x="15685269" y="1129485"/>
                </a:lnTo>
                <a:lnTo>
                  <a:pt x="15685269" y="4676174"/>
                </a:lnTo>
                <a:lnTo>
                  <a:pt x="12143513" y="4676174"/>
                </a:lnTo>
                <a:close/>
                <a:moveTo>
                  <a:pt x="4050534" y="1129485"/>
                </a:moveTo>
                <a:lnTo>
                  <a:pt x="7592284" y="1129485"/>
                </a:lnTo>
                <a:lnTo>
                  <a:pt x="7592284" y="4676174"/>
                </a:lnTo>
                <a:lnTo>
                  <a:pt x="4050534" y="4676174"/>
                </a:lnTo>
                <a:close/>
                <a:moveTo>
                  <a:pt x="8092984" y="1"/>
                </a:moveTo>
                <a:lnTo>
                  <a:pt x="11634740" y="1"/>
                </a:lnTo>
                <a:lnTo>
                  <a:pt x="11634740" y="3546690"/>
                </a:lnTo>
                <a:lnTo>
                  <a:pt x="8092984" y="3546690"/>
                </a:lnTo>
                <a:close/>
                <a:moveTo>
                  <a:pt x="2" y="1"/>
                </a:moveTo>
                <a:lnTo>
                  <a:pt x="3541760" y="1"/>
                </a:lnTo>
                <a:lnTo>
                  <a:pt x="3541760" y="3546690"/>
                </a:lnTo>
                <a:lnTo>
                  <a:pt x="2" y="3546690"/>
                </a:lnTo>
                <a:close/>
                <a:moveTo>
                  <a:pt x="16194043" y="0"/>
                </a:moveTo>
                <a:lnTo>
                  <a:pt x="19735799" y="0"/>
                </a:lnTo>
                <a:lnTo>
                  <a:pt x="19735799" y="3546690"/>
                </a:lnTo>
                <a:lnTo>
                  <a:pt x="16194043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444188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928661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40123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953680" y="10729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95368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953680" y="91120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CA30AC-465D-411F-829F-4744F4D8AE2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2748847" y="21453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F2F8B1E-3E7A-4F60-9BAB-7DEF7F92825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06647" y="21453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D42215-4E17-44B3-B255-4DC95D75583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748847" y="74031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39E73-7B5A-4263-8F75-D9ADE00A6B6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8006647" y="74031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164058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941490" y="854471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427511" y="9574642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586807" y="9694931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4B671-04FB-4BF2-A3C9-AA2C3E69CA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283696" y="4189614"/>
            <a:ext cx="8362604" cy="5303520"/>
          </a:xfrm>
          <a:custGeom>
            <a:avLst/>
            <a:gdLst>
              <a:gd name="connsiteX0" fmla="*/ 0 w 8362604"/>
              <a:gd name="connsiteY0" fmla="*/ 0 h 5303520"/>
              <a:gd name="connsiteX1" fmla="*/ 8362604 w 8362604"/>
              <a:gd name="connsiteY1" fmla="*/ 0 h 5303520"/>
              <a:gd name="connsiteX2" fmla="*/ 8362604 w 8362604"/>
              <a:gd name="connsiteY2" fmla="*/ 5303520 h 5303520"/>
              <a:gd name="connsiteX3" fmla="*/ 0 w 8362604"/>
              <a:gd name="connsiteY3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2604" h="5303520">
                <a:moveTo>
                  <a:pt x="0" y="0"/>
                </a:moveTo>
                <a:lnTo>
                  <a:pt x="8362604" y="0"/>
                </a:lnTo>
                <a:lnTo>
                  <a:pt x="8362604" y="5303520"/>
                </a:lnTo>
                <a:lnTo>
                  <a:pt x="0" y="530352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607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43397" y="9766532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446949" y="9530140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1675" y="2535374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7759-49C9-4C8A-ADD7-C4B83131C49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081609" y="2505456"/>
            <a:ext cx="8091531" cy="7720070"/>
          </a:xfrm>
          <a:custGeom>
            <a:avLst/>
            <a:gdLst>
              <a:gd name="connsiteX0" fmla="*/ 2339357 w 4567458"/>
              <a:gd name="connsiteY0" fmla="*/ 76 h 4357778"/>
              <a:gd name="connsiteX1" fmla="*/ 3114959 w 4567458"/>
              <a:gd name="connsiteY1" fmla="*/ 590597 h 4357778"/>
              <a:gd name="connsiteX2" fmla="*/ 4397494 w 4567458"/>
              <a:gd name="connsiteY2" fmla="*/ 2961505 h 4357778"/>
              <a:gd name="connsiteX3" fmla="*/ 3555336 w 4567458"/>
              <a:gd name="connsiteY3" fmla="*/ 4357744 h 4357778"/>
              <a:gd name="connsiteX4" fmla="*/ 992809 w 4567458"/>
              <a:gd name="connsiteY4" fmla="*/ 4328688 h 4357778"/>
              <a:gd name="connsiteX5" fmla="*/ 187947 w 4567458"/>
              <a:gd name="connsiteY5" fmla="*/ 2922771 h 4357778"/>
              <a:gd name="connsiteX6" fmla="*/ 1548722 w 4567458"/>
              <a:gd name="connsiteY6" fmla="*/ 565839 h 4357778"/>
              <a:gd name="connsiteX7" fmla="*/ 2339357 w 4567458"/>
              <a:gd name="connsiteY7" fmla="*/ 76 h 43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7458" h="4357778">
                <a:moveTo>
                  <a:pt x="2339357" y="76"/>
                </a:moveTo>
                <a:cubicBezTo>
                  <a:pt x="2623179" y="4497"/>
                  <a:pt x="2904496" y="201633"/>
                  <a:pt x="3114959" y="590597"/>
                </a:cubicBezTo>
                <a:cubicBezTo>
                  <a:pt x="4397494" y="2961505"/>
                  <a:pt x="4397494" y="2961505"/>
                  <a:pt x="4397494" y="2961505"/>
                </a:cubicBezTo>
                <a:cubicBezTo>
                  <a:pt x="4814559" y="3737204"/>
                  <a:pt x="4437726" y="4363146"/>
                  <a:pt x="3555336" y="4357744"/>
                </a:cubicBezTo>
                <a:lnTo>
                  <a:pt x="992809" y="4328688"/>
                </a:lnTo>
                <a:cubicBezTo>
                  <a:pt x="108785" y="4317199"/>
                  <a:pt x="-253025" y="3686556"/>
                  <a:pt x="187947" y="2922771"/>
                </a:cubicBezTo>
                <a:cubicBezTo>
                  <a:pt x="1548722" y="565839"/>
                  <a:pt x="1548722" y="565839"/>
                  <a:pt x="1548722" y="565839"/>
                </a:cubicBezTo>
                <a:cubicBezTo>
                  <a:pt x="1769208" y="183947"/>
                  <a:pt x="2055536" y="-4346"/>
                  <a:pt x="2339357" y="76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1DB1B1-7F87-4CFE-86AB-6B8D234E28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85832" y="3108381"/>
            <a:ext cx="4323122" cy="6275498"/>
          </a:xfrm>
          <a:custGeom>
            <a:avLst/>
            <a:gdLst>
              <a:gd name="connsiteX0" fmla="*/ 0 w 4323122"/>
              <a:gd name="connsiteY0" fmla="*/ 0 h 6275498"/>
              <a:gd name="connsiteX1" fmla="*/ 4323122 w 4323122"/>
              <a:gd name="connsiteY1" fmla="*/ 0 h 6275498"/>
              <a:gd name="connsiteX2" fmla="*/ 4323122 w 4323122"/>
              <a:gd name="connsiteY2" fmla="*/ 6275498 h 6275498"/>
              <a:gd name="connsiteX3" fmla="*/ 0 w 4323122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6275498">
                <a:moveTo>
                  <a:pt x="0" y="0"/>
                </a:moveTo>
                <a:lnTo>
                  <a:pt x="4323122" y="0"/>
                </a:lnTo>
                <a:lnTo>
                  <a:pt x="4323122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A52F08-930C-4D0B-9F20-803E94BCFE7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032026" y="3108381"/>
            <a:ext cx="4323122" cy="3235368"/>
          </a:xfrm>
          <a:custGeom>
            <a:avLst/>
            <a:gdLst>
              <a:gd name="connsiteX0" fmla="*/ 0 w 4323122"/>
              <a:gd name="connsiteY0" fmla="*/ 0 h 3235368"/>
              <a:gd name="connsiteX1" fmla="*/ 4323122 w 4323122"/>
              <a:gd name="connsiteY1" fmla="*/ 0 h 3235368"/>
              <a:gd name="connsiteX2" fmla="*/ 4323122 w 4323122"/>
              <a:gd name="connsiteY2" fmla="*/ 3235368 h 3235368"/>
              <a:gd name="connsiteX3" fmla="*/ 0 w 4323122"/>
              <a:gd name="connsiteY3" fmla="*/ 3235368 h 32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3235368">
                <a:moveTo>
                  <a:pt x="0" y="0"/>
                </a:moveTo>
                <a:lnTo>
                  <a:pt x="4323122" y="0"/>
                </a:lnTo>
                <a:lnTo>
                  <a:pt x="4323122" y="3235368"/>
                </a:lnTo>
                <a:lnTo>
                  <a:pt x="0" y="323536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BB7F41-0305-484D-8D33-70AC6F00DCC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4678221" y="3108381"/>
            <a:ext cx="4323123" cy="6275498"/>
          </a:xfrm>
          <a:custGeom>
            <a:avLst/>
            <a:gdLst>
              <a:gd name="connsiteX0" fmla="*/ 0 w 4323123"/>
              <a:gd name="connsiteY0" fmla="*/ 0 h 6275498"/>
              <a:gd name="connsiteX1" fmla="*/ 4323123 w 4323123"/>
              <a:gd name="connsiteY1" fmla="*/ 0 h 6275498"/>
              <a:gd name="connsiteX2" fmla="*/ 4323123 w 4323123"/>
              <a:gd name="connsiteY2" fmla="*/ 6275498 h 6275498"/>
              <a:gd name="connsiteX3" fmla="*/ 0 w 4323123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3" h="6275498">
                <a:moveTo>
                  <a:pt x="0" y="0"/>
                </a:moveTo>
                <a:lnTo>
                  <a:pt x="4323123" y="0"/>
                </a:lnTo>
                <a:lnTo>
                  <a:pt x="4323123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4E8E28-E2C1-4152-A345-F2F5C1EBF29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2026" y="6666821"/>
            <a:ext cx="4323122" cy="4462577"/>
          </a:xfrm>
          <a:custGeom>
            <a:avLst/>
            <a:gdLst>
              <a:gd name="connsiteX0" fmla="*/ 0 w 4323122"/>
              <a:gd name="connsiteY0" fmla="*/ 0 h 4462577"/>
              <a:gd name="connsiteX1" fmla="*/ 4323122 w 4323122"/>
              <a:gd name="connsiteY1" fmla="*/ 0 h 4462577"/>
              <a:gd name="connsiteX2" fmla="*/ 4323122 w 4323122"/>
              <a:gd name="connsiteY2" fmla="*/ 4462577 h 4462577"/>
              <a:gd name="connsiteX3" fmla="*/ 0 w 4323122"/>
              <a:gd name="connsiteY3" fmla="*/ 4462577 h 44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4462577">
                <a:moveTo>
                  <a:pt x="0" y="0"/>
                </a:moveTo>
                <a:lnTo>
                  <a:pt x="4323122" y="0"/>
                </a:lnTo>
                <a:lnTo>
                  <a:pt x="4323122" y="4462577"/>
                </a:lnTo>
                <a:lnTo>
                  <a:pt x="0" y="446257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C8466-4D91-4081-9614-D54867AD45D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33319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7F9A3-6479-498F-A7BB-11A1850BAFB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0774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BAB1F9-7C8A-468F-82D4-DEFBACE1C6E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6988229" y="4219574"/>
            <a:ext cx="3542838" cy="5276850"/>
          </a:xfrm>
          <a:custGeom>
            <a:avLst/>
            <a:gdLst>
              <a:gd name="connsiteX0" fmla="*/ 209666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6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6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6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6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F420BA-1B7B-44F6-8DF9-6D1682186149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414135" y="3456419"/>
            <a:ext cx="3989259" cy="6803161"/>
          </a:xfrm>
          <a:custGeom>
            <a:avLst/>
            <a:gdLst>
              <a:gd name="connsiteX0" fmla="*/ 236084 w 3989259"/>
              <a:gd name="connsiteY0" fmla="*/ 0 h 6803161"/>
              <a:gd name="connsiteX1" fmla="*/ 3989258 w 3989259"/>
              <a:gd name="connsiteY1" fmla="*/ 0 h 6803161"/>
              <a:gd name="connsiteX2" fmla="*/ 3989259 w 3989259"/>
              <a:gd name="connsiteY2" fmla="*/ 6803161 h 6803161"/>
              <a:gd name="connsiteX3" fmla="*/ 236085 w 3989259"/>
              <a:gd name="connsiteY3" fmla="*/ 6803161 h 6803161"/>
              <a:gd name="connsiteX4" fmla="*/ 1 w 3989259"/>
              <a:gd name="connsiteY4" fmla="*/ 6567077 h 6803161"/>
              <a:gd name="connsiteX5" fmla="*/ 0 w 3989259"/>
              <a:gd name="connsiteY5" fmla="*/ 236084 h 6803161"/>
              <a:gd name="connsiteX6" fmla="*/ 236084 w 3989259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59" h="6803161">
                <a:moveTo>
                  <a:pt x="236084" y="0"/>
                </a:moveTo>
                <a:lnTo>
                  <a:pt x="3989258" y="0"/>
                </a:lnTo>
                <a:lnTo>
                  <a:pt x="3989259" y="6803161"/>
                </a:lnTo>
                <a:lnTo>
                  <a:pt x="236085" y="6803161"/>
                </a:lnTo>
                <a:cubicBezTo>
                  <a:pt x="105699" y="6803161"/>
                  <a:pt x="1" y="6697463"/>
                  <a:pt x="1" y="6567077"/>
                </a:cubicBezTo>
                <a:lnTo>
                  <a:pt x="0" y="236084"/>
                </a:lnTo>
                <a:cubicBezTo>
                  <a:pt x="0" y="105698"/>
                  <a:pt x="105698" y="0"/>
                  <a:pt x="23608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73F600-3C57-480A-8BA2-99E742B8E4CA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403393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3DFD88-9016-4C0A-AADC-CB2354FB87B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392651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E36069-3FA8-4810-B96A-21A25AE1ABD8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900993" y="3456419"/>
            <a:ext cx="3782260" cy="6803161"/>
          </a:xfrm>
          <a:custGeom>
            <a:avLst/>
            <a:gdLst>
              <a:gd name="connsiteX0" fmla="*/ 223834 w 3782260"/>
              <a:gd name="connsiteY0" fmla="*/ 0 h 6803161"/>
              <a:gd name="connsiteX1" fmla="*/ 3782260 w 3782260"/>
              <a:gd name="connsiteY1" fmla="*/ 0 h 6803161"/>
              <a:gd name="connsiteX2" fmla="*/ 3782260 w 3782260"/>
              <a:gd name="connsiteY2" fmla="*/ 6803161 h 6803161"/>
              <a:gd name="connsiteX3" fmla="*/ 223834 w 3782260"/>
              <a:gd name="connsiteY3" fmla="*/ 6803161 h 6803161"/>
              <a:gd name="connsiteX4" fmla="*/ 0 w 3782260"/>
              <a:gd name="connsiteY4" fmla="*/ 6579327 h 6803161"/>
              <a:gd name="connsiteX5" fmla="*/ 0 w 3782260"/>
              <a:gd name="connsiteY5" fmla="*/ 223834 h 6803161"/>
              <a:gd name="connsiteX6" fmla="*/ 223834 w 3782260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2260" h="6803161">
                <a:moveTo>
                  <a:pt x="223834" y="0"/>
                </a:moveTo>
                <a:lnTo>
                  <a:pt x="3782260" y="0"/>
                </a:lnTo>
                <a:lnTo>
                  <a:pt x="3782260" y="6803161"/>
                </a:lnTo>
                <a:lnTo>
                  <a:pt x="223834" y="6803161"/>
                </a:lnTo>
                <a:cubicBezTo>
                  <a:pt x="100214" y="6803161"/>
                  <a:pt x="0" y="6702947"/>
                  <a:pt x="0" y="6579327"/>
                </a:cubicBezTo>
                <a:lnTo>
                  <a:pt x="0" y="223834"/>
                </a:lnTo>
                <a:cubicBezTo>
                  <a:pt x="0" y="100213"/>
                  <a:pt x="100214" y="0"/>
                  <a:pt x="2238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0668B7-08DE-4125-BEA7-47E9BC9B357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981449" y="4551877"/>
            <a:ext cx="5695950" cy="7201972"/>
          </a:xfrm>
          <a:custGeom>
            <a:avLst/>
            <a:gdLst>
              <a:gd name="connsiteX0" fmla="*/ 0 w 5695950"/>
              <a:gd name="connsiteY0" fmla="*/ 0 h 7201972"/>
              <a:gd name="connsiteX1" fmla="*/ 5695950 w 5695950"/>
              <a:gd name="connsiteY1" fmla="*/ 0 h 7201972"/>
              <a:gd name="connsiteX2" fmla="*/ 5695950 w 5695950"/>
              <a:gd name="connsiteY2" fmla="*/ 7201972 h 7201972"/>
              <a:gd name="connsiteX3" fmla="*/ 0 w 5695950"/>
              <a:gd name="connsiteY3" fmla="*/ 7201972 h 72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7201972">
                <a:moveTo>
                  <a:pt x="0" y="0"/>
                </a:moveTo>
                <a:lnTo>
                  <a:pt x="5695950" y="0"/>
                </a:lnTo>
                <a:lnTo>
                  <a:pt x="5695950" y="7201972"/>
                </a:lnTo>
                <a:lnTo>
                  <a:pt x="0" y="720197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117012" y="2990850"/>
            <a:ext cx="6153150" cy="1072515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584362" y="0"/>
            <a:ext cx="6153150" cy="137160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13A180-F724-41FE-9C73-4938D5C7BB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9338" y="-312273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60CD4A-87FE-40AC-AFBD-D7F9C99F57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1220" y="2605709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1A87CAC-ECB9-4C53-BF71-04AECD02A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1220" y="-546159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FB88B6E-A732-40E0-97CA-F22AED92B6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338" y="7741244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3DDE8C-881D-4F96-B5B5-30317AE41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1220" y="1065922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6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1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24387175" cy="13716001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3689" y="1562100"/>
            <a:ext cx="21221700" cy="105537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4B5EFF-238C-40C8-BE5C-108DBD4C9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74211" y="5252854"/>
            <a:ext cx="9237556" cy="5860112"/>
          </a:xfrm>
          <a:custGeom>
            <a:avLst/>
            <a:gdLst>
              <a:gd name="connsiteX0" fmla="*/ 0 w 9237556"/>
              <a:gd name="connsiteY0" fmla="*/ 0 h 5860112"/>
              <a:gd name="connsiteX1" fmla="*/ 9237556 w 9237556"/>
              <a:gd name="connsiteY1" fmla="*/ 0 h 5860112"/>
              <a:gd name="connsiteX2" fmla="*/ 9237556 w 9237556"/>
              <a:gd name="connsiteY2" fmla="*/ 5860112 h 5860112"/>
              <a:gd name="connsiteX3" fmla="*/ 0 w 9237556"/>
              <a:gd name="connsiteY3" fmla="*/ 5860112 h 58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7556" h="5860112">
                <a:moveTo>
                  <a:pt x="0" y="0"/>
                </a:moveTo>
                <a:lnTo>
                  <a:pt x="9237556" y="0"/>
                </a:lnTo>
                <a:lnTo>
                  <a:pt x="9237556" y="5860112"/>
                </a:lnTo>
                <a:lnTo>
                  <a:pt x="0" y="58601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8B193-21A9-4911-ADF6-A6B0D3604D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3160" y="7517928"/>
            <a:ext cx="1979915" cy="4109092"/>
          </a:xfrm>
          <a:custGeom>
            <a:avLst/>
            <a:gdLst>
              <a:gd name="connsiteX0" fmla="*/ 237450 w 1979915"/>
              <a:gd name="connsiteY0" fmla="*/ 0 h 4109092"/>
              <a:gd name="connsiteX1" fmla="*/ 410300 w 1979915"/>
              <a:gd name="connsiteY1" fmla="*/ 0 h 4109092"/>
              <a:gd name="connsiteX2" fmla="*/ 445219 w 1979915"/>
              <a:gd name="connsiteY2" fmla="*/ 34956 h 4109092"/>
              <a:gd name="connsiteX3" fmla="*/ 572674 w 1979915"/>
              <a:gd name="connsiteY3" fmla="*/ 162546 h 4109092"/>
              <a:gd name="connsiteX4" fmla="*/ 1407241 w 1979915"/>
              <a:gd name="connsiteY4" fmla="*/ 162546 h 4109092"/>
              <a:gd name="connsiteX5" fmla="*/ 1534696 w 1979915"/>
              <a:gd name="connsiteY5" fmla="*/ 34956 h 4109092"/>
              <a:gd name="connsiteX6" fmla="*/ 1569615 w 1979915"/>
              <a:gd name="connsiteY6" fmla="*/ 0 h 4109092"/>
              <a:gd name="connsiteX7" fmla="*/ 1742465 w 1979915"/>
              <a:gd name="connsiteY7" fmla="*/ 0 h 4109092"/>
              <a:gd name="connsiteX8" fmla="*/ 1979915 w 1979915"/>
              <a:gd name="connsiteY8" fmla="*/ 239449 h 4109092"/>
              <a:gd name="connsiteX9" fmla="*/ 1979915 w 1979915"/>
              <a:gd name="connsiteY9" fmla="*/ 3869643 h 4109092"/>
              <a:gd name="connsiteX10" fmla="*/ 1742465 w 1979915"/>
              <a:gd name="connsiteY10" fmla="*/ 4109092 h 4109092"/>
              <a:gd name="connsiteX11" fmla="*/ 237450 w 1979915"/>
              <a:gd name="connsiteY11" fmla="*/ 4109092 h 4109092"/>
              <a:gd name="connsiteX12" fmla="*/ 0 w 1979915"/>
              <a:gd name="connsiteY12" fmla="*/ 3869643 h 4109092"/>
              <a:gd name="connsiteX13" fmla="*/ 0 w 1979915"/>
              <a:gd name="connsiteY13" fmla="*/ 239449 h 4109092"/>
              <a:gd name="connsiteX14" fmla="*/ 237450 w 1979915"/>
              <a:gd name="connsiteY14" fmla="*/ 0 h 410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915" h="4109092">
                <a:moveTo>
                  <a:pt x="237450" y="0"/>
                </a:moveTo>
                <a:cubicBezTo>
                  <a:pt x="237450" y="0"/>
                  <a:pt x="237450" y="0"/>
                  <a:pt x="410300" y="0"/>
                </a:cubicBezTo>
                <a:cubicBezTo>
                  <a:pt x="429506" y="0"/>
                  <a:pt x="445219" y="15730"/>
                  <a:pt x="445219" y="34956"/>
                </a:cubicBezTo>
                <a:cubicBezTo>
                  <a:pt x="445219" y="106616"/>
                  <a:pt x="501090" y="162546"/>
                  <a:pt x="572674" y="162546"/>
                </a:cubicBezTo>
                <a:cubicBezTo>
                  <a:pt x="572674" y="162546"/>
                  <a:pt x="572674" y="162546"/>
                  <a:pt x="1407241" y="162546"/>
                </a:cubicBezTo>
                <a:cubicBezTo>
                  <a:pt x="1477080" y="162546"/>
                  <a:pt x="1534696" y="106616"/>
                  <a:pt x="1534696" y="34956"/>
                </a:cubicBezTo>
                <a:cubicBezTo>
                  <a:pt x="1534696" y="15730"/>
                  <a:pt x="1550410" y="0"/>
                  <a:pt x="1569615" y="0"/>
                </a:cubicBezTo>
                <a:cubicBezTo>
                  <a:pt x="1569615" y="0"/>
                  <a:pt x="1569615" y="0"/>
                  <a:pt x="1742465" y="0"/>
                </a:cubicBezTo>
                <a:cubicBezTo>
                  <a:pt x="1873412" y="0"/>
                  <a:pt x="1978169" y="106616"/>
                  <a:pt x="1979915" y="239449"/>
                </a:cubicBezTo>
                <a:cubicBezTo>
                  <a:pt x="1979915" y="239449"/>
                  <a:pt x="1979915" y="239449"/>
                  <a:pt x="1979915" y="3869643"/>
                </a:cubicBezTo>
                <a:cubicBezTo>
                  <a:pt x="1978169" y="4002476"/>
                  <a:pt x="1873412" y="4109092"/>
                  <a:pt x="1742465" y="4109092"/>
                </a:cubicBezTo>
                <a:cubicBezTo>
                  <a:pt x="1742465" y="4109092"/>
                  <a:pt x="1742465" y="4109092"/>
                  <a:pt x="237450" y="4109092"/>
                </a:cubicBezTo>
                <a:cubicBezTo>
                  <a:pt x="106503" y="4109092"/>
                  <a:pt x="0" y="4000728"/>
                  <a:pt x="0" y="3869643"/>
                </a:cubicBezTo>
                <a:cubicBezTo>
                  <a:pt x="0" y="3869643"/>
                  <a:pt x="0" y="3869643"/>
                  <a:pt x="0" y="239449"/>
                </a:cubicBezTo>
                <a:cubicBezTo>
                  <a:pt x="0" y="108364"/>
                  <a:pt x="106503" y="0"/>
                  <a:pt x="23745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12EAB8-FC4C-4BF1-ABD1-C6F7F35FB7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24551" y="6612632"/>
            <a:ext cx="3535696" cy="4763562"/>
          </a:xfrm>
          <a:custGeom>
            <a:avLst/>
            <a:gdLst>
              <a:gd name="connsiteX0" fmla="*/ 0 w 3535696"/>
              <a:gd name="connsiteY0" fmla="*/ 0 h 4763562"/>
              <a:gd name="connsiteX1" fmla="*/ 3535696 w 3535696"/>
              <a:gd name="connsiteY1" fmla="*/ 0 h 4763562"/>
              <a:gd name="connsiteX2" fmla="*/ 3535696 w 3535696"/>
              <a:gd name="connsiteY2" fmla="*/ 4763562 h 4763562"/>
              <a:gd name="connsiteX3" fmla="*/ 0 w 3535696"/>
              <a:gd name="connsiteY3" fmla="*/ 4763562 h 476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5696" h="4763562">
                <a:moveTo>
                  <a:pt x="0" y="0"/>
                </a:moveTo>
                <a:lnTo>
                  <a:pt x="3535696" y="0"/>
                </a:lnTo>
                <a:lnTo>
                  <a:pt x="3535696" y="4763562"/>
                </a:lnTo>
                <a:lnTo>
                  <a:pt x="0" y="476356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0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BF66C0-0EAC-492F-A28F-DB86D5A3AC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978" y="3059156"/>
            <a:ext cx="6835203" cy="14185700"/>
          </a:xfrm>
          <a:custGeom>
            <a:avLst/>
            <a:gdLst>
              <a:gd name="connsiteX0" fmla="*/ 819742 w 6835203"/>
              <a:gd name="connsiteY0" fmla="*/ 0 h 14185700"/>
              <a:gd name="connsiteX1" fmla="*/ 1416466 w 6835203"/>
              <a:gd name="connsiteY1" fmla="*/ 0 h 14185700"/>
              <a:gd name="connsiteX2" fmla="*/ 1537016 w 6835203"/>
              <a:gd name="connsiteY2" fmla="*/ 120678 h 14185700"/>
              <a:gd name="connsiteX3" fmla="*/ 1977025 w 6835203"/>
              <a:gd name="connsiteY3" fmla="*/ 561153 h 14185700"/>
              <a:gd name="connsiteX4" fmla="*/ 4858178 w 6835203"/>
              <a:gd name="connsiteY4" fmla="*/ 561153 h 14185700"/>
              <a:gd name="connsiteX5" fmla="*/ 5298186 w 6835203"/>
              <a:gd name="connsiteY5" fmla="*/ 120678 h 14185700"/>
              <a:gd name="connsiteX6" fmla="*/ 5418737 w 6835203"/>
              <a:gd name="connsiteY6" fmla="*/ 0 h 14185700"/>
              <a:gd name="connsiteX7" fmla="*/ 6015461 w 6835203"/>
              <a:gd name="connsiteY7" fmla="*/ 0 h 14185700"/>
              <a:gd name="connsiteX8" fmla="*/ 6835203 w 6835203"/>
              <a:gd name="connsiteY8" fmla="*/ 826644 h 14185700"/>
              <a:gd name="connsiteX9" fmla="*/ 6835203 w 6835203"/>
              <a:gd name="connsiteY9" fmla="*/ 13359055 h 14185700"/>
              <a:gd name="connsiteX10" fmla="*/ 6015461 w 6835203"/>
              <a:gd name="connsiteY10" fmla="*/ 14185700 h 14185700"/>
              <a:gd name="connsiteX11" fmla="*/ 819742 w 6835203"/>
              <a:gd name="connsiteY11" fmla="*/ 14185700 h 14185700"/>
              <a:gd name="connsiteX12" fmla="*/ 0 w 6835203"/>
              <a:gd name="connsiteY12" fmla="*/ 13359055 h 14185700"/>
              <a:gd name="connsiteX13" fmla="*/ 0 w 6835203"/>
              <a:gd name="connsiteY13" fmla="*/ 826644 h 14185700"/>
              <a:gd name="connsiteX14" fmla="*/ 819742 w 6835203"/>
              <a:gd name="connsiteY14" fmla="*/ 0 h 1418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35203" h="14185700">
                <a:moveTo>
                  <a:pt x="819742" y="0"/>
                </a:moveTo>
                <a:cubicBezTo>
                  <a:pt x="819742" y="0"/>
                  <a:pt x="819742" y="0"/>
                  <a:pt x="1416466" y="0"/>
                </a:cubicBezTo>
                <a:cubicBezTo>
                  <a:pt x="1482769" y="0"/>
                  <a:pt x="1537016" y="54305"/>
                  <a:pt x="1537016" y="120678"/>
                </a:cubicBezTo>
                <a:cubicBezTo>
                  <a:pt x="1537016" y="368068"/>
                  <a:pt x="1729897" y="561153"/>
                  <a:pt x="1977025" y="561153"/>
                </a:cubicBezTo>
                <a:cubicBezTo>
                  <a:pt x="1977025" y="561153"/>
                  <a:pt x="1977025" y="561153"/>
                  <a:pt x="4858178" y="561153"/>
                </a:cubicBezTo>
                <a:cubicBezTo>
                  <a:pt x="5099278" y="561153"/>
                  <a:pt x="5298186" y="368068"/>
                  <a:pt x="5298186" y="120678"/>
                </a:cubicBezTo>
                <a:cubicBezTo>
                  <a:pt x="5298186" y="54305"/>
                  <a:pt x="5352434" y="0"/>
                  <a:pt x="5418737" y="0"/>
                </a:cubicBezTo>
                <a:cubicBezTo>
                  <a:pt x="5418737" y="0"/>
                  <a:pt x="5418737" y="0"/>
                  <a:pt x="6015461" y="0"/>
                </a:cubicBezTo>
                <a:cubicBezTo>
                  <a:pt x="6467524" y="0"/>
                  <a:pt x="6829176" y="368068"/>
                  <a:pt x="6835203" y="826644"/>
                </a:cubicBezTo>
                <a:cubicBezTo>
                  <a:pt x="6835203" y="826644"/>
                  <a:pt x="6835203" y="826644"/>
                  <a:pt x="6835203" y="13359055"/>
                </a:cubicBezTo>
                <a:cubicBezTo>
                  <a:pt x="6829176" y="13817632"/>
                  <a:pt x="6467524" y="14185700"/>
                  <a:pt x="6015461" y="14185700"/>
                </a:cubicBezTo>
                <a:cubicBezTo>
                  <a:pt x="6015461" y="14185700"/>
                  <a:pt x="6015461" y="14185700"/>
                  <a:pt x="819742" y="14185700"/>
                </a:cubicBezTo>
                <a:cubicBezTo>
                  <a:pt x="367678" y="14185700"/>
                  <a:pt x="0" y="13811596"/>
                  <a:pt x="0" y="13359055"/>
                </a:cubicBezTo>
                <a:cubicBezTo>
                  <a:pt x="0" y="13359055"/>
                  <a:pt x="0" y="13359055"/>
                  <a:pt x="0" y="826644"/>
                </a:cubicBezTo>
                <a:cubicBezTo>
                  <a:pt x="0" y="374102"/>
                  <a:pt x="367678" y="0"/>
                  <a:pt x="819742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8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B259CB-2195-4F6E-9097-B58EE3CF04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85611" y="4453516"/>
            <a:ext cx="17647188" cy="10541292"/>
          </a:xfrm>
          <a:custGeom>
            <a:avLst/>
            <a:gdLst>
              <a:gd name="connsiteX0" fmla="*/ 0 w 17647188"/>
              <a:gd name="connsiteY0" fmla="*/ 0 h 10541292"/>
              <a:gd name="connsiteX1" fmla="*/ 17647188 w 17647188"/>
              <a:gd name="connsiteY1" fmla="*/ 0 h 10541292"/>
              <a:gd name="connsiteX2" fmla="*/ 17647188 w 17647188"/>
              <a:gd name="connsiteY2" fmla="*/ 10541292 h 10541292"/>
              <a:gd name="connsiteX3" fmla="*/ 0 w 17647188"/>
              <a:gd name="connsiteY3" fmla="*/ 10541292 h 10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188" h="10541292">
                <a:moveTo>
                  <a:pt x="0" y="0"/>
                </a:moveTo>
                <a:lnTo>
                  <a:pt x="17647188" y="0"/>
                </a:lnTo>
                <a:lnTo>
                  <a:pt x="17647188" y="10541292"/>
                </a:lnTo>
                <a:lnTo>
                  <a:pt x="0" y="105412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EADC5E-6949-4E34-8F9C-B5ED064D95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79164" y="5567424"/>
            <a:ext cx="4097155" cy="8505228"/>
          </a:xfrm>
          <a:custGeom>
            <a:avLst/>
            <a:gdLst>
              <a:gd name="connsiteX0" fmla="*/ 491457 w 4097155"/>
              <a:gd name="connsiteY0" fmla="*/ 0 h 8505228"/>
              <a:gd name="connsiteX1" fmla="*/ 847688 w 4097155"/>
              <a:gd name="connsiteY1" fmla="*/ 0 h 8505228"/>
              <a:gd name="connsiteX2" fmla="*/ 920346 w 4097155"/>
              <a:gd name="connsiteY2" fmla="*/ 73444 h 8505228"/>
              <a:gd name="connsiteX3" fmla="*/ 1182725 w 4097155"/>
              <a:gd name="connsiteY3" fmla="*/ 338658 h 8505228"/>
              <a:gd name="connsiteX4" fmla="*/ 2912412 w 4097155"/>
              <a:gd name="connsiteY4" fmla="*/ 338658 h 8505228"/>
              <a:gd name="connsiteX5" fmla="*/ 3174791 w 4097155"/>
              <a:gd name="connsiteY5" fmla="*/ 73444 h 8505228"/>
              <a:gd name="connsiteX6" fmla="*/ 3247449 w 4097155"/>
              <a:gd name="connsiteY6" fmla="*/ 0 h 8505228"/>
              <a:gd name="connsiteX7" fmla="*/ 3604689 w 4097155"/>
              <a:gd name="connsiteY7" fmla="*/ 0 h 8505228"/>
              <a:gd name="connsiteX8" fmla="*/ 4097155 w 4097155"/>
              <a:gd name="connsiteY8" fmla="*/ 494727 h 8505228"/>
              <a:gd name="connsiteX9" fmla="*/ 4097155 w 4097155"/>
              <a:gd name="connsiteY9" fmla="*/ 8010502 h 8505228"/>
              <a:gd name="connsiteX10" fmla="*/ 3604689 w 4097155"/>
              <a:gd name="connsiteY10" fmla="*/ 8505228 h 8505228"/>
              <a:gd name="connsiteX11" fmla="*/ 491457 w 4097155"/>
              <a:gd name="connsiteY11" fmla="*/ 8505228 h 8505228"/>
              <a:gd name="connsiteX12" fmla="*/ 0 w 4097155"/>
              <a:gd name="connsiteY12" fmla="*/ 8008462 h 8505228"/>
              <a:gd name="connsiteX13" fmla="*/ 0 w 4097155"/>
              <a:gd name="connsiteY13" fmla="*/ 497788 h 8505228"/>
              <a:gd name="connsiteX14" fmla="*/ 491457 w 4097155"/>
              <a:gd name="connsiteY14" fmla="*/ 0 h 8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97155" h="8505228">
                <a:moveTo>
                  <a:pt x="491457" y="0"/>
                </a:moveTo>
                <a:cubicBezTo>
                  <a:pt x="491457" y="0"/>
                  <a:pt x="491457" y="0"/>
                  <a:pt x="847688" y="0"/>
                </a:cubicBezTo>
                <a:cubicBezTo>
                  <a:pt x="888053" y="0"/>
                  <a:pt x="920346" y="33662"/>
                  <a:pt x="920346" y="73444"/>
                </a:cubicBezTo>
                <a:cubicBezTo>
                  <a:pt x="920346" y="220332"/>
                  <a:pt x="1037407" y="338658"/>
                  <a:pt x="1182725" y="338658"/>
                </a:cubicBezTo>
                <a:cubicBezTo>
                  <a:pt x="1182725" y="338658"/>
                  <a:pt x="1182725" y="338658"/>
                  <a:pt x="2912412" y="338658"/>
                </a:cubicBezTo>
                <a:cubicBezTo>
                  <a:pt x="3057728" y="338658"/>
                  <a:pt x="3174791" y="220332"/>
                  <a:pt x="3174791" y="73444"/>
                </a:cubicBezTo>
                <a:cubicBezTo>
                  <a:pt x="3174791" y="33662"/>
                  <a:pt x="3208093" y="0"/>
                  <a:pt x="3247449" y="0"/>
                </a:cubicBezTo>
                <a:cubicBezTo>
                  <a:pt x="3247449" y="0"/>
                  <a:pt x="3247449" y="0"/>
                  <a:pt x="3604689" y="0"/>
                </a:cubicBezTo>
                <a:cubicBezTo>
                  <a:pt x="3875141" y="0"/>
                  <a:pt x="4095137" y="221352"/>
                  <a:pt x="4097155" y="494727"/>
                </a:cubicBezTo>
                <a:cubicBezTo>
                  <a:pt x="4097155" y="494727"/>
                  <a:pt x="4097155" y="494727"/>
                  <a:pt x="4097155" y="8010502"/>
                </a:cubicBezTo>
                <a:cubicBezTo>
                  <a:pt x="4095137" y="8283876"/>
                  <a:pt x="3875141" y="8505228"/>
                  <a:pt x="3604689" y="8505228"/>
                </a:cubicBezTo>
                <a:cubicBezTo>
                  <a:pt x="3604689" y="8505228"/>
                  <a:pt x="3604689" y="8505228"/>
                  <a:pt x="491457" y="8505228"/>
                </a:cubicBezTo>
                <a:cubicBezTo>
                  <a:pt x="219995" y="8505228"/>
                  <a:pt x="0" y="8282856"/>
                  <a:pt x="0" y="8008462"/>
                </a:cubicBezTo>
                <a:cubicBezTo>
                  <a:pt x="0" y="8008462"/>
                  <a:pt x="0" y="8008462"/>
                  <a:pt x="0" y="497788"/>
                </a:cubicBezTo>
                <a:cubicBezTo>
                  <a:pt x="0" y="223391"/>
                  <a:pt x="219995" y="0"/>
                  <a:pt x="491457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8036E25-B8DE-4A4F-92C9-8B174C4095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8000000">
            <a:off x="2589446" y="5616055"/>
            <a:ext cx="10912599" cy="14702293"/>
          </a:xfrm>
          <a:custGeom>
            <a:avLst/>
            <a:gdLst>
              <a:gd name="connsiteX0" fmla="*/ 10912598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8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6CDAD3-6FA8-4842-8F92-9C214B8F2C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8000000">
            <a:off x="12457345" y="-4061345"/>
            <a:ext cx="10912599" cy="14702293"/>
          </a:xfrm>
          <a:custGeom>
            <a:avLst/>
            <a:gdLst>
              <a:gd name="connsiteX0" fmla="*/ 10912599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9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54007A4B-E846-4041-B98F-32177C9A5E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86342" y="7683987"/>
            <a:ext cx="13978047" cy="10323409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916D3A-D31D-422A-A6C2-665376B1BA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7" y="0"/>
            <a:ext cx="10629901" cy="13716000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726" r:id="rId2"/>
    <p:sldLayoutId id="2147483725" r:id="rId3"/>
    <p:sldLayoutId id="2147483724" r:id="rId4"/>
    <p:sldLayoutId id="2147483723" r:id="rId5"/>
    <p:sldLayoutId id="2147483721" r:id="rId6"/>
    <p:sldLayoutId id="2147483722" r:id="rId7"/>
    <p:sldLayoutId id="2147483720" r:id="rId8"/>
    <p:sldLayoutId id="2147483719" r:id="rId9"/>
    <p:sldLayoutId id="2147483717" r:id="rId10"/>
    <p:sldLayoutId id="2147483718" r:id="rId11"/>
    <p:sldLayoutId id="2147483716" r:id="rId12"/>
    <p:sldLayoutId id="2147483715" r:id="rId13"/>
    <p:sldLayoutId id="2147483713" r:id="rId14"/>
    <p:sldLayoutId id="2147483714" r:id="rId15"/>
    <p:sldLayoutId id="2147483711" r:id="rId16"/>
    <p:sldLayoutId id="2147483712" r:id="rId17"/>
    <p:sldLayoutId id="2147483710" r:id="rId18"/>
    <p:sldLayoutId id="2147483705" r:id="rId19"/>
    <p:sldLayoutId id="2147483706" r:id="rId20"/>
    <p:sldLayoutId id="2147483704" r:id="rId21"/>
    <p:sldLayoutId id="2147483702" r:id="rId22"/>
    <p:sldLayoutId id="2147483699" r:id="rId23"/>
    <p:sldLayoutId id="2147483698" r:id="rId24"/>
    <p:sldLayoutId id="2147483697" r:id="rId25"/>
    <p:sldLayoutId id="2147483693" r:id="rId26"/>
    <p:sldLayoutId id="2147483694" r:id="rId27"/>
    <p:sldLayoutId id="2147483696" r:id="rId28"/>
    <p:sldLayoutId id="214748372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 userDrawn="1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1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bdurrahman5.medium.com/aspire-to-inspire-before-you-expire-9e43375e08f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thesparksfoundationsingapore.org/" TargetMode="External"/><Relationship Id="rId5" Type="http://schemas.openxmlformats.org/officeDocument/2006/relationships/hyperlink" Target="http://www.linkedin.com/in/abdurrahman-163a63127" TargetMode="External"/><Relationship Id="rId4" Type="http://schemas.openxmlformats.org/officeDocument/2006/relationships/hyperlink" Target="https://github.com/abdurrahmanKhan/Internship-TS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3372BDA-7B48-4B8E-85AD-39E8A07046AB}"/>
              </a:ext>
            </a:extLst>
          </p:cNvPr>
          <p:cNvSpPr/>
          <p:nvPr/>
        </p:nvSpPr>
        <p:spPr>
          <a:xfrm>
            <a:off x="16784314" y="6963630"/>
            <a:ext cx="559816" cy="5656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199B5FA-24FE-4E45-A1B5-B7A7424146F1}"/>
              </a:ext>
            </a:extLst>
          </p:cNvPr>
          <p:cNvSpPr/>
          <p:nvPr/>
        </p:nvSpPr>
        <p:spPr>
          <a:xfrm>
            <a:off x="15587919" y="5547236"/>
            <a:ext cx="569336" cy="7492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86998E-073A-4E8B-A666-D091A767B9FE}"/>
              </a:ext>
            </a:extLst>
          </p:cNvPr>
          <p:cNvSpPr/>
          <p:nvPr/>
        </p:nvSpPr>
        <p:spPr>
          <a:xfrm>
            <a:off x="16090996" y="3261236"/>
            <a:ext cx="763547" cy="10454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 38">
            <a:extLst>
              <a:ext uri="{FF2B5EF4-FFF2-40B4-BE49-F238E27FC236}">
                <a16:creationId xmlns:a16="http://schemas.microsoft.com/office/drawing/2014/main" id="{536F0C6B-30C3-42D1-8D6E-8B66722DD7ED}"/>
              </a:ext>
            </a:extLst>
          </p:cNvPr>
          <p:cNvSpPr>
            <a:spLocks/>
          </p:cNvSpPr>
          <p:nvPr/>
        </p:nvSpPr>
        <p:spPr bwMode="auto">
          <a:xfrm>
            <a:off x="15328580" y="10953875"/>
            <a:ext cx="2274887" cy="3794512"/>
          </a:xfrm>
          <a:custGeom>
            <a:avLst/>
            <a:gdLst>
              <a:gd name="T0" fmla="*/ 252 w 284"/>
              <a:gd name="T1" fmla="*/ 25 h 477"/>
              <a:gd name="T2" fmla="*/ 221 w 284"/>
              <a:gd name="T3" fmla="*/ 40 h 477"/>
              <a:gd name="T4" fmla="*/ 182 w 284"/>
              <a:gd name="T5" fmla="*/ 0 h 477"/>
              <a:gd name="T6" fmla="*/ 142 w 284"/>
              <a:gd name="T7" fmla="*/ 40 h 477"/>
              <a:gd name="T8" fmla="*/ 103 w 284"/>
              <a:gd name="T9" fmla="*/ 0 h 477"/>
              <a:gd name="T10" fmla="*/ 63 w 284"/>
              <a:gd name="T11" fmla="*/ 40 h 477"/>
              <a:gd name="T12" fmla="*/ 32 w 284"/>
              <a:gd name="T13" fmla="*/ 25 h 477"/>
              <a:gd name="T14" fmla="*/ 0 w 284"/>
              <a:gd name="T15" fmla="*/ 25 h 477"/>
              <a:gd name="T16" fmla="*/ 0 w 284"/>
              <a:gd name="T17" fmla="*/ 477 h 477"/>
              <a:gd name="T18" fmla="*/ 284 w 284"/>
              <a:gd name="T19" fmla="*/ 477 h 477"/>
              <a:gd name="T20" fmla="*/ 284 w 284"/>
              <a:gd name="T21" fmla="*/ 25 h 477"/>
              <a:gd name="T22" fmla="*/ 252 w 284"/>
              <a:gd name="T23" fmla="*/ 25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477">
                <a:moveTo>
                  <a:pt x="252" y="25"/>
                </a:moveTo>
                <a:cubicBezTo>
                  <a:pt x="245" y="34"/>
                  <a:pt x="234" y="40"/>
                  <a:pt x="221" y="40"/>
                </a:cubicBezTo>
                <a:cubicBezTo>
                  <a:pt x="199" y="40"/>
                  <a:pt x="182" y="22"/>
                  <a:pt x="182" y="0"/>
                </a:cubicBezTo>
                <a:cubicBezTo>
                  <a:pt x="182" y="22"/>
                  <a:pt x="164" y="40"/>
                  <a:pt x="142" y="40"/>
                </a:cubicBezTo>
                <a:cubicBezTo>
                  <a:pt x="120" y="40"/>
                  <a:pt x="103" y="22"/>
                  <a:pt x="103" y="0"/>
                </a:cubicBezTo>
                <a:cubicBezTo>
                  <a:pt x="103" y="22"/>
                  <a:pt x="85" y="40"/>
                  <a:pt x="63" y="40"/>
                </a:cubicBezTo>
                <a:cubicBezTo>
                  <a:pt x="51" y="40"/>
                  <a:pt x="39" y="34"/>
                  <a:pt x="32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7"/>
                  <a:pt x="0" y="477"/>
                  <a:pt x="0" y="477"/>
                </a:cubicBezTo>
                <a:cubicBezTo>
                  <a:pt x="284" y="477"/>
                  <a:pt x="284" y="477"/>
                  <a:pt x="284" y="477"/>
                </a:cubicBezTo>
                <a:cubicBezTo>
                  <a:pt x="284" y="25"/>
                  <a:pt x="284" y="25"/>
                  <a:pt x="284" y="25"/>
                </a:cubicBezTo>
                <a:lnTo>
                  <a:pt x="252" y="25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6675166A-E98D-4D09-B23E-BFCE76AF4931}"/>
              </a:ext>
            </a:extLst>
          </p:cNvPr>
          <p:cNvGrpSpPr/>
          <p:nvPr/>
        </p:nvGrpSpPr>
        <p:grpSpPr>
          <a:xfrm>
            <a:off x="11808768" y="4140805"/>
            <a:ext cx="3901020" cy="2654319"/>
            <a:chOff x="9601104" y="4140805"/>
            <a:chExt cx="3901020" cy="265431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7C95782-60C6-4D77-8AA5-544E6F1450B3}"/>
                </a:ext>
              </a:extLst>
            </p:cNvPr>
            <p:cNvSpPr/>
            <p:nvPr/>
          </p:nvSpPr>
          <p:spPr>
            <a:xfrm>
              <a:off x="9985942" y="5024788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dt-business-03" panose="02000509000000000000" pitchFamily="49" charset="0"/>
                </a:rPr>
                <a:t>I</a:t>
              </a:r>
            </a:p>
          </p:txBody>
        </p:sp>
        <p:cxnSp>
          <p:nvCxnSpPr>
            <p:cNvPr id="4114" name="Straight Connector 4113">
              <a:extLst>
                <a:ext uri="{FF2B5EF4-FFF2-40B4-BE49-F238E27FC236}">
                  <a16:creationId xmlns:a16="http://schemas.microsoft.com/office/drawing/2014/main" id="{6F5E9EBA-BBBB-480F-A1E4-68C5746831AE}"/>
                </a:ext>
              </a:extLst>
            </p:cNvPr>
            <p:cNvCxnSpPr>
              <a:cxnSpLocks/>
              <a:stCxn id="52" idx="6"/>
              <a:endCxn id="4112" idx="0"/>
            </p:cNvCxnSpPr>
            <p:nvPr/>
          </p:nvCxnSpPr>
          <p:spPr>
            <a:xfrm flipV="1">
              <a:off x="11030839" y="5547236"/>
              <a:ext cx="2340006" cy="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02A48A-6FA0-4EE9-B792-F67FF125105D}"/>
                </a:ext>
              </a:extLst>
            </p:cNvPr>
            <p:cNvSpPr txBox="1"/>
            <p:nvPr/>
          </p:nvSpPr>
          <p:spPr>
            <a:xfrm>
              <a:off x="9601104" y="6087238"/>
              <a:ext cx="3901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dirty="0"/>
                <a:t>an idea that has been transformed into practical reality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AA773C-E8E7-442D-83B9-F032D703457D}"/>
                </a:ext>
              </a:extLst>
            </p:cNvPr>
            <p:cNvSpPr txBox="1"/>
            <p:nvPr/>
          </p:nvSpPr>
          <p:spPr>
            <a:xfrm>
              <a:off x="10147718" y="4140805"/>
              <a:ext cx="3150221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Innovate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68040A-E532-44CA-B643-1FACB15F739D}"/>
              </a:ext>
            </a:extLst>
          </p:cNvPr>
          <p:cNvGrpSpPr/>
          <p:nvPr/>
        </p:nvGrpSpPr>
        <p:grpSpPr>
          <a:xfrm>
            <a:off x="17107728" y="5719624"/>
            <a:ext cx="4506995" cy="2350919"/>
            <a:chOff x="15372014" y="5719624"/>
            <a:chExt cx="4506995" cy="2350919"/>
          </a:xfrm>
        </p:grpSpPr>
        <p:grpSp>
          <p:nvGrpSpPr>
            <p:cNvPr id="4121" name="Group 4120">
              <a:extLst>
                <a:ext uri="{FF2B5EF4-FFF2-40B4-BE49-F238E27FC236}">
                  <a16:creationId xmlns:a16="http://schemas.microsoft.com/office/drawing/2014/main" id="{545D19A7-E0FB-4649-96B3-1B0FF368AC60}"/>
                </a:ext>
              </a:extLst>
            </p:cNvPr>
            <p:cNvGrpSpPr/>
            <p:nvPr/>
          </p:nvGrpSpPr>
          <p:grpSpPr>
            <a:xfrm>
              <a:off x="15372014" y="6441181"/>
              <a:ext cx="4175097" cy="1044897"/>
              <a:chOff x="16038791" y="5384506"/>
              <a:chExt cx="4175097" cy="104489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9FD8C52-684C-4006-B90E-7C50D5FE5012}"/>
                  </a:ext>
                </a:extLst>
              </p:cNvPr>
              <p:cNvSpPr/>
              <p:nvPr/>
            </p:nvSpPr>
            <p:spPr>
              <a:xfrm flipH="1">
                <a:off x="19168991" y="5384506"/>
                <a:ext cx="1044897" cy="1044897"/>
              </a:xfrm>
              <a:prstGeom prst="ellipse">
                <a:avLst/>
              </a:prstGeom>
              <a:solidFill>
                <a:schemeClr val="accent3"/>
              </a:solidFill>
              <a:ln w="88900">
                <a:solidFill>
                  <a:schemeClr val="accent1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FFFF"/>
                    </a:solidFill>
                    <a:latin typeface="dt-business-03" panose="02000509000000000000" pitchFamily="49" charset="0"/>
                  </a:rPr>
                  <a:t>I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CB4D8F-A080-4920-AD5E-76623483DCDA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H="1">
                <a:off x="16038791" y="5906955"/>
                <a:ext cx="3130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F4159E-440B-4CC6-946C-600DB915C8AB}"/>
                </a:ext>
              </a:extLst>
            </p:cNvPr>
            <p:cNvSpPr txBox="1"/>
            <p:nvPr/>
          </p:nvSpPr>
          <p:spPr>
            <a:xfrm flipH="1">
              <a:off x="15798953" y="7424212"/>
              <a:ext cx="3604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blend into a functioning or unified whole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89913E-9FD0-4392-BB3F-F2901BE3C98C}"/>
                </a:ext>
              </a:extLst>
            </p:cNvPr>
            <p:cNvSpPr txBox="1"/>
            <p:nvPr/>
          </p:nvSpPr>
          <p:spPr>
            <a:xfrm flipH="1">
              <a:off x="16645431" y="5719624"/>
              <a:ext cx="3233578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Integrate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A7FCE4-399E-4060-91D9-A829DBAC3174}"/>
              </a:ext>
            </a:extLst>
          </p:cNvPr>
          <p:cNvGrpSpPr/>
          <p:nvPr/>
        </p:nvGrpSpPr>
        <p:grpSpPr>
          <a:xfrm>
            <a:off x="16412995" y="2051140"/>
            <a:ext cx="4150931" cy="2443608"/>
            <a:chOff x="16703562" y="61274"/>
            <a:chExt cx="4150931" cy="244360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DE29F2-CBD5-4AD3-9F51-7F4928C8D5A4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H="1">
              <a:off x="16703562" y="1283366"/>
              <a:ext cx="310603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7B07E14-002C-4633-882F-59800193924A}"/>
                </a:ext>
              </a:extLst>
            </p:cNvPr>
            <p:cNvSpPr/>
            <p:nvPr/>
          </p:nvSpPr>
          <p:spPr>
            <a:xfrm flipH="1">
              <a:off x="19809596" y="760917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dt-business-03" panose="02000509000000000000" pitchFamily="49" charset="0"/>
                </a:rPr>
                <a:t>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6B000C-CBBE-4C33-9156-FB671CF65D0C}"/>
                </a:ext>
              </a:extLst>
            </p:cNvPr>
            <p:cNvSpPr txBox="1"/>
            <p:nvPr/>
          </p:nvSpPr>
          <p:spPr>
            <a:xfrm flipH="1">
              <a:off x="17354789" y="1796996"/>
              <a:ext cx="3420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an unconscious burst of creativity in artistic endeavours</a:t>
              </a:r>
              <a:endParaRPr 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F69321-567C-4C34-8E89-407DF4A29B13}"/>
                </a:ext>
              </a:extLst>
            </p:cNvPr>
            <p:cNvSpPr txBox="1"/>
            <p:nvPr/>
          </p:nvSpPr>
          <p:spPr>
            <a:xfrm flipH="1">
              <a:off x="17634697" y="61274"/>
              <a:ext cx="2387192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Inspire</a:t>
              </a: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A760F3DA-170E-4127-9017-1AFE41FEC340}"/>
              </a:ext>
            </a:extLst>
          </p:cNvPr>
          <p:cNvSpPr txBox="1">
            <a:spLocks/>
          </p:cNvSpPr>
          <p:nvPr/>
        </p:nvSpPr>
        <p:spPr>
          <a:xfrm>
            <a:off x="800836" y="4494748"/>
            <a:ext cx="12625674" cy="14541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Task: Content Writing: Small Articles </a:t>
            </a:r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E34675B9-A9BD-41C8-A277-0FF4CB4549E8}"/>
              </a:ext>
            </a:extLst>
          </p:cNvPr>
          <p:cNvGrpSpPr/>
          <p:nvPr/>
        </p:nvGrpSpPr>
        <p:grpSpPr>
          <a:xfrm>
            <a:off x="15587919" y="10953875"/>
            <a:ext cx="1760764" cy="2338584"/>
            <a:chOff x="13852205" y="10953875"/>
            <a:chExt cx="1760764" cy="2338584"/>
          </a:xfrm>
        </p:grpSpPr>
        <p:sp>
          <p:nvSpPr>
            <p:cNvPr id="4109" name="Freeform 39">
              <a:extLst>
                <a:ext uri="{FF2B5EF4-FFF2-40B4-BE49-F238E27FC236}">
                  <a16:creationId xmlns:a16="http://schemas.microsoft.com/office/drawing/2014/main" id="{410C1A78-FF2A-43B7-8868-D521EFAC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205" y="10953875"/>
              <a:ext cx="1760764" cy="2338584"/>
            </a:xfrm>
            <a:custGeom>
              <a:avLst/>
              <a:gdLst>
                <a:gd name="T0" fmla="*/ 110 w 220"/>
                <a:gd name="T1" fmla="*/ 40 h 294"/>
                <a:gd name="T2" fmla="*/ 71 w 220"/>
                <a:gd name="T3" fmla="*/ 0 h 294"/>
                <a:gd name="T4" fmla="*/ 31 w 220"/>
                <a:gd name="T5" fmla="*/ 40 h 294"/>
                <a:gd name="T6" fmla="*/ 0 w 220"/>
                <a:gd name="T7" fmla="*/ 25 h 294"/>
                <a:gd name="T8" fmla="*/ 110 w 220"/>
                <a:gd name="T9" fmla="*/ 294 h 294"/>
                <a:gd name="T10" fmla="*/ 220 w 220"/>
                <a:gd name="T11" fmla="*/ 25 h 294"/>
                <a:gd name="T12" fmla="*/ 189 w 220"/>
                <a:gd name="T13" fmla="*/ 40 h 294"/>
                <a:gd name="T14" fmla="*/ 150 w 220"/>
                <a:gd name="T15" fmla="*/ 0 h 294"/>
                <a:gd name="T16" fmla="*/ 110 w 220"/>
                <a:gd name="T17" fmla="*/ 4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94">
                  <a:moveTo>
                    <a:pt x="110" y="40"/>
                  </a:moveTo>
                  <a:cubicBezTo>
                    <a:pt x="88" y="40"/>
                    <a:pt x="71" y="22"/>
                    <a:pt x="71" y="0"/>
                  </a:cubicBezTo>
                  <a:cubicBezTo>
                    <a:pt x="71" y="22"/>
                    <a:pt x="53" y="40"/>
                    <a:pt x="31" y="40"/>
                  </a:cubicBezTo>
                  <a:cubicBezTo>
                    <a:pt x="19" y="40"/>
                    <a:pt x="7" y="34"/>
                    <a:pt x="0" y="25"/>
                  </a:cubicBezTo>
                  <a:cubicBezTo>
                    <a:pt x="110" y="294"/>
                    <a:pt x="110" y="294"/>
                    <a:pt x="110" y="294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13" y="34"/>
                    <a:pt x="202" y="40"/>
                    <a:pt x="189" y="40"/>
                  </a:cubicBezTo>
                  <a:cubicBezTo>
                    <a:pt x="167" y="40"/>
                    <a:pt x="150" y="22"/>
                    <a:pt x="150" y="0"/>
                  </a:cubicBezTo>
                  <a:cubicBezTo>
                    <a:pt x="150" y="22"/>
                    <a:pt x="132" y="40"/>
                    <a:pt x="110" y="40"/>
                  </a:cubicBezTo>
                  <a:close/>
                </a:path>
              </a:pathLst>
            </a:custGeom>
            <a:gradFill>
              <a:gsLst>
                <a:gs pos="100000">
                  <a:srgbClr val="A17859"/>
                </a:gs>
                <a:gs pos="48000">
                  <a:srgbClr val="E7C8B1"/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CAD39C38-4514-4502-B580-977CB678D3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19919" y="12722532"/>
              <a:ext cx="625337" cy="514516"/>
            </a:xfrm>
            <a:custGeom>
              <a:avLst/>
              <a:gdLst>
                <a:gd name="T0" fmla="*/ 0 w 158"/>
                <a:gd name="T1" fmla="*/ 65 h 130"/>
                <a:gd name="T2" fmla="*/ 158 w 158"/>
                <a:gd name="T3" fmla="*/ 0 h 130"/>
                <a:gd name="T4" fmla="*/ 158 w 158"/>
                <a:gd name="T5" fmla="*/ 130 h 130"/>
                <a:gd name="T6" fmla="*/ 0 w 158"/>
                <a:gd name="T7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30">
                  <a:moveTo>
                    <a:pt x="0" y="65"/>
                  </a:moveTo>
                  <a:lnTo>
                    <a:pt x="158" y="0"/>
                  </a:lnTo>
                  <a:lnTo>
                    <a:pt x="158" y="130"/>
                  </a:lnTo>
                  <a:lnTo>
                    <a:pt x="0" y="65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272E3A"/>
                </a:gs>
                <a:gs pos="100000">
                  <a:srgbClr val="4D5B73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4027298D-9BB7-46D2-910E-300E59515E57}"/>
              </a:ext>
            </a:extLst>
          </p:cNvPr>
          <p:cNvSpPr txBox="1">
            <a:spLocks/>
          </p:cNvSpPr>
          <p:nvPr/>
        </p:nvSpPr>
        <p:spPr>
          <a:xfrm>
            <a:off x="1492079" y="8070543"/>
            <a:ext cx="11705119" cy="14541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ABDURRAHMAN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Science &amp; Business Analytics Intern @ The Sparks Foundation</a:t>
            </a:r>
          </a:p>
        </p:txBody>
      </p:sp>
    </p:spTree>
    <p:extLst>
      <p:ext uri="{BB962C8B-B14F-4D97-AF65-F5344CB8AC3E}">
        <p14:creationId xmlns:p14="http://schemas.microsoft.com/office/powerpoint/2010/main" val="15993324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3333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333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3333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The Sparks Foundation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978331" y="3918857"/>
            <a:ext cx="1867988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Vision:    A world of enabled and connected little minds, building future</a:t>
            </a:r>
          </a:p>
          <a:p>
            <a:endParaRPr lang="en-IN" sz="4400" dirty="0"/>
          </a:p>
          <a:p>
            <a:r>
              <a:rPr lang="en-IN" sz="4400" dirty="0"/>
              <a:t>Mission: To inspire students, help them innovate and let them integrate to build the next generation humankind.</a:t>
            </a:r>
          </a:p>
          <a:p>
            <a:endParaRPr lang="en-IN" sz="4400" dirty="0"/>
          </a:p>
          <a:p>
            <a:r>
              <a:rPr lang="en-IN" sz="4400" dirty="0"/>
              <a:t>Programs Offered: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Scholarship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Mentorship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</a:t>
            </a:r>
            <a:r>
              <a:rPr lang="en-IN" sz="4400" dirty="0" err="1"/>
              <a:t>SoS</a:t>
            </a:r>
            <a:r>
              <a:rPr lang="en-IN" sz="4400" dirty="0"/>
              <a:t>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Graduate Rotational Internship Program (GRIP)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Workshops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Corporate Programs</a:t>
            </a:r>
          </a:p>
          <a:p>
            <a:pPr marL="742950" indent="-742950">
              <a:buFont typeface="+mj-lt"/>
              <a:buAutoNum type="arabicPeriod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55511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332411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A glimpse of the 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24AF8-B93B-4AA4-BD44-8FBCE4646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05" y="3540035"/>
            <a:ext cx="16101298" cy="90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0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Aspire to inspire before you expire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978331" y="3918857"/>
            <a:ext cx="18679886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article opens up with a small view of a Spark and what power it possess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question of isms and doctrines of life and what would one do in different case, according to the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Later in article there’s a story of a prolific person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story covers his view of the world and how he looks at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His idea of creativity and innovation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How he contributed to helping others by his innovative idea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7594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91552B4-F56E-4577-BDE0-4689E3F6CC6F}"/>
              </a:ext>
            </a:extLst>
          </p:cNvPr>
          <p:cNvGrpSpPr/>
          <p:nvPr/>
        </p:nvGrpSpPr>
        <p:grpSpPr>
          <a:xfrm flipH="1">
            <a:off x="8240266" y="8416405"/>
            <a:ext cx="12327384" cy="1385955"/>
            <a:chOff x="12675593" y="8072614"/>
            <a:chExt cx="12327384" cy="13859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776866-8C37-4E3D-8D54-6DC8981A7DFE}"/>
                </a:ext>
              </a:extLst>
            </p:cNvPr>
            <p:cNvSpPr/>
            <p:nvPr/>
          </p:nvSpPr>
          <p:spPr>
            <a:xfrm flipH="1">
              <a:off x="12675593" y="8230588"/>
              <a:ext cx="11652250" cy="1065212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12367D7-1F5C-41EA-84F8-F9A17CF3096B}"/>
                </a:ext>
              </a:extLst>
            </p:cNvPr>
            <p:cNvSpPr/>
            <p:nvPr/>
          </p:nvSpPr>
          <p:spPr>
            <a:xfrm flipH="1">
              <a:off x="23617022" y="8072614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dt-business-02" panose="02000509000000000000" pitchFamily="49" charset="0"/>
                </a:rPr>
                <a:t>U</a:t>
              </a:r>
              <a:endParaRPr lang="en-US" sz="3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C6283E-2F15-45CF-8396-9E952A0BE8DD}"/>
                </a:ext>
              </a:extLst>
            </p:cNvPr>
            <p:cNvSpPr txBox="1"/>
            <p:nvPr/>
          </p:nvSpPr>
          <p:spPr>
            <a:xfrm>
              <a:off x="17865553" y="8484330"/>
              <a:ext cx="53910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unique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B5D884-6992-4C2D-92BB-85B48FC8E093}"/>
              </a:ext>
            </a:extLst>
          </p:cNvPr>
          <p:cNvGrpSpPr/>
          <p:nvPr/>
        </p:nvGrpSpPr>
        <p:grpSpPr>
          <a:xfrm flipH="1">
            <a:off x="7972803" y="6114487"/>
            <a:ext cx="9501161" cy="1385955"/>
            <a:chOff x="14192251" y="5381802"/>
            <a:chExt cx="9501161" cy="13859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8CFD2-44D0-4A1E-9918-3B273B8D0B3C}"/>
                </a:ext>
              </a:extLst>
            </p:cNvPr>
            <p:cNvSpPr/>
            <p:nvPr/>
          </p:nvSpPr>
          <p:spPr>
            <a:xfrm flipH="1">
              <a:off x="14192251" y="5539776"/>
              <a:ext cx="8558564" cy="1065212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BB7FBF-E290-49B1-8F03-15195C445720}"/>
                </a:ext>
              </a:extLst>
            </p:cNvPr>
            <p:cNvSpPr/>
            <p:nvPr/>
          </p:nvSpPr>
          <p:spPr>
            <a:xfrm flipH="1">
              <a:off x="22307457" y="5381802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dt-business-01" panose="02000509000000000000" pitchFamily="49" charset="0"/>
                </a:rPr>
                <a:t>I</a:t>
              </a:r>
              <a:endParaRPr lang="en-US" sz="4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729E92-7A15-4ED5-99F6-4F96E619B7CF}"/>
                </a:ext>
              </a:extLst>
            </p:cNvPr>
            <p:cNvSpPr txBox="1"/>
            <p:nvPr/>
          </p:nvSpPr>
          <p:spPr>
            <a:xfrm>
              <a:off x="18639526" y="5783325"/>
              <a:ext cx="34487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Innovative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6A13A18-E682-4519-A807-C94F919B765E}"/>
              </a:ext>
            </a:extLst>
          </p:cNvPr>
          <p:cNvGrpSpPr/>
          <p:nvPr/>
        </p:nvGrpSpPr>
        <p:grpSpPr>
          <a:xfrm>
            <a:off x="11812611" y="7265446"/>
            <a:ext cx="6570640" cy="1385955"/>
            <a:chOff x="4059261" y="7385395"/>
            <a:chExt cx="6570640" cy="138595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F1E003-2D05-43C0-9AF7-440DF87A3B8C}"/>
                </a:ext>
              </a:extLst>
            </p:cNvPr>
            <p:cNvSpPr/>
            <p:nvPr/>
          </p:nvSpPr>
          <p:spPr>
            <a:xfrm>
              <a:off x="5147027" y="7543369"/>
              <a:ext cx="5482874" cy="1065212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35F972-4A72-45B2-8831-340AA9920A8C}"/>
                </a:ext>
              </a:extLst>
            </p:cNvPr>
            <p:cNvSpPr/>
            <p:nvPr/>
          </p:nvSpPr>
          <p:spPr>
            <a:xfrm>
              <a:off x="4059261" y="7385395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accent3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dt-business-01" panose="02000509000000000000" pitchFamily="49" charset="0"/>
                </a:rPr>
                <a:t>I</a:t>
              </a:r>
              <a:endParaRPr lang="en-US" sz="3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822594-EAE0-4987-8FCF-527D17EBEEC0}"/>
                </a:ext>
              </a:extLst>
            </p:cNvPr>
            <p:cNvSpPr txBox="1"/>
            <p:nvPr/>
          </p:nvSpPr>
          <p:spPr>
            <a:xfrm>
              <a:off x="5676994" y="7838109"/>
              <a:ext cx="432937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Intuitive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C8DFF6-4A9F-423E-ACE4-ACE30CBC78C3}"/>
              </a:ext>
            </a:extLst>
          </p:cNvPr>
          <p:cNvGrpSpPr/>
          <p:nvPr/>
        </p:nvGrpSpPr>
        <p:grpSpPr>
          <a:xfrm>
            <a:off x="12295934" y="4963528"/>
            <a:ext cx="6087317" cy="1385955"/>
            <a:chOff x="4542584" y="4963528"/>
            <a:chExt cx="6087317" cy="138595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BC6474-415F-4131-A7DC-096E4F5D5751}"/>
                </a:ext>
              </a:extLst>
            </p:cNvPr>
            <p:cNvSpPr/>
            <p:nvPr/>
          </p:nvSpPr>
          <p:spPr>
            <a:xfrm>
              <a:off x="5661025" y="5121502"/>
              <a:ext cx="4968876" cy="1065212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9A69F0-87D5-42B2-9B80-A9894E34DE01}"/>
                </a:ext>
              </a:extLst>
            </p:cNvPr>
            <p:cNvSpPr/>
            <p:nvPr/>
          </p:nvSpPr>
          <p:spPr>
            <a:xfrm>
              <a:off x="4542584" y="4963528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dt-art-01" panose="02000509000000000000" pitchFamily="49" charset="0"/>
                </a:rPr>
                <a:t>C</a:t>
              </a:r>
              <a:endParaRPr lang="en-US" sz="4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7925D5-2EE6-463F-AE1F-43C255CB60F4}"/>
                </a:ext>
              </a:extLst>
            </p:cNvPr>
            <p:cNvSpPr txBox="1"/>
            <p:nvPr/>
          </p:nvSpPr>
          <p:spPr>
            <a:xfrm>
              <a:off x="6231787" y="5386855"/>
              <a:ext cx="34487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Creative </a:t>
              </a: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BDA0F5C-E15D-4FDE-A850-2EA93D1E8F70}"/>
              </a:ext>
            </a:extLst>
          </p:cNvPr>
          <p:cNvSpPr/>
          <p:nvPr/>
        </p:nvSpPr>
        <p:spPr>
          <a:xfrm>
            <a:off x="19927817" y="4626202"/>
            <a:ext cx="5618233" cy="5013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68EC8-C8A1-417B-BA8B-AA94F5D19C81}"/>
              </a:ext>
            </a:extLst>
          </p:cNvPr>
          <p:cNvGrpSpPr/>
          <p:nvPr/>
        </p:nvGrpSpPr>
        <p:grpSpPr>
          <a:xfrm>
            <a:off x="16971963" y="4142014"/>
            <a:ext cx="6021029" cy="6423631"/>
            <a:chOff x="9218613" y="4142014"/>
            <a:chExt cx="6021029" cy="642363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189F1EC-F14E-4520-9567-EFD6638A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223733" y="7222626"/>
              <a:ext cx="6015909" cy="3343019"/>
            </a:xfrm>
            <a:prstGeom prst="rect">
              <a:avLst/>
            </a:prstGeom>
          </p:spPr>
        </p:pic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6B3D9509-D098-4191-B79B-A285D181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8613" y="4142014"/>
              <a:ext cx="5810250" cy="5840413"/>
            </a:xfrm>
            <a:custGeom>
              <a:avLst/>
              <a:gdLst>
                <a:gd name="T0" fmla="*/ 1157 w 1298"/>
                <a:gd name="T1" fmla="*/ 392 h 1291"/>
                <a:gd name="T2" fmla="*/ 904 w 1298"/>
                <a:gd name="T3" fmla="*/ 1152 h 1291"/>
                <a:gd name="T4" fmla="*/ 141 w 1298"/>
                <a:gd name="T5" fmla="*/ 899 h 1291"/>
                <a:gd name="T6" fmla="*/ 394 w 1298"/>
                <a:gd name="T7" fmla="*/ 141 h 1291"/>
                <a:gd name="T8" fmla="*/ 1157 w 1298"/>
                <a:gd name="T9" fmla="*/ 39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291">
                  <a:moveTo>
                    <a:pt x="1157" y="392"/>
                  </a:moveTo>
                  <a:cubicBezTo>
                    <a:pt x="1298" y="671"/>
                    <a:pt x="1185" y="1011"/>
                    <a:pt x="904" y="1152"/>
                  </a:cubicBezTo>
                  <a:cubicBezTo>
                    <a:pt x="624" y="1291"/>
                    <a:pt x="281" y="1178"/>
                    <a:pt x="141" y="899"/>
                  </a:cubicBezTo>
                  <a:cubicBezTo>
                    <a:pt x="0" y="620"/>
                    <a:pt x="114" y="280"/>
                    <a:pt x="394" y="141"/>
                  </a:cubicBezTo>
                  <a:cubicBezTo>
                    <a:pt x="675" y="0"/>
                    <a:pt x="1016" y="113"/>
                    <a:pt x="1157" y="392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F16DF2-F986-4CD5-90DD-1B4054FD1955}"/>
              </a:ext>
            </a:extLst>
          </p:cNvPr>
          <p:cNvGrpSpPr/>
          <p:nvPr/>
        </p:nvGrpSpPr>
        <p:grpSpPr>
          <a:xfrm>
            <a:off x="17970500" y="7810727"/>
            <a:ext cx="4538663" cy="2076450"/>
            <a:chOff x="10217150" y="7593013"/>
            <a:chExt cx="4538663" cy="2076450"/>
          </a:xfrm>
        </p:grpSpPr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2BE1E7E6-B97F-41A0-A478-C0859AF9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838" y="7593013"/>
              <a:ext cx="1069975" cy="1276350"/>
            </a:xfrm>
            <a:custGeom>
              <a:avLst/>
              <a:gdLst>
                <a:gd name="T0" fmla="*/ 231 w 239"/>
                <a:gd name="T1" fmla="*/ 0 h 282"/>
                <a:gd name="T2" fmla="*/ 208 w 239"/>
                <a:gd name="T3" fmla="*/ 59 h 282"/>
                <a:gd name="T4" fmla="*/ 144 w 239"/>
                <a:gd name="T5" fmla="*/ 117 h 282"/>
                <a:gd name="T6" fmla="*/ 0 w 239"/>
                <a:gd name="T7" fmla="*/ 282 h 282"/>
                <a:gd name="T8" fmla="*/ 155 w 239"/>
                <a:gd name="T9" fmla="*/ 143 h 282"/>
                <a:gd name="T10" fmla="*/ 232 w 239"/>
                <a:gd name="T11" fmla="*/ 28 h 282"/>
                <a:gd name="T12" fmla="*/ 231 w 239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82">
                  <a:moveTo>
                    <a:pt x="231" y="0"/>
                  </a:moveTo>
                  <a:cubicBezTo>
                    <a:pt x="224" y="20"/>
                    <a:pt x="217" y="40"/>
                    <a:pt x="208" y="59"/>
                  </a:cubicBezTo>
                  <a:cubicBezTo>
                    <a:pt x="188" y="72"/>
                    <a:pt x="167" y="95"/>
                    <a:pt x="144" y="117"/>
                  </a:cubicBezTo>
                  <a:cubicBezTo>
                    <a:pt x="107" y="180"/>
                    <a:pt x="59" y="236"/>
                    <a:pt x="0" y="282"/>
                  </a:cubicBezTo>
                  <a:cubicBezTo>
                    <a:pt x="117" y="210"/>
                    <a:pt x="155" y="143"/>
                    <a:pt x="155" y="143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39" y="15"/>
                    <a:pt x="238" y="6"/>
                    <a:pt x="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7FDEB34-EE52-4FE6-AEF5-3CE0164A3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7700963"/>
              <a:ext cx="4516438" cy="1968500"/>
            </a:xfrm>
            <a:custGeom>
              <a:avLst/>
              <a:gdLst>
                <a:gd name="T0" fmla="*/ 1009 w 1009"/>
                <a:gd name="T1" fmla="*/ 0 h 435"/>
                <a:gd name="T2" fmla="*/ 994 w 1009"/>
                <a:gd name="T3" fmla="*/ 37 h 435"/>
                <a:gd name="T4" fmla="*/ 719 w 1009"/>
                <a:gd name="T5" fmla="*/ 316 h 435"/>
                <a:gd name="T6" fmla="*/ 29 w 1009"/>
                <a:gd name="T7" fmla="*/ 219 h 435"/>
                <a:gd name="T8" fmla="*/ 0 w 1009"/>
                <a:gd name="T9" fmla="*/ 190 h 435"/>
                <a:gd name="T10" fmla="*/ 515 w 1009"/>
                <a:gd name="T11" fmla="*/ 203 h 435"/>
                <a:gd name="T12" fmla="*/ 1009 w 1009"/>
                <a:gd name="T1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9" h="435">
                  <a:moveTo>
                    <a:pt x="1009" y="0"/>
                  </a:moveTo>
                  <a:cubicBezTo>
                    <a:pt x="1006" y="5"/>
                    <a:pt x="995" y="35"/>
                    <a:pt x="994" y="37"/>
                  </a:cubicBezTo>
                  <a:cubicBezTo>
                    <a:pt x="938" y="153"/>
                    <a:pt x="843" y="252"/>
                    <a:pt x="719" y="316"/>
                  </a:cubicBezTo>
                  <a:cubicBezTo>
                    <a:pt x="486" y="435"/>
                    <a:pt x="211" y="388"/>
                    <a:pt x="29" y="219"/>
                  </a:cubicBezTo>
                  <a:cubicBezTo>
                    <a:pt x="19" y="209"/>
                    <a:pt x="9" y="200"/>
                    <a:pt x="0" y="190"/>
                  </a:cubicBezTo>
                  <a:cubicBezTo>
                    <a:pt x="28" y="209"/>
                    <a:pt x="280" y="242"/>
                    <a:pt x="515" y="203"/>
                  </a:cubicBezTo>
                  <a:cubicBezTo>
                    <a:pt x="763" y="161"/>
                    <a:pt x="982" y="59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FE605-8D6A-490D-9438-1E2EB4245837}"/>
              </a:ext>
            </a:extLst>
          </p:cNvPr>
          <p:cNvGrpSpPr/>
          <p:nvPr/>
        </p:nvGrpSpPr>
        <p:grpSpPr>
          <a:xfrm>
            <a:off x="17375188" y="4562702"/>
            <a:ext cx="4570413" cy="1936750"/>
            <a:chOff x="9621838" y="4344988"/>
            <a:chExt cx="4570413" cy="1936750"/>
          </a:xfrm>
        </p:grpSpPr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9EC143AC-22AF-4BAB-A568-DACDFAC6B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300" y="4344988"/>
              <a:ext cx="401638" cy="171450"/>
            </a:xfrm>
            <a:custGeom>
              <a:avLst/>
              <a:gdLst>
                <a:gd name="T0" fmla="*/ 81 w 90"/>
                <a:gd name="T1" fmla="*/ 38 h 38"/>
                <a:gd name="T2" fmla="*/ 0 w 90"/>
                <a:gd name="T3" fmla="*/ 8 h 38"/>
                <a:gd name="T4" fmla="*/ 81 w 90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8">
                  <a:moveTo>
                    <a:pt x="81" y="38"/>
                  </a:moveTo>
                  <a:cubicBezTo>
                    <a:pt x="90" y="7"/>
                    <a:pt x="58" y="0"/>
                    <a:pt x="0" y="8"/>
                  </a:cubicBezTo>
                  <a:cubicBezTo>
                    <a:pt x="28" y="16"/>
                    <a:pt x="55" y="26"/>
                    <a:pt x="81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4F8D17DD-A1E3-4046-BE85-0004F55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4779963"/>
              <a:ext cx="398463" cy="247650"/>
            </a:xfrm>
            <a:custGeom>
              <a:avLst/>
              <a:gdLst>
                <a:gd name="T0" fmla="*/ 89 w 89"/>
                <a:gd name="T1" fmla="*/ 0 h 55"/>
                <a:gd name="T2" fmla="*/ 23 w 89"/>
                <a:gd name="T3" fmla="*/ 55 h 55"/>
                <a:gd name="T4" fmla="*/ 89 w 8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55">
                  <a:moveTo>
                    <a:pt x="89" y="0"/>
                  </a:moveTo>
                  <a:cubicBezTo>
                    <a:pt x="30" y="14"/>
                    <a:pt x="0" y="31"/>
                    <a:pt x="23" y="55"/>
                  </a:cubicBezTo>
                  <a:cubicBezTo>
                    <a:pt x="43" y="35"/>
                    <a:pt x="65" y="17"/>
                    <a:pt x="8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ED2E8DBC-8AE2-46D5-8131-EB077633A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838" y="4408488"/>
              <a:ext cx="4570413" cy="1873250"/>
            </a:xfrm>
            <a:custGeom>
              <a:avLst/>
              <a:gdLst>
                <a:gd name="T0" fmla="*/ 148 w 1021"/>
                <a:gd name="T1" fmla="*/ 118 h 414"/>
                <a:gd name="T2" fmla="*/ 480 w 1021"/>
                <a:gd name="T3" fmla="*/ 134 h 414"/>
                <a:gd name="T4" fmla="*/ 782 w 1021"/>
                <a:gd name="T5" fmla="*/ 0 h 414"/>
                <a:gd name="T6" fmla="*/ 1021 w 1021"/>
                <a:gd name="T7" fmla="*/ 194 h 414"/>
                <a:gd name="T8" fmla="*/ 525 w 1021"/>
                <a:gd name="T9" fmla="*/ 375 h 414"/>
                <a:gd name="T10" fmla="*/ 0 w 1021"/>
                <a:gd name="T11" fmla="*/ 369 h 414"/>
                <a:gd name="T12" fmla="*/ 148 w 1021"/>
                <a:gd name="T13" fmla="*/ 11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1" h="414">
                  <a:moveTo>
                    <a:pt x="148" y="118"/>
                  </a:moveTo>
                  <a:cubicBezTo>
                    <a:pt x="189" y="154"/>
                    <a:pt x="324" y="163"/>
                    <a:pt x="480" y="134"/>
                  </a:cubicBezTo>
                  <a:cubicBezTo>
                    <a:pt x="634" y="105"/>
                    <a:pt x="788" y="35"/>
                    <a:pt x="782" y="0"/>
                  </a:cubicBezTo>
                  <a:cubicBezTo>
                    <a:pt x="871" y="38"/>
                    <a:pt x="960" y="113"/>
                    <a:pt x="1021" y="194"/>
                  </a:cubicBezTo>
                  <a:cubicBezTo>
                    <a:pt x="917" y="276"/>
                    <a:pt x="730" y="336"/>
                    <a:pt x="525" y="375"/>
                  </a:cubicBezTo>
                  <a:cubicBezTo>
                    <a:pt x="318" y="414"/>
                    <a:pt x="128" y="409"/>
                    <a:pt x="0" y="369"/>
                  </a:cubicBezTo>
                  <a:cubicBezTo>
                    <a:pt x="26" y="275"/>
                    <a:pt x="77" y="188"/>
                    <a:pt x="148" y="1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5AD8F4-9208-4F84-9096-46C0BA7D9596}"/>
              </a:ext>
            </a:extLst>
          </p:cNvPr>
          <p:cNvGrpSpPr/>
          <p:nvPr/>
        </p:nvGrpSpPr>
        <p:grpSpPr>
          <a:xfrm>
            <a:off x="17241838" y="5299302"/>
            <a:ext cx="5254625" cy="2479675"/>
            <a:chOff x="9488488" y="5081588"/>
            <a:chExt cx="5254625" cy="2479675"/>
          </a:xfrm>
        </p:grpSpPr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ED4A33B6-1D50-4D58-AAF5-3459C9B0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7150" y="5081588"/>
              <a:ext cx="254000" cy="258763"/>
            </a:xfrm>
            <a:custGeom>
              <a:avLst/>
              <a:gdLst>
                <a:gd name="T0" fmla="*/ 0 w 57"/>
                <a:gd name="T1" fmla="*/ 0 h 57"/>
                <a:gd name="T2" fmla="*/ 37 w 57"/>
                <a:gd name="T3" fmla="*/ 45 h 57"/>
                <a:gd name="T4" fmla="*/ 30 w 57"/>
                <a:gd name="T5" fmla="*/ 50 h 57"/>
                <a:gd name="T6" fmla="*/ 35 w 57"/>
                <a:gd name="T7" fmla="*/ 57 h 57"/>
                <a:gd name="T8" fmla="*/ 43 w 57"/>
                <a:gd name="T9" fmla="*/ 43 h 57"/>
                <a:gd name="T10" fmla="*/ 0 w 57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cubicBezTo>
                    <a:pt x="13" y="15"/>
                    <a:pt x="26" y="30"/>
                    <a:pt x="37" y="45"/>
                  </a:cubicBezTo>
                  <a:cubicBezTo>
                    <a:pt x="35" y="47"/>
                    <a:pt x="32" y="49"/>
                    <a:pt x="30" y="50"/>
                  </a:cubicBezTo>
                  <a:cubicBezTo>
                    <a:pt x="32" y="52"/>
                    <a:pt x="33" y="55"/>
                    <a:pt x="35" y="5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7" y="15"/>
                    <a:pt x="40" y="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663FC58-8440-4E63-8604-1C439C80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488" y="5149850"/>
              <a:ext cx="5254625" cy="2411413"/>
            </a:xfrm>
            <a:custGeom>
              <a:avLst/>
              <a:gdLst>
                <a:gd name="T0" fmla="*/ 37 w 1174"/>
                <a:gd name="T1" fmla="*/ 177 h 533"/>
                <a:gd name="T2" fmla="*/ 565 w 1174"/>
                <a:gd name="T3" fmla="*/ 201 h 533"/>
                <a:gd name="T4" fmla="*/ 1057 w 1174"/>
                <a:gd name="T5" fmla="*/ 0 h 533"/>
                <a:gd name="T6" fmla="*/ 1117 w 1174"/>
                <a:gd name="T7" fmla="*/ 93 h 533"/>
                <a:gd name="T8" fmla="*/ 1174 w 1174"/>
                <a:gd name="T9" fmla="*/ 278 h 533"/>
                <a:gd name="T10" fmla="*/ 620 w 1174"/>
                <a:gd name="T11" fmla="*/ 489 h 533"/>
                <a:gd name="T12" fmla="*/ 21 w 1174"/>
                <a:gd name="T13" fmla="*/ 473 h 533"/>
                <a:gd name="T14" fmla="*/ 37 w 1174"/>
                <a:gd name="T15" fmla="*/ 17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4" h="533">
                  <a:moveTo>
                    <a:pt x="37" y="177"/>
                  </a:moveTo>
                  <a:cubicBezTo>
                    <a:pt x="36" y="183"/>
                    <a:pt x="186" y="261"/>
                    <a:pt x="565" y="201"/>
                  </a:cubicBezTo>
                  <a:cubicBezTo>
                    <a:pt x="777" y="168"/>
                    <a:pt x="1077" y="48"/>
                    <a:pt x="1057" y="0"/>
                  </a:cubicBezTo>
                  <a:cubicBezTo>
                    <a:pt x="1078" y="28"/>
                    <a:pt x="1101" y="62"/>
                    <a:pt x="1117" y="93"/>
                  </a:cubicBezTo>
                  <a:cubicBezTo>
                    <a:pt x="1145" y="147"/>
                    <a:pt x="1170" y="224"/>
                    <a:pt x="1174" y="278"/>
                  </a:cubicBezTo>
                  <a:cubicBezTo>
                    <a:pt x="1062" y="375"/>
                    <a:pt x="859" y="444"/>
                    <a:pt x="620" y="489"/>
                  </a:cubicBezTo>
                  <a:cubicBezTo>
                    <a:pt x="381" y="533"/>
                    <a:pt x="161" y="523"/>
                    <a:pt x="21" y="473"/>
                  </a:cubicBezTo>
                  <a:cubicBezTo>
                    <a:pt x="0" y="374"/>
                    <a:pt x="7" y="272"/>
                    <a:pt x="37" y="1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A9338-A7CA-4D0E-AF97-30F6E65E6584}"/>
              </a:ext>
            </a:extLst>
          </p:cNvPr>
          <p:cNvGrpSpPr/>
          <p:nvPr/>
        </p:nvGrpSpPr>
        <p:grpSpPr>
          <a:xfrm>
            <a:off x="17308513" y="6426427"/>
            <a:ext cx="5353050" cy="2673350"/>
            <a:chOff x="9555163" y="6208713"/>
            <a:chExt cx="5353050" cy="2673350"/>
          </a:xfrm>
        </p:grpSpPr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74CB39B5-8C49-417A-9456-1AA55404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4688" y="6208713"/>
              <a:ext cx="219075" cy="430213"/>
            </a:xfrm>
            <a:custGeom>
              <a:avLst/>
              <a:gdLst>
                <a:gd name="T0" fmla="*/ 15 w 49"/>
                <a:gd name="T1" fmla="*/ 0 h 95"/>
                <a:gd name="T2" fmla="*/ 22 w 49"/>
                <a:gd name="T3" fmla="*/ 44 h 95"/>
                <a:gd name="T4" fmla="*/ 0 w 49"/>
                <a:gd name="T5" fmla="*/ 62 h 95"/>
                <a:gd name="T6" fmla="*/ 4 w 49"/>
                <a:gd name="T7" fmla="*/ 95 h 95"/>
                <a:gd name="T8" fmla="*/ 38 w 49"/>
                <a:gd name="T9" fmla="*/ 41 h 95"/>
                <a:gd name="T10" fmla="*/ 15 w 49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5">
                  <a:moveTo>
                    <a:pt x="15" y="0"/>
                  </a:moveTo>
                  <a:cubicBezTo>
                    <a:pt x="19" y="16"/>
                    <a:pt x="21" y="30"/>
                    <a:pt x="22" y="44"/>
                  </a:cubicBezTo>
                  <a:cubicBezTo>
                    <a:pt x="15" y="50"/>
                    <a:pt x="8" y="56"/>
                    <a:pt x="0" y="62"/>
                  </a:cubicBezTo>
                  <a:cubicBezTo>
                    <a:pt x="2" y="73"/>
                    <a:pt x="3" y="84"/>
                    <a:pt x="4" y="95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9" y="18"/>
                    <a:pt x="40" y="5"/>
                    <a:pt x="1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7D9BAB5B-6055-4242-908E-2266F52C3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163" y="6281738"/>
              <a:ext cx="5353050" cy="2600325"/>
            </a:xfrm>
            <a:custGeom>
              <a:avLst/>
              <a:gdLst>
                <a:gd name="T0" fmla="*/ 0 w 1196"/>
                <a:gd name="T1" fmla="*/ 219 h 575"/>
                <a:gd name="T2" fmla="*/ 611 w 1196"/>
                <a:gd name="T3" fmla="*/ 234 h 575"/>
                <a:gd name="T4" fmla="*/ 1128 w 1196"/>
                <a:gd name="T5" fmla="*/ 51 h 575"/>
                <a:gd name="T6" fmla="*/ 1177 w 1196"/>
                <a:gd name="T7" fmla="*/ 0 h 575"/>
                <a:gd name="T8" fmla="*/ 1131 w 1196"/>
                <a:gd name="T9" fmla="*/ 349 h 575"/>
                <a:gd name="T10" fmla="*/ 998 w 1196"/>
                <a:gd name="T11" fmla="*/ 456 h 575"/>
                <a:gd name="T12" fmla="*/ 153 w 1196"/>
                <a:gd name="T13" fmla="*/ 508 h 575"/>
                <a:gd name="T14" fmla="*/ 51 w 1196"/>
                <a:gd name="T15" fmla="*/ 363 h 575"/>
                <a:gd name="T16" fmla="*/ 0 w 1196"/>
                <a:gd name="T17" fmla="*/ 21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6" h="575">
                  <a:moveTo>
                    <a:pt x="0" y="219"/>
                  </a:moveTo>
                  <a:cubicBezTo>
                    <a:pt x="143" y="271"/>
                    <a:pt x="368" y="279"/>
                    <a:pt x="611" y="234"/>
                  </a:cubicBezTo>
                  <a:cubicBezTo>
                    <a:pt x="813" y="197"/>
                    <a:pt x="1009" y="129"/>
                    <a:pt x="1128" y="51"/>
                  </a:cubicBezTo>
                  <a:cubicBezTo>
                    <a:pt x="1154" y="35"/>
                    <a:pt x="1177" y="17"/>
                    <a:pt x="1177" y="0"/>
                  </a:cubicBezTo>
                  <a:cubicBezTo>
                    <a:pt x="1196" y="112"/>
                    <a:pt x="1175" y="250"/>
                    <a:pt x="1131" y="349"/>
                  </a:cubicBezTo>
                  <a:cubicBezTo>
                    <a:pt x="1093" y="373"/>
                    <a:pt x="1052" y="434"/>
                    <a:pt x="998" y="456"/>
                  </a:cubicBezTo>
                  <a:cubicBezTo>
                    <a:pt x="732" y="566"/>
                    <a:pt x="375" y="575"/>
                    <a:pt x="153" y="508"/>
                  </a:cubicBezTo>
                  <a:cubicBezTo>
                    <a:pt x="113" y="466"/>
                    <a:pt x="78" y="417"/>
                    <a:pt x="51" y="363"/>
                  </a:cubicBezTo>
                  <a:cubicBezTo>
                    <a:pt x="27" y="316"/>
                    <a:pt x="11" y="268"/>
                    <a:pt x="0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89D53F-70A1-4517-81A4-3C0FF6950F75}"/>
              </a:ext>
            </a:extLst>
          </p:cNvPr>
          <p:cNvSpPr txBox="1"/>
          <p:nvPr/>
        </p:nvSpPr>
        <p:spPr>
          <a:xfrm>
            <a:off x="2532676" y="2579671"/>
            <a:ext cx="6382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Be</a:t>
            </a:r>
          </a:p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Original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8C12CA-FC1D-4B6D-B608-A2BCE52562A5}"/>
              </a:ext>
            </a:extLst>
          </p:cNvPr>
          <p:cNvSpPr txBox="1"/>
          <p:nvPr/>
        </p:nvSpPr>
        <p:spPr>
          <a:xfrm>
            <a:off x="2532676" y="7547719"/>
            <a:ext cx="7215526" cy="574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// Don’t try to imitate someone else</a:t>
            </a:r>
          </a:p>
        </p:txBody>
      </p:sp>
    </p:spTree>
    <p:extLst>
      <p:ext uri="{BB962C8B-B14F-4D97-AF65-F5344CB8AC3E}">
        <p14:creationId xmlns:p14="http://schemas.microsoft.com/office/powerpoint/2010/main" val="3318729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461758" y="4180114"/>
            <a:ext cx="1946365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Medium article Link: </a:t>
            </a:r>
            <a:r>
              <a:rPr lang="en-IN" sz="4400" dirty="0">
                <a:hlinkClick r:id="rId3"/>
              </a:rPr>
              <a:t>https://abdurrahman5.medium.com/aspire-to-inspire-before-you-expire-9e43375e08f4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 err="1"/>
              <a:t>Github</a:t>
            </a:r>
            <a:r>
              <a:rPr lang="en-IN" sz="4400" dirty="0"/>
              <a:t> Link: </a:t>
            </a:r>
            <a:r>
              <a:rPr lang="en-IN" sz="4400" dirty="0">
                <a:hlinkClick r:id="rId4"/>
              </a:rPr>
              <a:t>https://github.com/abdurrahmanKhan/Internship-TSF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LinkedIn Profile Link: </a:t>
            </a:r>
            <a:r>
              <a:rPr lang="en-IN" sz="4400" dirty="0">
                <a:hlinkClick r:id="rId5"/>
              </a:rPr>
              <a:t>www.linkedin.com/in/abdurrahman-163a63127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Sparks Foundation Website: </a:t>
            </a:r>
            <a:r>
              <a:rPr lang="en-IN" sz="4400" dirty="0">
                <a:hlinkClick r:id="rId6"/>
              </a:rPr>
              <a:t>https://www.thesparksfoundationsingapore.org/</a:t>
            </a:r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085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1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5651</TotalTime>
  <Words>275</Words>
  <Application>Microsoft Office PowerPoint</Application>
  <PresentationFormat>Custom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dt-art-01</vt:lpstr>
      <vt:lpstr>dt-business-01</vt:lpstr>
      <vt:lpstr>dt-business-02</vt:lpstr>
      <vt:lpstr>dt-business-03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(https://youexec.com)</Manager>
  <Company>You Exec (https://youexec.com)</Company>
  <LinksUpToDate>false</LinksUpToDate>
  <SharedDoc>false</SharedDoc>
  <HyperlinkBase>https://youexec.com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(https://youexec.com)</dc:title>
  <dc:subject>You Exec (https://youexec.com)</dc:subject>
  <dc:creator>You Exec (https://youexec.com)</dc:creator>
  <cp:keywords>You Exec (https://youexec.com)</cp:keywords>
  <dc:description>You Exec (https://youexec.com)</dc:description>
  <cp:lastModifiedBy>Abdurrahman .</cp:lastModifiedBy>
  <cp:revision>334</cp:revision>
  <dcterms:created xsi:type="dcterms:W3CDTF">2018-04-24T14:57:13Z</dcterms:created>
  <dcterms:modified xsi:type="dcterms:W3CDTF">2021-01-16T20:53:04Z</dcterms:modified>
  <cp:category>You Exec (https://youexec.com)</cp:category>
</cp:coreProperties>
</file>