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5" r:id="rId5"/>
    <p:sldId id="259" r:id="rId6"/>
    <p:sldId id="260" r:id="rId7"/>
    <p:sldId id="266" r:id="rId8"/>
    <p:sldId id="267" r:id="rId9"/>
    <p:sldId id="25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for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Joesph Olliff</a:t>
            </a:r>
          </a:p>
        </p:txBody>
      </p:sp>
    </p:spTree>
    <p:extLst>
      <p:ext uri="{BB962C8B-B14F-4D97-AF65-F5344CB8AC3E}">
        <p14:creationId xmlns:p14="http://schemas.microsoft.com/office/powerpoint/2010/main" val="47022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18"/>
          </a:xfrm>
        </p:spPr>
        <p:txBody>
          <a:bodyPr/>
          <a:lstStyle/>
          <a:p>
            <a:pPr algn="ctr"/>
            <a:r>
              <a:rPr lang="en-US" dirty="0" smtClean="0"/>
              <a:t>How is XML used by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259"/>
            <a:ext cx="8596668" cy="458310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dirty="0" smtClean="0"/>
              <a:t>Describing Views!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2803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941"/>
          </a:xfrm>
        </p:spPr>
        <p:txBody>
          <a:bodyPr/>
          <a:lstStyle/>
          <a:p>
            <a:pPr algn="ctr"/>
            <a:r>
              <a:rPr lang="en-US" dirty="0" smtClean="0"/>
              <a:t>Tools for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189"/>
            <a:ext cx="8596668" cy="4565174"/>
          </a:xfrm>
        </p:spPr>
        <p:txBody>
          <a:bodyPr/>
          <a:lstStyle/>
          <a:p>
            <a:r>
              <a:rPr lang="en-US" dirty="0" smtClean="0"/>
              <a:t>There are several classes within the </a:t>
            </a:r>
            <a:r>
              <a:rPr lang="en-US" dirty="0" err="1" smtClean="0"/>
              <a:t>Xamarin</a:t>
            </a:r>
            <a:r>
              <a:rPr lang="en-US" dirty="0" smtClean="0"/>
              <a:t> library for working with XML files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One potential tool is the </a:t>
            </a:r>
            <a:r>
              <a:rPr lang="en-US" dirty="0" err="1" smtClean="0"/>
              <a:t>XmlDataDocument</a:t>
            </a:r>
            <a:r>
              <a:rPr lang="en-US" dirty="0" smtClean="0"/>
              <a:t> class in the </a:t>
            </a:r>
            <a:r>
              <a:rPr lang="en-US" dirty="0" err="1" smtClean="0"/>
              <a:t>System.Xml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This loads the entire XML Document into a relational data structure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Every major language has its own libraries or tools for reading and editing XML documents.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589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612"/>
          </a:xfrm>
        </p:spPr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459"/>
            <a:ext cx="8596668" cy="4379903"/>
          </a:xfrm>
        </p:spPr>
        <p:txBody>
          <a:bodyPr/>
          <a:lstStyle/>
          <a:p>
            <a:r>
              <a:rPr lang="en-US" dirty="0" smtClean="0"/>
              <a:t>What is XML?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XML works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role that XML plays in Android Development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Tools you should be aware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8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/>
              <a:t>Markup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Similar to HTML in that it performs no logic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to store static resources in an organized manner that is independent of any application that may access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76397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082"/>
          </a:xfrm>
        </p:spPr>
        <p:txBody>
          <a:bodyPr/>
          <a:lstStyle/>
          <a:p>
            <a:pPr algn="ctr"/>
            <a:r>
              <a:rPr lang="en-US" dirty="0" smtClean="0"/>
              <a:t>Advantages of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8025"/>
            <a:ext cx="8596668" cy="4523338"/>
          </a:xfrm>
        </p:spPr>
        <p:txBody>
          <a:bodyPr/>
          <a:lstStyle/>
          <a:p>
            <a:pPr lvl="2"/>
            <a:r>
              <a:rPr lang="en-US" sz="2400" dirty="0" smtClean="0"/>
              <a:t> Platform Independent</a:t>
            </a:r>
            <a:br>
              <a:rPr lang="en-US" sz="2400" dirty="0" smtClean="0"/>
            </a:br>
            <a:endParaRPr lang="en-US" sz="2400" dirty="0" smtClean="0"/>
          </a:p>
          <a:p>
            <a:pPr lvl="2"/>
            <a:r>
              <a:rPr lang="en-US" sz="2400" dirty="0"/>
              <a:t> </a:t>
            </a:r>
            <a:r>
              <a:rPr lang="en-US" sz="2400" dirty="0" smtClean="0"/>
              <a:t>Transports data </a:t>
            </a:r>
            <a:r>
              <a:rPr lang="en-US" sz="2400" b="1" dirty="0" smtClean="0"/>
              <a:t>and</a:t>
            </a:r>
            <a:r>
              <a:rPr lang="en-US" sz="2400" dirty="0" smtClean="0"/>
              <a:t> their relationships</a:t>
            </a:r>
            <a:br>
              <a:rPr lang="en-US" sz="2400" dirty="0" smtClean="0"/>
            </a:br>
            <a:endParaRPr lang="en-US" sz="2400" dirty="0" smtClean="0"/>
          </a:p>
          <a:p>
            <a:pPr lvl="2"/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19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XML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only has a handful of requirements to its layout. This is both a strength and a weakness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XML files must begin with &lt;?xml version=“1.0” encoding=“utf-8”?&gt;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XML document is a collection of Nodes that either contain further </a:t>
            </a:r>
            <a:r>
              <a:rPr lang="en-US" dirty="0" smtClean="0"/>
              <a:t>child </a:t>
            </a:r>
            <a:r>
              <a:rPr lang="en-US" dirty="0"/>
              <a:t>nodes or some form of text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Remember the purpose of XML is store static resources in a well organized manner for other applications to use. </a:t>
            </a:r>
          </a:p>
        </p:txBody>
      </p:sp>
    </p:spTree>
    <p:extLst>
      <p:ext uri="{BB962C8B-B14F-4D97-AF65-F5344CB8AC3E}">
        <p14:creationId xmlns:p14="http://schemas.microsoft.com/office/powerpoint/2010/main" val="40871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XML Document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345" y="1930400"/>
            <a:ext cx="4954646" cy="4537055"/>
          </a:xfrm>
        </p:spPr>
      </p:pic>
    </p:spTree>
    <p:extLst>
      <p:ext uri="{BB962C8B-B14F-4D97-AF65-F5344CB8AC3E}">
        <p14:creationId xmlns:p14="http://schemas.microsoft.com/office/powerpoint/2010/main" val="93437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XML Document</a:t>
            </a:r>
            <a:br>
              <a:rPr lang="en-US" dirty="0" smtClean="0"/>
            </a:br>
            <a:r>
              <a:rPr lang="en-US" dirty="0" smtClean="0"/>
              <a:t>with Attributes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47" y="1930400"/>
            <a:ext cx="6545441" cy="41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3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9012"/>
          </a:xfrm>
        </p:spPr>
        <p:txBody>
          <a:bodyPr/>
          <a:lstStyle/>
          <a:p>
            <a:pPr algn="ctr"/>
            <a:r>
              <a:rPr lang="en-US" dirty="0" smtClean="0"/>
              <a:t>A Note About XML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353"/>
            <a:ext cx="8596668" cy="46070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XML Schemas (XSD) are a set of rules to describe the elements in an XML document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World Wide Web Consortium (W3C) provides some XSDs and links to include the Schema in your XML Document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9" y="4093135"/>
            <a:ext cx="9266518" cy="2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is XML used by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189"/>
            <a:ext cx="8596668" cy="4565174"/>
          </a:xfrm>
        </p:spPr>
        <p:txBody>
          <a:bodyPr/>
          <a:lstStyle/>
          <a:p>
            <a:r>
              <a:rPr lang="en-US" dirty="0"/>
              <a:t>Store Application settings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AndroidManifest.xml contains your heading information that identifies your application and what libraries it needs to the Android OS.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determine the layout and appearance of your User Interfaces (Activities)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Storage for any static resources, i.e. Help messages, notification text, etc..</a:t>
            </a:r>
          </a:p>
        </p:txBody>
      </p:sp>
    </p:spTree>
    <p:extLst>
      <p:ext uri="{BB962C8B-B14F-4D97-AF65-F5344CB8AC3E}">
        <p14:creationId xmlns:p14="http://schemas.microsoft.com/office/powerpoint/2010/main" val="2952818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110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XML for Android</vt:lpstr>
      <vt:lpstr>Topics</vt:lpstr>
      <vt:lpstr>What is XML?</vt:lpstr>
      <vt:lpstr>Advantages of XML</vt:lpstr>
      <vt:lpstr>How does XML work?</vt:lpstr>
      <vt:lpstr>Example XML Document</vt:lpstr>
      <vt:lpstr>Example XML Document with Attributes</vt:lpstr>
      <vt:lpstr>A Note About XML Schemas</vt:lpstr>
      <vt:lpstr>How is XML used by Android</vt:lpstr>
      <vt:lpstr>How is XML used by Android</vt:lpstr>
      <vt:lpstr>Tools for XML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for Android</dc:title>
  <dc:creator>Joesph Olliff</dc:creator>
  <cp:lastModifiedBy>joeolliff@gmail.com</cp:lastModifiedBy>
  <cp:revision>12</cp:revision>
  <dcterms:created xsi:type="dcterms:W3CDTF">2016-08-16T22:34:09Z</dcterms:created>
  <dcterms:modified xsi:type="dcterms:W3CDTF">2016-08-18T02:39:30Z</dcterms:modified>
</cp:coreProperties>
</file>