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5" r:id="rId5"/>
    <p:sldId id="276" r:id="rId6"/>
    <p:sldId id="259" r:id="rId7"/>
    <p:sldId id="260" r:id="rId8"/>
    <p:sldId id="266" r:id="rId9"/>
    <p:sldId id="267" r:id="rId10"/>
    <p:sldId id="263" r:id="rId11"/>
    <p:sldId id="258" r:id="rId12"/>
    <p:sldId id="271" r:id="rId13"/>
    <p:sldId id="272" r:id="rId14"/>
    <p:sldId id="268" r:id="rId15"/>
    <p:sldId id="269" r:id="rId16"/>
    <p:sldId id="273" r:id="rId17"/>
    <p:sldId id="264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Joesph Olliff</a:t>
            </a:r>
          </a:p>
        </p:txBody>
      </p:sp>
    </p:spTree>
    <p:extLst>
      <p:ext uri="{BB962C8B-B14F-4D97-AF65-F5344CB8AC3E}">
        <p14:creationId xmlns:p14="http://schemas.microsoft.com/office/powerpoint/2010/main" val="4702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918"/>
          </a:xfrm>
        </p:spPr>
        <p:txBody>
          <a:bodyPr/>
          <a:lstStyle/>
          <a:p>
            <a:pPr algn="ctr"/>
            <a:r>
              <a:rPr lang="en-US" dirty="0" smtClean="0"/>
              <a:t>How is XML used by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8259"/>
            <a:ext cx="8596668" cy="458310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400" dirty="0" smtClean="0"/>
              <a:t>Describing Views!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280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XML used by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6189"/>
            <a:ext cx="8596668" cy="4565174"/>
          </a:xfrm>
        </p:spPr>
        <p:txBody>
          <a:bodyPr/>
          <a:lstStyle/>
          <a:p>
            <a:r>
              <a:rPr lang="en-US" dirty="0"/>
              <a:t>Store Application settings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AndroidManifest.xml contains your heading information that identifies your application and what libraries it needs to the Android OS.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determine the layout and appearance of your User Interfaces (Activities)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Storage for any static resources, i.e. Help messages, notification text, etc..</a:t>
            </a:r>
          </a:p>
        </p:txBody>
      </p:sp>
    </p:spTree>
    <p:extLst>
      <p:ext uri="{BB962C8B-B14F-4D97-AF65-F5344CB8AC3E}">
        <p14:creationId xmlns:p14="http://schemas.microsoft.com/office/powerpoint/2010/main" val="29528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kinds of views (what is actually displayed on the mobile device)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Linear Layout Views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Relative Layout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positioned based off of the size of the screen or some other hard point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Used when the size of views within the layout will not change size or shape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Commonly used for loading screens and simple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Layout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68994"/>
            <a:ext cx="8596312" cy="38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Layout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‘@’ – This tells the XML parser that what is coming next is a directive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‘+’ – This tells the compiler that it is going to create a new resource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‘id’ – This tells the compiler that the resource it is going to make is an ID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‘/’ – Everything after this in the string is the ID you are giving this new resource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You can then refer to your new resource in the view like so: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55" y="4914432"/>
            <a:ext cx="72104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Relative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look almost identical to a linear layout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However the positioning of resources are relative and subject to change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Used when the shape of views within the layout can change as the application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941"/>
          </a:xfrm>
        </p:spPr>
        <p:txBody>
          <a:bodyPr/>
          <a:lstStyle/>
          <a:p>
            <a:pPr algn="ctr"/>
            <a:r>
              <a:rPr lang="en-US" dirty="0" smtClean="0"/>
              <a:t>Tools for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6189"/>
            <a:ext cx="8596668" cy="4565174"/>
          </a:xfrm>
        </p:spPr>
        <p:txBody>
          <a:bodyPr/>
          <a:lstStyle/>
          <a:p>
            <a:r>
              <a:rPr lang="en-US" dirty="0" smtClean="0"/>
              <a:t>There are several classes within the </a:t>
            </a:r>
            <a:r>
              <a:rPr lang="en-US" dirty="0" err="1" smtClean="0"/>
              <a:t>Xamarin</a:t>
            </a:r>
            <a:r>
              <a:rPr lang="en-US" dirty="0" smtClean="0"/>
              <a:t> library for working with XML </a:t>
            </a:r>
            <a:r>
              <a:rPr lang="en-US" dirty="0" smtClean="0"/>
              <a:t>files that store data.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One potential tool is the </a:t>
            </a:r>
            <a:r>
              <a:rPr lang="en-US" dirty="0" err="1" smtClean="0"/>
              <a:t>XmlDataDocument</a:t>
            </a:r>
            <a:r>
              <a:rPr lang="en-US" dirty="0" smtClean="0"/>
              <a:t> class in the </a:t>
            </a:r>
            <a:r>
              <a:rPr lang="en-US" dirty="0" err="1" smtClean="0"/>
              <a:t>System.Xml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This loads the entire XML Document into a relational data structure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Every major language has its own libraries or tools for reading and editing XML documents.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8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for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Views and layout are…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Automatically Loaded in C#!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819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612"/>
          </a:xfrm>
        </p:spPr>
        <p:txBody>
          <a:bodyPr/>
          <a:lstStyle/>
          <a:p>
            <a:pPr algn="ctr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459"/>
            <a:ext cx="8596668" cy="4379903"/>
          </a:xfrm>
        </p:spPr>
        <p:txBody>
          <a:bodyPr/>
          <a:lstStyle/>
          <a:p>
            <a:r>
              <a:rPr lang="en-US" dirty="0" smtClean="0"/>
              <a:t>What is XML?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XML works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role that XML plays in Android Development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Tools you should be aware 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Similar to HTML in that it performs no logic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Used to store static resources in an organized manner that is independent of any application that may access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7639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82"/>
          </a:xfrm>
        </p:spPr>
        <p:txBody>
          <a:bodyPr/>
          <a:lstStyle/>
          <a:p>
            <a:pPr algn="ctr"/>
            <a:r>
              <a:rPr lang="en-US" dirty="0" smtClean="0"/>
              <a:t>Advantages of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8025"/>
            <a:ext cx="8596668" cy="4523338"/>
          </a:xfrm>
        </p:spPr>
        <p:txBody>
          <a:bodyPr/>
          <a:lstStyle/>
          <a:p>
            <a:pPr lvl="2"/>
            <a:r>
              <a:rPr lang="en-US" sz="2400" dirty="0" smtClean="0"/>
              <a:t> Platform Independent</a:t>
            </a:r>
            <a:br>
              <a:rPr lang="en-US" sz="2400" dirty="0" smtClean="0"/>
            </a:br>
            <a:endParaRPr lang="en-US" sz="2400" dirty="0" smtClean="0"/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Transports data </a:t>
            </a:r>
            <a:r>
              <a:rPr lang="en-US" sz="2400" b="1" dirty="0" smtClean="0"/>
              <a:t>and</a:t>
            </a:r>
            <a:r>
              <a:rPr lang="en-US" sz="2400" dirty="0" smtClean="0"/>
              <a:t> their relationships</a:t>
            </a:r>
            <a:br>
              <a:rPr lang="en-US" sz="2400" dirty="0" smtClean="0"/>
            </a:br>
            <a:endParaRPr lang="en-US" sz="2400" dirty="0" smtClean="0"/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Supports separation of concerns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1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82"/>
          </a:xfrm>
        </p:spPr>
        <p:txBody>
          <a:bodyPr/>
          <a:lstStyle/>
          <a:p>
            <a:pPr algn="ctr"/>
            <a:r>
              <a:rPr lang="en-US" dirty="0" smtClean="0"/>
              <a:t>Disa</a:t>
            </a:r>
            <a:r>
              <a:rPr lang="en-US" dirty="0" smtClean="0"/>
              <a:t>dvantages </a:t>
            </a:r>
            <a:r>
              <a:rPr lang="en-US" dirty="0" smtClean="0"/>
              <a:t>of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8025"/>
            <a:ext cx="8596668" cy="4523338"/>
          </a:xfrm>
        </p:spPr>
        <p:txBody>
          <a:bodyPr/>
          <a:lstStyle/>
          <a:p>
            <a:pPr lvl="2"/>
            <a:r>
              <a:rPr lang="en-US" sz="2400" dirty="0" smtClean="0"/>
              <a:t> </a:t>
            </a:r>
            <a:r>
              <a:rPr lang="en-US" sz="2400" dirty="0" smtClean="0"/>
              <a:t>No Universal Standard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Data integrity must be maintained by the applications that use the XML file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Requires separate parsing 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54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XML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only has a handful of requirements to its layout. This is both a strength and a weakness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XML files must begin with &lt;?xml version=“1.0” encoding=“utf-8”?&gt;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XML document is a collection of Nodes that either contain further </a:t>
            </a:r>
            <a:r>
              <a:rPr lang="en-US" dirty="0" smtClean="0"/>
              <a:t>child </a:t>
            </a:r>
            <a:r>
              <a:rPr lang="en-US" dirty="0"/>
              <a:t>nodes or some form of text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Remember the purpose of XML is store static resources in a well organized manner for other applications to use. </a:t>
            </a:r>
          </a:p>
        </p:txBody>
      </p:sp>
    </p:spTree>
    <p:extLst>
      <p:ext uri="{BB962C8B-B14F-4D97-AF65-F5344CB8AC3E}">
        <p14:creationId xmlns:p14="http://schemas.microsoft.com/office/powerpoint/2010/main" val="40871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XML Document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010" y="1685366"/>
            <a:ext cx="4325316" cy="43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XML Document</a:t>
            </a:r>
            <a:br>
              <a:rPr lang="en-US" dirty="0" smtClean="0"/>
            </a:br>
            <a:r>
              <a:rPr lang="en-US" dirty="0" smtClean="0"/>
              <a:t>with Attributes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947" y="1930400"/>
            <a:ext cx="6545441" cy="41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9012"/>
          </a:xfrm>
        </p:spPr>
        <p:txBody>
          <a:bodyPr/>
          <a:lstStyle/>
          <a:p>
            <a:pPr algn="ctr"/>
            <a:r>
              <a:rPr lang="en-US" dirty="0" smtClean="0"/>
              <a:t>A Note About XML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4353"/>
            <a:ext cx="8596668" cy="46070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XML Schemas (XSD) are a set of rules to describe the elements in an XML document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World Wide Web Consortium (W3C) provides some XSDs and links to include the Schema in your XML Document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9" y="4093135"/>
            <a:ext cx="9266518" cy="29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202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XML for Android</vt:lpstr>
      <vt:lpstr>Topics</vt:lpstr>
      <vt:lpstr>What is XML?</vt:lpstr>
      <vt:lpstr>Advantages of XML</vt:lpstr>
      <vt:lpstr>Disadvantages of XML</vt:lpstr>
      <vt:lpstr>How does XML work?</vt:lpstr>
      <vt:lpstr>Example XML Document</vt:lpstr>
      <vt:lpstr>Example XML Document with Attributes</vt:lpstr>
      <vt:lpstr>A Note About XML Schemas</vt:lpstr>
      <vt:lpstr>How is XML used by Android</vt:lpstr>
      <vt:lpstr>How is XML used by Android</vt:lpstr>
      <vt:lpstr>Views</vt:lpstr>
      <vt:lpstr>Linear Layout</vt:lpstr>
      <vt:lpstr>Linear Layout Example</vt:lpstr>
      <vt:lpstr>Linear Layout Explained</vt:lpstr>
      <vt:lpstr>Relative Layout</vt:lpstr>
      <vt:lpstr>Tools for XML</vt:lpstr>
      <vt:lpstr>Tools for XML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for Android</dc:title>
  <dc:creator>Joesph Olliff</dc:creator>
  <cp:lastModifiedBy>joeolliff@gmail.com</cp:lastModifiedBy>
  <cp:revision>18</cp:revision>
  <dcterms:created xsi:type="dcterms:W3CDTF">2016-08-16T22:34:09Z</dcterms:created>
  <dcterms:modified xsi:type="dcterms:W3CDTF">2016-08-19T00:24:36Z</dcterms:modified>
</cp:coreProperties>
</file>