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XML for Android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Joesph Olliff</a:t>
            </a:r>
          </a:p>
        </p:txBody>
      </p:sp>
    </p:spTree>
    <p:extLst>
      <p:ext uri="{BB962C8B-B14F-4D97-AF65-F5344CB8AC3E}">
        <p14:creationId xmlns:p14="http://schemas.microsoft.com/office/powerpoint/2010/main" val="47022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XML?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eXtensable</a:t>
            </a:r>
            <a:r>
              <a:rPr lang="en-US" dirty="0"/>
              <a:t> Markup Language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Similar to HTML in that it performs no logic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Used to store static resources in an organized manner that is independent of any application that may access the information</a:t>
            </a:r>
          </a:p>
        </p:txBody>
      </p:sp>
    </p:spTree>
    <p:extLst>
      <p:ext uri="{BB962C8B-B14F-4D97-AF65-F5344CB8AC3E}">
        <p14:creationId xmlns:p14="http://schemas.microsoft.com/office/powerpoint/2010/main" val="76397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does XML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only has a handful of requirements to its layout. This is both a strength and a weakness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All XML files must begin with &lt;?xml version=“1.0” encoding=“utf-8”?&gt;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XML document is a collection of Nodes that either contain further children nodes or some form of text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Remember the purpose of XML is store static resources in a well organized manner for other applications to use. </a:t>
            </a:r>
          </a:p>
        </p:txBody>
      </p:sp>
    </p:spTree>
    <p:extLst>
      <p:ext uri="{BB962C8B-B14F-4D97-AF65-F5344CB8AC3E}">
        <p14:creationId xmlns:p14="http://schemas.microsoft.com/office/powerpoint/2010/main" val="408713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XML Document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345" y="1930400"/>
            <a:ext cx="4954646" cy="4537055"/>
          </a:xfrm>
        </p:spPr>
      </p:pic>
    </p:spTree>
    <p:extLst>
      <p:ext uri="{BB962C8B-B14F-4D97-AF65-F5344CB8AC3E}">
        <p14:creationId xmlns:p14="http://schemas.microsoft.com/office/powerpoint/2010/main" val="93437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//TODO: Explain root Node, and children nodes. </a:t>
            </a:r>
          </a:p>
          <a:p>
            <a:r>
              <a:rPr lang="en-US" dirty="0"/>
              <a:t>//TODO: Point out that the only nodes that have attributes are the ones with </a:t>
            </a:r>
            <a:r>
              <a:rPr lang="en-US"/>
              <a:t>plain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86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is XML used by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Application settings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AndroidManifest.xml contains your heading information that identifies your application and what libraries it needs to the Android OS.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 determine the layout and appearance of your User Interfaces (Activities) 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Storage for any static resources, i.e. Help messages, notification text, etc..</a:t>
            </a:r>
          </a:p>
        </p:txBody>
      </p:sp>
    </p:spTree>
    <p:extLst>
      <p:ext uri="{BB962C8B-B14F-4D97-AF65-F5344CB8AC3E}">
        <p14:creationId xmlns:p14="http://schemas.microsoft.com/office/powerpoint/2010/main" val="29528182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79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XML for Android</vt:lpstr>
      <vt:lpstr>What is XML?</vt:lpstr>
      <vt:lpstr>How does XML work?</vt:lpstr>
      <vt:lpstr>Example XML Document</vt:lpstr>
      <vt:lpstr>Example Explained</vt:lpstr>
      <vt:lpstr>How is XML used by Android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for Android</dc:title>
  <dc:creator>Joesph Olliff</dc:creator>
  <cp:lastModifiedBy>Joesph Olliff</cp:lastModifiedBy>
  <cp:revision>5</cp:revision>
  <dcterms:created xsi:type="dcterms:W3CDTF">2016-08-16T22:34:09Z</dcterms:created>
  <dcterms:modified xsi:type="dcterms:W3CDTF">2016-08-16T23:15:23Z</dcterms:modified>
</cp:coreProperties>
</file>