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11407" r:id="rId5"/>
    <p:sldId id="11483" r:id="rId6"/>
    <p:sldId id="11484" r:id="rId7"/>
    <p:sldId id="11485" r:id="rId8"/>
    <p:sldId id="11486" r:id="rId9"/>
    <p:sldId id="11487" r:id="rId10"/>
    <p:sldId id="11488" r:id="rId11"/>
    <p:sldId id="11489" r:id="rId12"/>
    <p:sldId id="11490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317" autoAdjust="0"/>
  </p:normalViewPr>
  <p:slideViewPr>
    <p:cSldViewPr snapToGrid="0">
      <p:cViewPr varScale="1">
        <p:scale>
          <a:sx n="84" d="100"/>
          <a:sy n="84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26FED-0DD7-4A82-A311-86EEE75CA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3" name="等腰三角形 2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7" name="等腰三角形 6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3" name="等腰三角形 2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7" name="等腰三角形 6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3" name="等腰三角形 2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7" name="等腰三角形 6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7" name="等腰三角形 6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11" name="等腰三角形 10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6" name="等腰三角形 5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10" name="等腰三角形 9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76664BA-FAEB-42F3-A8BE-09D6F18B143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08AC1F-CD8D-497D-9859-AB6A0353CDB5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-1" y="0"/>
            <a:ext cx="13097302" cy="6858000"/>
            <a:chOff x="-1" y="0"/>
            <a:chExt cx="13097302" cy="6858000"/>
          </a:xfrm>
        </p:grpSpPr>
        <p:sp>
          <p:nvSpPr>
            <p:cNvPr id="7" name="等腰三角形 6"/>
            <p:cNvSpPr/>
            <p:nvPr/>
          </p:nvSpPr>
          <p:spPr>
            <a:xfrm rot="5400000">
              <a:off x="2005082" y="3991971"/>
              <a:ext cx="2768221" cy="238380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-552735" y="842749"/>
              <a:ext cx="6277970" cy="51725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5400000">
              <a:off x="1621240" y="429336"/>
              <a:ext cx="2273490" cy="1994846"/>
            </a:xfrm>
            <a:prstGeom prst="triangle">
              <a:avLst/>
            </a:prstGeom>
            <a:solidFill>
              <a:srgbClr val="DD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3417627" y="59143"/>
              <a:ext cx="1105469" cy="987184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5400000">
              <a:off x="1053149" y="5243017"/>
              <a:ext cx="1105469" cy="98718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994711" y="3248734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171295" y="5643916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9250906" y="4000496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755515" y="1638916"/>
            <a:ext cx="8310880" cy="10763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01065">
              <a:defRPr/>
            </a:pP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常用组合逻辑电路总结</a:t>
            </a:r>
            <a:endParaRPr lang="zh-CN" altLang="en-US" sz="6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34935" y="3415665"/>
            <a:ext cx="27578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制作人：李欣宇</a:t>
            </a:r>
            <a:endParaRPr lang="zh-CN" altLang="en-US"/>
          </a:p>
          <a:p>
            <a:r>
              <a:rPr lang="zh-CN" altLang="en-US"/>
              <a:t>班级：信安</a:t>
            </a:r>
            <a:r>
              <a:rPr lang="en-US" altLang="zh-CN"/>
              <a:t>1901</a:t>
            </a:r>
            <a:r>
              <a:rPr lang="zh-CN" altLang="en-US"/>
              <a:t>班</a:t>
            </a:r>
            <a:endParaRPr lang="zh-CN" altLang="en-US"/>
          </a:p>
          <a:p>
            <a:r>
              <a:rPr lang="zh-CN" altLang="en-US"/>
              <a:t>学号：</a:t>
            </a:r>
            <a:r>
              <a:rPr lang="en-US" altLang="zh-CN"/>
              <a:t>U201911658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503045" y="309245"/>
            <a:ext cx="2519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</a:rPr>
              <a:t>    </a:t>
            </a:r>
            <a:endParaRPr lang="zh-CN" altLang="en-US" sz="2400"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490345" y="315595"/>
            <a:ext cx="5200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</a:rPr>
              <a:t>三变量非一致电路</a:t>
            </a:r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</a:rPr>
              <a:t>    </a:t>
            </a:r>
            <a:endParaRPr lang="zh-CN" altLang="en-US" sz="24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7810" y="28194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620" y="1882775"/>
            <a:ext cx="4171315" cy="24530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065" y="1038860"/>
            <a:ext cx="6127750" cy="16554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655" y="3187700"/>
            <a:ext cx="4072255" cy="16910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47920" y="55162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503045" y="309245"/>
            <a:ext cx="2519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</a:rPr>
              <a:t>半加器</a:t>
            </a:r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</a:rPr>
              <a:t>    </a:t>
            </a:r>
            <a:endParaRPr lang="zh-CN" altLang="en-US" sz="2400"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503045" y="309245"/>
            <a:ext cx="2519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</a:rPr>
              <a:t>    </a:t>
            </a:r>
            <a:endParaRPr lang="zh-CN" altLang="en-US" sz="2400"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503045" y="309245"/>
            <a:ext cx="2519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</a:rPr>
              <a:t>    </a:t>
            </a:r>
            <a:endParaRPr lang="zh-CN" altLang="en-US" sz="2400"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503045" y="309245"/>
            <a:ext cx="2519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</a:rPr>
              <a:t>    </a:t>
            </a:r>
            <a:endParaRPr lang="zh-CN" altLang="en-US" sz="2400"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503045" y="309245"/>
            <a:ext cx="2519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</a:rPr>
              <a:t>    </a:t>
            </a:r>
            <a:endParaRPr lang="zh-CN" altLang="en-US" sz="2400"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503045" y="309245"/>
            <a:ext cx="2519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</a:rPr>
              <a:t>    </a:t>
            </a:r>
            <a:endParaRPr lang="zh-CN" altLang="en-US" sz="2400"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503045" y="309245"/>
            <a:ext cx="2519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华文仿宋" panose="02010600040101010101" charset="-122"/>
                <a:ea typeface="华文仿宋" panose="02010600040101010101" charset="-122"/>
              </a:rPr>
              <a:t>    </a:t>
            </a:r>
            <a:endParaRPr lang="zh-CN" altLang="en-US" sz="2400"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自定义 164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37979"/>
      </a:accent1>
      <a:accent2>
        <a:srgbClr val="44546A"/>
      </a:accent2>
      <a:accent3>
        <a:srgbClr val="D37979"/>
      </a:accent3>
      <a:accent4>
        <a:srgbClr val="44546A"/>
      </a:accent4>
      <a:accent5>
        <a:srgbClr val="D37979"/>
      </a:accent5>
      <a:accent6>
        <a:srgbClr val="44645E"/>
      </a:accent6>
      <a:hlink>
        <a:srgbClr val="0563C1"/>
      </a:hlink>
      <a:folHlink>
        <a:srgbClr val="954F72"/>
      </a:folHlink>
    </a:clrScheme>
    <a:fontScheme name="m42sp2mc">
      <a:majorFont>
        <a:latin typeface="庞门正道标题体"/>
        <a:ea typeface="庞门正道标题体"/>
        <a:cs typeface=""/>
      </a:majorFont>
      <a:minorFont>
        <a:latin typeface="庞门正道标题体"/>
        <a:ea typeface="庞门正道标题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WPS 演示</Application>
  <PresentationFormat>宽屏</PresentationFormat>
  <Paragraphs>28</Paragraphs>
  <Slides>10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华文仿宋</vt:lpstr>
      <vt:lpstr>庞门正道标题体</vt:lpstr>
      <vt:lpstr>QIJIC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木子</cp:lastModifiedBy>
  <cp:revision>32</cp:revision>
  <dcterms:created xsi:type="dcterms:W3CDTF">2019-05-07T15:53:00Z</dcterms:created>
  <dcterms:modified xsi:type="dcterms:W3CDTF">2021-03-24T07:51:02Z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2052-11.1.0.9998</vt:lpwstr>
  </property>
</Properties>
</file>