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Lab 8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Neural Networks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Lab 8 Setup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55480" y="1365480"/>
            <a:ext cx="9070200" cy="38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download Lab8_NN_incomplete.zip file 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install required packages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pip3 install tensorflow==2.6.2</a:t>
            </a:r>
            <a:endParaRPr b="0" lang="en-A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pip3 install opencv-python</a:t>
            </a:r>
            <a:endParaRPr b="0" lang="en-A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pip3 install pygame</a:t>
            </a:r>
            <a:endParaRPr b="0" lang="en-A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pip3 install sklearn</a:t>
            </a:r>
            <a:endParaRPr b="0" lang="en-A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*This lab code only works on Linux and Mac, not working on Cygwin in Windows 10 because you cannot install new python packages on Cygwin.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*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lab code only has python version, not c version will be provided.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Make your own manual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55480" y="1365480"/>
            <a:ext cx="9070200" cy="38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Open manual_drive_incomplete.py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Complete the missing part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 Set initial parameters for manual control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 Finish Image_Processing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(1) crop image to RoI(region of interest)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(2) resize image from shape (320,240,3) to (200,66,3)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 Make recording folder use datetime, example folder name: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Manual_Image_2022-05-02-16.51.42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 Create your manual control by keyboard or joystick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 save images in the folder "New_Image_Save_Path" with current speed and steering angle in the name, example name: Manual_Image_35_300_-9_.png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Name it manual_drive_completed.py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Copy the completed Image_Processing function to NN_model_train_completed.py 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5080" y="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Collecting training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884520"/>
            <a:ext cx="9070200" cy="44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Open Carolo.sim in EyeSim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 your own script, like:         python3 manual_drive_completed.py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In EyeSim, click Camera, the click Follow Object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In LCD Screen, click Manual Drive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Control the robot to drive in the track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 keyboard control commands (must click pygame window to send keyboard or joystick commands): 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Key = w  or UP : increase speed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Key = a or LEFT : turn left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Key = s  or DOWN : decrease speed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Key = d  or RIGHT: turn right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Key = r : Enable/disable image recording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*If no key detected, the speed will slowly drop, and the steering will reset to 0.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*Recommended practice: collect at least 6000 images clockwise on the left lane, and then collect another 6000 images anti-clockwise on the left lane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*check images are generated correctly with speed and steering label in the file name under folder ImageDatasets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Training Neural Network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In the right directory, type command: python3 NN_model_train_completed.py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2. When finished, 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a. 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check the model is saved correctly, you should see a folder name like </a:t>
            </a:r>
            <a:endParaRPr b="0" lang="en-A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PilotNet_2022-05-02-17.25.02</a:t>
            </a:r>
            <a:endParaRPr b="0" lang="en-AU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b. 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type command: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tensorboard –logdir foldername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example: tensorboard --logdir tb_callback_2022-05-02-13.57.39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c.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then open the link in browser, you will see the training performance here, if the losses are high, tune the parameters and retrain the model or recollect data.</a:t>
            </a:r>
            <a:endParaRPr b="0" lang="en-AU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Example: http://localhost:6006/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Run Neural Network Model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1. In NN_model_drive_completed.py, change the Model_Name to your new model folder name.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example: Model_Name="PilotNet_2022-05-02-17.25.02"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2. run python3 NN_model_drive_completed.py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3. In EyeSim, click Camera, the click Follow Object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4. In LCD Screen, click PilotNet Drive.</a:t>
            </a:r>
            <a:endParaRPr b="0" lang="en-A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5. If the neural network can drive just like your manual control and able to complete both clockwise left lane driving and anti-clockwise left lane driving then you are done.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2022-05-02T17:42:29Z</dcterms:created>
  <dc:creator/>
  <dc:description/>
  <dc:language>en-AU</dc:language>
  <cp:lastModifiedBy/>
  <dcterms:modified xsi:type="dcterms:W3CDTF">2022-05-13T17:50:17Z</dcterms:modified>
  <cp:revision>13</cp:revision>
  <dc:subject/>
  <dc:title/>
</cp:coreProperties>
</file>