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47"/>
  </p:notesMasterIdLst>
  <p:sldIdLst>
    <p:sldId id="256" r:id="rId5"/>
    <p:sldId id="257" r:id="rId6"/>
    <p:sldId id="262" r:id="rId7"/>
    <p:sldId id="258" r:id="rId8"/>
    <p:sldId id="299" r:id="rId9"/>
    <p:sldId id="297" r:id="rId10"/>
    <p:sldId id="259" r:id="rId11"/>
    <p:sldId id="268" r:id="rId12"/>
    <p:sldId id="269" r:id="rId13"/>
    <p:sldId id="270" r:id="rId14"/>
    <p:sldId id="271" r:id="rId15"/>
    <p:sldId id="288" r:id="rId16"/>
    <p:sldId id="273" r:id="rId17"/>
    <p:sldId id="274" r:id="rId18"/>
    <p:sldId id="260" r:id="rId19"/>
    <p:sldId id="307" r:id="rId20"/>
    <p:sldId id="263" r:id="rId21"/>
    <p:sldId id="298" r:id="rId22"/>
    <p:sldId id="278" r:id="rId23"/>
    <p:sldId id="280" r:id="rId24"/>
    <p:sldId id="281" r:id="rId25"/>
    <p:sldId id="300" r:id="rId26"/>
    <p:sldId id="305" r:id="rId27"/>
    <p:sldId id="279" r:id="rId28"/>
    <p:sldId id="301" r:id="rId29"/>
    <p:sldId id="314" r:id="rId30"/>
    <p:sldId id="302" r:id="rId31"/>
    <p:sldId id="306" r:id="rId32"/>
    <p:sldId id="308" r:id="rId33"/>
    <p:sldId id="304" r:id="rId34"/>
    <p:sldId id="309" r:id="rId35"/>
    <p:sldId id="310" r:id="rId36"/>
    <p:sldId id="311" r:id="rId37"/>
    <p:sldId id="266" r:id="rId38"/>
    <p:sldId id="267" r:id="rId39"/>
    <p:sldId id="283" r:id="rId40"/>
    <p:sldId id="284" r:id="rId41"/>
    <p:sldId id="261" r:id="rId42"/>
    <p:sldId id="315" r:id="rId43"/>
    <p:sldId id="294" r:id="rId44"/>
    <p:sldId id="312" r:id="rId45"/>
    <p:sldId id="313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2761D-16F5-2339-8AE5-2E002382A0B8}" v="528" dt="2023-04-26T19:24:55.625"/>
    <p1510:client id="{0458AB3A-AE01-E883-03AA-92AD25EF1E8F}" v="1410" dt="2023-04-27T18:59:13.474"/>
    <p1510:client id="{8026F962-4A7D-CB74-A2E3-CDE7B21A1C80}" v="64" dt="2023-04-27T01:03:08.143"/>
    <p1510:client id="{9A500562-F47F-984C-A5FA-4A9B53E0528C}" v="12" dt="2023-04-27T18:16:37.091"/>
    <p1510:client id="{9B472944-A75B-49DF-91F5-DDA0CB9A146F}" v="6492" vWet="6494" dt="2023-04-27T18:58:12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4B1CE-F496-4327-BE7E-3D4925A69AF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692336-C544-4562-8DD6-B31FF8B60CDB}">
      <dgm:prSet/>
      <dgm:spPr/>
      <dgm:t>
        <a:bodyPr/>
        <a:lstStyle/>
        <a:p>
          <a:r>
            <a:rPr lang="en-US"/>
            <a:t>Sales Data:</a:t>
          </a:r>
        </a:p>
      </dgm:t>
    </dgm:pt>
    <dgm:pt modelId="{D8306F05-FFCC-4F25-BD2F-32E532043D34}" type="parTrans" cxnId="{800FCCC2-9C7E-4827-87A5-A2E48F66988B}">
      <dgm:prSet/>
      <dgm:spPr/>
      <dgm:t>
        <a:bodyPr/>
        <a:lstStyle/>
        <a:p>
          <a:endParaRPr lang="en-US"/>
        </a:p>
      </dgm:t>
    </dgm:pt>
    <dgm:pt modelId="{FBF9437D-E99A-41DB-90C0-01EB3F108F24}" type="sibTrans" cxnId="{800FCCC2-9C7E-4827-87A5-A2E48F66988B}">
      <dgm:prSet/>
      <dgm:spPr/>
      <dgm:t>
        <a:bodyPr/>
        <a:lstStyle/>
        <a:p>
          <a:endParaRPr lang="en-US"/>
        </a:p>
      </dgm:t>
    </dgm:pt>
    <dgm:pt modelId="{A61BAF8D-17D4-4D9F-BEAE-973FE45912DB}">
      <dgm:prSet/>
      <dgm:spPr/>
      <dgm:t>
        <a:bodyPr/>
        <a:lstStyle/>
        <a:p>
          <a:r>
            <a:rPr lang="en-US"/>
            <a:t>Electronic Sales</a:t>
          </a:r>
        </a:p>
      </dgm:t>
    </dgm:pt>
    <dgm:pt modelId="{60E57E6E-B7BA-449E-8BE0-ADE5B1B2514D}" type="parTrans" cxnId="{5FDF3619-65F7-4F44-AED7-CA57CD20185A}">
      <dgm:prSet/>
      <dgm:spPr/>
      <dgm:t>
        <a:bodyPr/>
        <a:lstStyle/>
        <a:p>
          <a:endParaRPr lang="en-US"/>
        </a:p>
      </dgm:t>
    </dgm:pt>
    <dgm:pt modelId="{7F37373B-A1B1-422C-8A78-58CA0A5453B3}" type="sibTrans" cxnId="{5FDF3619-65F7-4F44-AED7-CA57CD20185A}">
      <dgm:prSet/>
      <dgm:spPr/>
      <dgm:t>
        <a:bodyPr/>
        <a:lstStyle/>
        <a:p>
          <a:endParaRPr lang="en-US"/>
        </a:p>
      </dgm:t>
    </dgm:pt>
    <dgm:pt modelId="{A02D7E60-7AC7-440B-9FD6-A6AC5AB3AA70}">
      <dgm:prSet/>
      <dgm:spPr/>
      <dgm:t>
        <a:bodyPr/>
        <a:lstStyle/>
        <a:p>
          <a:r>
            <a:rPr lang="en-US" dirty="0"/>
            <a:t>XYZ Company Revenue</a:t>
          </a:r>
        </a:p>
      </dgm:t>
    </dgm:pt>
    <dgm:pt modelId="{1EE6DE7F-EFEE-4D54-8EC4-752B3B4FD9F8}" type="parTrans" cxnId="{88684055-4837-46A4-88FD-A03AE87E33C2}">
      <dgm:prSet/>
      <dgm:spPr/>
      <dgm:t>
        <a:bodyPr/>
        <a:lstStyle/>
        <a:p>
          <a:endParaRPr lang="en-US"/>
        </a:p>
      </dgm:t>
    </dgm:pt>
    <dgm:pt modelId="{04527BA1-EE21-4290-9E80-29BB262B99A4}" type="sibTrans" cxnId="{88684055-4837-46A4-88FD-A03AE87E33C2}">
      <dgm:prSet/>
      <dgm:spPr/>
      <dgm:t>
        <a:bodyPr/>
        <a:lstStyle/>
        <a:p>
          <a:endParaRPr lang="en-US"/>
        </a:p>
      </dgm:t>
    </dgm:pt>
    <dgm:pt modelId="{8D473418-C352-4321-B948-4EB6035EA440}">
      <dgm:prSet/>
      <dgm:spPr/>
      <dgm:t>
        <a:bodyPr/>
        <a:lstStyle/>
        <a:p>
          <a:r>
            <a:rPr lang="en-US"/>
            <a:t>Total Retail &amp; Food Service Sales</a:t>
          </a:r>
        </a:p>
      </dgm:t>
    </dgm:pt>
    <dgm:pt modelId="{43789B3D-5895-4B63-8D39-88BE6E6695E0}" type="parTrans" cxnId="{3FB535AF-6B35-4C05-946C-913FE789283B}">
      <dgm:prSet/>
      <dgm:spPr/>
      <dgm:t>
        <a:bodyPr/>
        <a:lstStyle/>
        <a:p>
          <a:endParaRPr lang="en-US"/>
        </a:p>
      </dgm:t>
    </dgm:pt>
    <dgm:pt modelId="{47269EA5-3188-4A6E-B21C-55E7CDD14AA9}" type="sibTrans" cxnId="{3FB535AF-6B35-4C05-946C-913FE789283B}">
      <dgm:prSet/>
      <dgm:spPr/>
      <dgm:t>
        <a:bodyPr/>
        <a:lstStyle/>
        <a:p>
          <a:endParaRPr lang="en-US"/>
        </a:p>
      </dgm:t>
    </dgm:pt>
    <dgm:pt modelId="{58A12922-363A-468D-8239-716E07835AE8}">
      <dgm:prSet/>
      <dgm:spPr/>
      <dgm:t>
        <a:bodyPr/>
        <a:lstStyle/>
        <a:p>
          <a:r>
            <a:rPr lang="en-US"/>
            <a:t>Total Retail (Excluding Auto Sales)</a:t>
          </a:r>
        </a:p>
      </dgm:t>
    </dgm:pt>
    <dgm:pt modelId="{ACF21980-8D07-408D-B6A7-CC10EC709AC8}" type="parTrans" cxnId="{5F265E8F-80A2-4E46-B488-CD87A973D8E1}">
      <dgm:prSet/>
      <dgm:spPr/>
      <dgm:t>
        <a:bodyPr/>
        <a:lstStyle/>
        <a:p>
          <a:endParaRPr lang="en-US"/>
        </a:p>
      </dgm:t>
    </dgm:pt>
    <dgm:pt modelId="{5FD9DBAB-EB12-4ADC-ABF1-6DB355FB97DE}" type="sibTrans" cxnId="{5F265E8F-80A2-4E46-B488-CD87A973D8E1}">
      <dgm:prSet/>
      <dgm:spPr/>
      <dgm:t>
        <a:bodyPr/>
        <a:lstStyle/>
        <a:p>
          <a:endParaRPr lang="en-US"/>
        </a:p>
      </dgm:t>
    </dgm:pt>
    <dgm:pt modelId="{FC561E88-E83B-4117-A3C9-1AC0707C4278}">
      <dgm:prSet/>
      <dgm:spPr/>
      <dgm:t>
        <a:bodyPr/>
        <a:lstStyle/>
        <a:p>
          <a:r>
            <a:rPr lang="en-US"/>
            <a:t>Non-Store Retail</a:t>
          </a:r>
        </a:p>
      </dgm:t>
    </dgm:pt>
    <dgm:pt modelId="{E19C3FC9-0B4D-4557-822F-CEA9FB13A4E0}" type="parTrans" cxnId="{AD05A41F-343E-4126-9171-82E5BFC49BD2}">
      <dgm:prSet/>
      <dgm:spPr/>
      <dgm:t>
        <a:bodyPr/>
        <a:lstStyle/>
        <a:p>
          <a:endParaRPr lang="en-US"/>
        </a:p>
      </dgm:t>
    </dgm:pt>
    <dgm:pt modelId="{28F6DD14-0396-4950-A453-68E4C34A5BAC}" type="sibTrans" cxnId="{AD05A41F-343E-4126-9171-82E5BFC49BD2}">
      <dgm:prSet/>
      <dgm:spPr/>
      <dgm:t>
        <a:bodyPr/>
        <a:lstStyle/>
        <a:p>
          <a:endParaRPr lang="en-US"/>
        </a:p>
      </dgm:t>
    </dgm:pt>
    <dgm:pt modelId="{B28BBC4B-42BD-4C4A-925E-165D957D94D0}">
      <dgm:prSet/>
      <dgm:spPr/>
      <dgm:t>
        <a:bodyPr/>
        <a:lstStyle/>
        <a:p>
          <a:r>
            <a:rPr lang="en-US"/>
            <a:t>Quarterly -&gt; Monthly</a:t>
          </a:r>
        </a:p>
      </dgm:t>
    </dgm:pt>
    <dgm:pt modelId="{5299C15C-5DE8-4B8E-A8D9-E36EAC7F559C}" type="parTrans" cxnId="{2A023B61-FFC1-4C48-A18D-E5563E0EB476}">
      <dgm:prSet/>
      <dgm:spPr/>
      <dgm:t>
        <a:bodyPr/>
        <a:lstStyle/>
        <a:p>
          <a:endParaRPr lang="en-US"/>
        </a:p>
      </dgm:t>
    </dgm:pt>
    <dgm:pt modelId="{40F44E2D-2D5A-4C2D-B10B-5184322BD368}" type="sibTrans" cxnId="{2A023B61-FFC1-4C48-A18D-E5563E0EB476}">
      <dgm:prSet/>
      <dgm:spPr/>
      <dgm:t>
        <a:bodyPr/>
        <a:lstStyle/>
        <a:p>
          <a:endParaRPr lang="en-US"/>
        </a:p>
      </dgm:t>
    </dgm:pt>
    <dgm:pt modelId="{E3695DD7-207B-4186-8E33-C2E882978114}" type="pres">
      <dgm:prSet presAssocID="{55C4B1CE-F496-4327-BE7E-3D4925A69AF1}" presName="linearFlow" presStyleCnt="0">
        <dgm:presLayoutVars>
          <dgm:dir/>
          <dgm:animLvl val="lvl"/>
          <dgm:resizeHandles val="exact"/>
        </dgm:presLayoutVars>
      </dgm:prSet>
      <dgm:spPr/>
    </dgm:pt>
    <dgm:pt modelId="{AFE7ADBB-4704-4032-8E27-C958B4AA7E62}" type="pres">
      <dgm:prSet presAssocID="{42692336-C544-4562-8DD6-B31FF8B60CDB}" presName="composite" presStyleCnt="0"/>
      <dgm:spPr/>
    </dgm:pt>
    <dgm:pt modelId="{7A31AB51-B25B-4A88-891A-25561FA56354}" type="pres">
      <dgm:prSet presAssocID="{42692336-C544-4562-8DD6-B31FF8B60CDB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60D11EE4-EC2B-4745-8CC3-7FC83672534E}" type="pres">
      <dgm:prSet presAssocID="{42692336-C544-4562-8DD6-B31FF8B60CDB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3CB9D90F-1C53-477C-ACB0-9CE30DEBECDC}" type="presOf" srcId="{42692336-C544-4562-8DD6-B31FF8B60CDB}" destId="{7A31AB51-B25B-4A88-891A-25561FA56354}" srcOrd="0" destOrd="0" presId="urn:microsoft.com/office/officeart/2005/8/layout/chevron2"/>
    <dgm:cxn modelId="{5FDF3619-65F7-4F44-AED7-CA57CD20185A}" srcId="{42692336-C544-4562-8DD6-B31FF8B60CDB}" destId="{A61BAF8D-17D4-4D9F-BEAE-973FE45912DB}" srcOrd="0" destOrd="0" parTransId="{60E57E6E-B7BA-449E-8BE0-ADE5B1B2514D}" sibTransId="{7F37373B-A1B1-422C-8A78-58CA0A5453B3}"/>
    <dgm:cxn modelId="{AD05A41F-343E-4126-9171-82E5BFC49BD2}" srcId="{42692336-C544-4562-8DD6-B31FF8B60CDB}" destId="{FC561E88-E83B-4117-A3C9-1AC0707C4278}" srcOrd="4" destOrd="0" parTransId="{E19C3FC9-0B4D-4557-822F-CEA9FB13A4E0}" sibTransId="{28F6DD14-0396-4950-A453-68E4C34A5BAC}"/>
    <dgm:cxn modelId="{2A023B61-FFC1-4C48-A18D-E5563E0EB476}" srcId="{A02D7E60-7AC7-440B-9FD6-A6AC5AB3AA70}" destId="{B28BBC4B-42BD-4C4A-925E-165D957D94D0}" srcOrd="0" destOrd="0" parTransId="{5299C15C-5DE8-4B8E-A8D9-E36EAC7F559C}" sibTransId="{40F44E2D-2D5A-4C2D-B10B-5184322BD368}"/>
    <dgm:cxn modelId="{78BD3950-0064-4FB0-B1F7-C6EC80299E12}" type="presOf" srcId="{58A12922-363A-468D-8239-716E07835AE8}" destId="{60D11EE4-EC2B-4745-8CC3-7FC83672534E}" srcOrd="0" destOrd="4" presId="urn:microsoft.com/office/officeart/2005/8/layout/chevron2"/>
    <dgm:cxn modelId="{88684055-4837-46A4-88FD-A03AE87E33C2}" srcId="{42692336-C544-4562-8DD6-B31FF8B60CDB}" destId="{A02D7E60-7AC7-440B-9FD6-A6AC5AB3AA70}" srcOrd="1" destOrd="0" parTransId="{1EE6DE7F-EFEE-4D54-8EC4-752B3B4FD9F8}" sibTransId="{04527BA1-EE21-4290-9E80-29BB262B99A4}"/>
    <dgm:cxn modelId="{48AEF755-C7B9-4ECB-96DD-010B73ECC7D2}" type="presOf" srcId="{A02D7E60-7AC7-440B-9FD6-A6AC5AB3AA70}" destId="{60D11EE4-EC2B-4745-8CC3-7FC83672534E}" srcOrd="0" destOrd="1" presId="urn:microsoft.com/office/officeart/2005/8/layout/chevron2"/>
    <dgm:cxn modelId="{7DC22A77-C499-4D47-AA00-F2B230438A2B}" type="presOf" srcId="{B28BBC4B-42BD-4C4A-925E-165D957D94D0}" destId="{60D11EE4-EC2B-4745-8CC3-7FC83672534E}" srcOrd="0" destOrd="2" presId="urn:microsoft.com/office/officeart/2005/8/layout/chevron2"/>
    <dgm:cxn modelId="{D9CDD98A-E9D9-451D-98B0-5B83C73B43CF}" type="presOf" srcId="{55C4B1CE-F496-4327-BE7E-3D4925A69AF1}" destId="{E3695DD7-207B-4186-8E33-C2E882978114}" srcOrd="0" destOrd="0" presId="urn:microsoft.com/office/officeart/2005/8/layout/chevron2"/>
    <dgm:cxn modelId="{5F265E8F-80A2-4E46-B488-CD87A973D8E1}" srcId="{42692336-C544-4562-8DD6-B31FF8B60CDB}" destId="{58A12922-363A-468D-8239-716E07835AE8}" srcOrd="3" destOrd="0" parTransId="{ACF21980-8D07-408D-B6A7-CC10EC709AC8}" sibTransId="{5FD9DBAB-EB12-4ADC-ABF1-6DB355FB97DE}"/>
    <dgm:cxn modelId="{3FB535AF-6B35-4C05-946C-913FE789283B}" srcId="{42692336-C544-4562-8DD6-B31FF8B60CDB}" destId="{8D473418-C352-4321-B948-4EB6035EA440}" srcOrd="2" destOrd="0" parTransId="{43789B3D-5895-4B63-8D39-88BE6E6695E0}" sibTransId="{47269EA5-3188-4A6E-B21C-55E7CDD14AA9}"/>
    <dgm:cxn modelId="{6BED73BE-EF84-4C45-BCCA-944DD1AACC50}" type="presOf" srcId="{A61BAF8D-17D4-4D9F-BEAE-973FE45912DB}" destId="{60D11EE4-EC2B-4745-8CC3-7FC83672534E}" srcOrd="0" destOrd="0" presId="urn:microsoft.com/office/officeart/2005/8/layout/chevron2"/>
    <dgm:cxn modelId="{800FCCC2-9C7E-4827-87A5-A2E48F66988B}" srcId="{55C4B1CE-F496-4327-BE7E-3D4925A69AF1}" destId="{42692336-C544-4562-8DD6-B31FF8B60CDB}" srcOrd="0" destOrd="0" parTransId="{D8306F05-FFCC-4F25-BD2F-32E532043D34}" sibTransId="{FBF9437D-E99A-41DB-90C0-01EB3F108F24}"/>
    <dgm:cxn modelId="{65C1FDD8-C23F-4E14-946F-B8844CA8ED58}" type="presOf" srcId="{FC561E88-E83B-4117-A3C9-1AC0707C4278}" destId="{60D11EE4-EC2B-4745-8CC3-7FC83672534E}" srcOrd="0" destOrd="5" presId="urn:microsoft.com/office/officeart/2005/8/layout/chevron2"/>
    <dgm:cxn modelId="{FCCAAEF6-B1B4-4EAC-8420-E5E8814BE836}" type="presOf" srcId="{8D473418-C352-4321-B948-4EB6035EA440}" destId="{60D11EE4-EC2B-4745-8CC3-7FC83672534E}" srcOrd="0" destOrd="3" presId="urn:microsoft.com/office/officeart/2005/8/layout/chevron2"/>
    <dgm:cxn modelId="{AFA24B81-35A0-47F9-A0F4-95C6F9F4BA88}" type="presParOf" srcId="{E3695DD7-207B-4186-8E33-C2E882978114}" destId="{AFE7ADBB-4704-4032-8E27-C958B4AA7E62}" srcOrd="0" destOrd="0" presId="urn:microsoft.com/office/officeart/2005/8/layout/chevron2"/>
    <dgm:cxn modelId="{F7DDBFC1-DEFE-4C0B-9F7D-5BEACDBA86C5}" type="presParOf" srcId="{AFE7ADBB-4704-4032-8E27-C958B4AA7E62}" destId="{7A31AB51-B25B-4A88-891A-25561FA56354}" srcOrd="0" destOrd="0" presId="urn:microsoft.com/office/officeart/2005/8/layout/chevron2"/>
    <dgm:cxn modelId="{6337BA6D-E082-4941-986A-335F11D90628}" type="presParOf" srcId="{AFE7ADBB-4704-4032-8E27-C958B4AA7E62}" destId="{60D11EE4-EC2B-4745-8CC3-7FC83672534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EB0D45-A898-40DC-8C61-A90DFA45AAE4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24090-F7DD-41D8-8A1E-39A543349D9D}">
      <dgm:prSet phldrT="[Text]" custT="1"/>
      <dgm:spPr/>
      <dgm:t>
        <a:bodyPr/>
        <a:lstStyle/>
        <a:p>
          <a:r>
            <a:rPr lang="en-US" sz="1200"/>
            <a:t>Socio-Economic Indicators:</a:t>
          </a:r>
        </a:p>
      </dgm:t>
    </dgm:pt>
    <dgm:pt modelId="{445A2885-B3AE-467F-829C-3BE397AF0453}" type="parTrans" cxnId="{1ACBEC74-7EBE-49B3-9D3E-F5AAA15798E1}">
      <dgm:prSet/>
      <dgm:spPr/>
      <dgm:t>
        <a:bodyPr/>
        <a:lstStyle/>
        <a:p>
          <a:endParaRPr lang="en-US"/>
        </a:p>
      </dgm:t>
    </dgm:pt>
    <dgm:pt modelId="{DAB35147-7E67-4290-BAE2-F7FBDA2B40BC}" type="sibTrans" cxnId="{1ACBEC74-7EBE-49B3-9D3E-F5AAA15798E1}">
      <dgm:prSet/>
      <dgm:spPr/>
      <dgm:t>
        <a:bodyPr/>
        <a:lstStyle/>
        <a:p>
          <a:endParaRPr lang="en-US"/>
        </a:p>
      </dgm:t>
    </dgm:pt>
    <dgm:pt modelId="{8368C31E-8273-442F-BA79-BF78A160BBC0}">
      <dgm:prSet custT="1"/>
      <dgm:spPr/>
      <dgm:t>
        <a:bodyPr/>
        <a:lstStyle/>
        <a:p>
          <a:r>
            <a:rPr lang="en-US" sz="1200"/>
            <a:t>GDP</a:t>
          </a:r>
        </a:p>
      </dgm:t>
    </dgm:pt>
    <dgm:pt modelId="{F02CAC36-5025-45A2-9938-CEB4D1062E7B}" type="parTrans" cxnId="{FA0EEE1C-556A-4B9B-8C05-95CEDFF4E4D0}">
      <dgm:prSet/>
      <dgm:spPr/>
      <dgm:t>
        <a:bodyPr/>
        <a:lstStyle/>
        <a:p>
          <a:endParaRPr lang="en-US"/>
        </a:p>
      </dgm:t>
    </dgm:pt>
    <dgm:pt modelId="{EF9FBA7A-E3DD-4D10-9385-84F750969DC4}" type="sibTrans" cxnId="{FA0EEE1C-556A-4B9B-8C05-95CEDFF4E4D0}">
      <dgm:prSet/>
      <dgm:spPr/>
      <dgm:t>
        <a:bodyPr/>
        <a:lstStyle/>
        <a:p>
          <a:endParaRPr lang="en-US"/>
        </a:p>
      </dgm:t>
    </dgm:pt>
    <dgm:pt modelId="{7561FC25-50FF-4B73-BEE6-8046A290946F}">
      <dgm:prSet custT="1"/>
      <dgm:spPr/>
      <dgm:t>
        <a:bodyPr/>
        <a:lstStyle/>
        <a:p>
          <a:r>
            <a:rPr lang="en-US" sz="1200"/>
            <a:t>PCE</a:t>
          </a:r>
        </a:p>
      </dgm:t>
    </dgm:pt>
    <dgm:pt modelId="{1D1DE5F1-2D9D-48F6-8F5A-8F85341E0BB7}" type="parTrans" cxnId="{1A7C7E06-D27D-4C7B-B741-BA607949CAE6}">
      <dgm:prSet/>
      <dgm:spPr/>
      <dgm:t>
        <a:bodyPr/>
        <a:lstStyle/>
        <a:p>
          <a:endParaRPr lang="en-US"/>
        </a:p>
      </dgm:t>
    </dgm:pt>
    <dgm:pt modelId="{E7E69CDA-8A0B-4D21-B1B9-F6211221D63A}" type="sibTrans" cxnId="{1A7C7E06-D27D-4C7B-B741-BA607949CAE6}">
      <dgm:prSet/>
      <dgm:spPr/>
      <dgm:t>
        <a:bodyPr/>
        <a:lstStyle/>
        <a:p>
          <a:endParaRPr lang="en-US"/>
        </a:p>
      </dgm:t>
    </dgm:pt>
    <dgm:pt modelId="{9D736187-936D-4FA5-AFD8-AB336B8669B2}">
      <dgm:prSet custT="1"/>
      <dgm:spPr/>
      <dgm:t>
        <a:bodyPr/>
        <a:lstStyle/>
        <a:p>
          <a:r>
            <a:rPr lang="en-US" sz="1200"/>
            <a:t>S&amp;P 500</a:t>
          </a:r>
        </a:p>
      </dgm:t>
    </dgm:pt>
    <dgm:pt modelId="{FB9364C9-7213-464A-8717-FF0FEC51F7B5}" type="parTrans" cxnId="{F96889A5-AB0A-4C3C-90F7-C0C828D182C3}">
      <dgm:prSet/>
      <dgm:spPr/>
      <dgm:t>
        <a:bodyPr/>
        <a:lstStyle/>
        <a:p>
          <a:endParaRPr lang="en-US"/>
        </a:p>
      </dgm:t>
    </dgm:pt>
    <dgm:pt modelId="{AF202DD6-18FD-4842-8726-30E2FD8EB2C5}" type="sibTrans" cxnId="{F96889A5-AB0A-4C3C-90F7-C0C828D182C3}">
      <dgm:prSet/>
      <dgm:spPr/>
      <dgm:t>
        <a:bodyPr/>
        <a:lstStyle/>
        <a:p>
          <a:endParaRPr lang="en-US"/>
        </a:p>
      </dgm:t>
    </dgm:pt>
    <dgm:pt modelId="{6DEF73B6-BC8E-4D68-BA7A-132D805514EC}">
      <dgm:prSet custT="1"/>
      <dgm:spPr/>
      <dgm:t>
        <a:bodyPr/>
        <a:lstStyle/>
        <a:p>
          <a:r>
            <a:rPr lang="en-US" sz="1200"/>
            <a:t>Unemployment</a:t>
          </a:r>
        </a:p>
      </dgm:t>
    </dgm:pt>
    <dgm:pt modelId="{15F3B5C7-09D8-4068-A0C6-345BD4F77A04}" type="parTrans" cxnId="{E14D2379-8292-407D-89D8-72906B7D893C}">
      <dgm:prSet/>
      <dgm:spPr/>
      <dgm:t>
        <a:bodyPr/>
        <a:lstStyle/>
        <a:p>
          <a:endParaRPr lang="en-US"/>
        </a:p>
      </dgm:t>
    </dgm:pt>
    <dgm:pt modelId="{5FA51C54-33A9-429F-A119-32068EDD926E}" type="sibTrans" cxnId="{E14D2379-8292-407D-89D8-72906B7D893C}">
      <dgm:prSet/>
      <dgm:spPr/>
      <dgm:t>
        <a:bodyPr/>
        <a:lstStyle/>
        <a:p>
          <a:endParaRPr lang="en-US"/>
        </a:p>
      </dgm:t>
    </dgm:pt>
    <dgm:pt modelId="{B4738B3A-C1CF-4C3B-908B-A7100214B27A}">
      <dgm:prSet custT="1"/>
      <dgm:spPr/>
      <dgm:t>
        <a:bodyPr/>
        <a:lstStyle/>
        <a:p>
          <a:r>
            <a:rPr lang="en-US" sz="1050"/>
            <a:t>Rate</a:t>
          </a:r>
        </a:p>
      </dgm:t>
    </dgm:pt>
    <dgm:pt modelId="{E1ED5DD9-C960-46C4-BAE5-A717A4A0CC78}" type="parTrans" cxnId="{371C7D7A-4FA2-440B-8C04-8C8D17242A3A}">
      <dgm:prSet/>
      <dgm:spPr/>
      <dgm:t>
        <a:bodyPr/>
        <a:lstStyle/>
        <a:p>
          <a:endParaRPr lang="en-US"/>
        </a:p>
      </dgm:t>
    </dgm:pt>
    <dgm:pt modelId="{C2099427-ACDA-489F-AA3D-BF68AF6ECD41}" type="sibTrans" cxnId="{371C7D7A-4FA2-440B-8C04-8C8D17242A3A}">
      <dgm:prSet/>
      <dgm:spPr/>
      <dgm:t>
        <a:bodyPr/>
        <a:lstStyle/>
        <a:p>
          <a:endParaRPr lang="en-US"/>
        </a:p>
      </dgm:t>
    </dgm:pt>
    <dgm:pt modelId="{CED2AC97-0958-4276-AC94-5E7AF25029DE}">
      <dgm:prSet custT="1"/>
      <dgm:spPr/>
      <dgm:t>
        <a:bodyPr/>
        <a:lstStyle/>
        <a:p>
          <a:r>
            <a:rPr lang="en-US" sz="1050"/>
            <a:t>Claims</a:t>
          </a:r>
        </a:p>
      </dgm:t>
    </dgm:pt>
    <dgm:pt modelId="{9252A1C0-3456-456B-BB48-F5ABCE99E670}" type="parTrans" cxnId="{FAD256AA-EB24-4871-8382-08D793096AA5}">
      <dgm:prSet/>
      <dgm:spPr/>
      <dgm:t>
        <a:bodyPr/>
        <a:lstStyle/>
        <a:p>
          <a:endParaRPr lang="en-US"/>
        </a:p>
      </dgm:t>
    </dgm:pt>
    <dgm:pt modelId="{9A47DED5-DBC3-48DD-AC26-53A25A55201A}" type="sibTrans" cxnId="{FAD256AA-EB24-4871-8382-08D793096AA5}">
      <dgm:prSet/>
      <dgm:spPr/>
      <dgm:t>
        <a:bodyPr/>
        <a:lstStyle/>
        <a:p>
          <a:endParaRPr lang="en-US"/>
        </a:p>
      </dgm:t>
    </dgm:pt>
    <dgm:pt modelId="{D1FA7290-2AF6-46DF-BAF4-2E4272C58AE4}">
      <dgm:prSet custT="1"/>
      <dgm:spPr/>
      <dgm:t>
        <a:bodyPr/>
        <a:lstStyle/>
        <a:p>
          <a:r>
            <a:rPr lang="en-US" sz="1200"/>
            <a:t>Average Hourly Earnings</a:t>
          </a:r>
        </a:p>
      </dgm:t>
    </dgm:pt>
    <dgm:pt modelId="{4CEC0C0B-8EBC-4EBF-B27E-D66121758993}" type="parTrans" cxnId="{A95A2F9F-56A6-4AEC-A440-06981ADFABC8}">
      <dgm:prSet/>
      <dgm:spPr/>
      <dgm:t>
        <a:bodyPr/>
        <a:lstStyle/>
        <a:p>
          <a:endParaRPr lang="en-US"/>
        </a:p>
      </dgm:t>
    </dgm:pt>
    <dgm:pt modelId="{3D7886B7-7837-4B1A-9535-39286DF217AC}" type="sibTrans" cxnId="{A95A2F9F-56A6-4AEC-A440-06981ADFABC8}">
      <dgm:prSet/>
      <dgm:spPr/>
      <dgm:t>
        <a:bodyPr/>
        <a:lstStyle/>
        <a:p>
          <a:endParaRPr lang="en-US"/>
        </a:p>
      </dgm:t>
    </dgm:pt>
    <dgm:pt modelId="{5E1230DF-F41A-4706-B501-A1A87F4FEBB8}">
      <dgm:prSet custT="1"/>
      <dgm:spPr/>
      <dgm:t>
        <a:bodyPr/>
        <a:lstStyle/>
        <a:p>
          <a:r>
            <a:rPr lang="en-US" sz="1200"/>
            <a:t>CPI</a:t>
          </a:r>
        </a:p>
      </dgm:t>
    </dgm:pt>
    <dgm:pt modelId="{B52737B4-DA21-46DE-84CB-588550DCB5FE}" type="parTrans" cxnId="{C1BD8F71-68F8-4D78-8ADA-85236F51EAA8}">
      <dgm:prSet/>
      <dgm:spPr/>
      <dgm:t>
        <a:bodyPr/>
        <a:lstStyle/>
        <a:p>
          <a:endParaRPr lang="en-US"/>
        </a:p>
      </dgm:t>
    </dgm:pt>
    <dgm:pt modelId="{1CB53DD2-15D6-4863-9EAA-508E79A00D07}" type="sibTrans" cxnId="{C1BD8F71-68F8-4D78-8ADA-85236F51EAA8}">
      <dgm:prSet/>
      <dgm:spPr/>
      <dgm:t>
        <a:bodyPr/>
        <a:lstStyle/>
        <a:p>
          <a:endParaRPr lang="en-US"/>
        </a:p>
      </dgm:t>
    </dgm:pt>
    <dgm:pt modelId="{F6DCB85A-8369-4696-8BC9-E8E239EF77F1}">
      <dgm:prSet custT="1"/>
      <dgm:spPr/>
      <dgm:t>
        <a:bodyPr/>
        <a:lstStyle/>
        <a:p>
          <a:r>
            <a:rPr lang="en-US" sz="1200"/>
            <a:t>Available Credit</a:t>
          </a:r>
        </a:p>
      </dgm:t>
    </dgm:pt>
    <dgm:pt modelId="{F73E9810-CD3A-46E9-8321-51D09DF0C44C}" type="parTrans" cxnId="{53BD0F18-D406-48F7-9B9A-FC33F766A1D6}">
      <dgm:prSet/>
      <dgm:spPr/>
      <dgm:t>
        <a:bodyPr/>
        <a:lstStyle/>
        <a:p>
          <a:endParaRPr lang="en-US"/>
        </a:p>
      </dgm:t>
    </dgm:pt>
    <dgm:pt modelId="{D56403E8-DC5D-4AFA-92F6-F78EBD161398}" type="sibTrans" cxnId="{53BD0F18-D406-48F7-9B9A-FC33F766A1D6}">
      <dgm:prSet/>
      <dgm:spPr/>
      <dgm:t>
        <a:bodyPr/>
        <a:lstStyle/>
        <a:p>
          <a:endParaRPr lang="en-US"/>
        </a:p>
      </dgm:t>
    </dgm:pt>
    <dgm:pt modelId="{7DD2B674-F62C-4404-BA66-21A2FC4A5213}">
      <dgm:prSet custT="1"/>
      <dgm:spPr/>
      <dgm:t>
        <a:bodyPr/>
        <a:lstStyle/>
        <a:p>
          <a:r>
            <a:rPr lang="en-US" sz="1200"/>
            <a:t>Disposable Income</a:t>
          </a:r>
        </a:p>
      </dgm:t>
    </dgm:pt>
    <dgm:pt modelId="{1DA22772-DB1D-446D-ADFE-62D577E8B268}" type="parTrans" cxnId="{0C0935B7-622A-460A-BD0D-5E4BF901E719}">
      <dgm:prSet/>
      <dgm:spPr/>
      <dgm:t>
        <a:bodyPr/>
        <a:lstStyle/>
        <a:p>
          <a:endParaRPr lang="en-US"/>
        </a:p>
      </dgm:t>
    </dgm:pt>
    <dgm:pt modelId="{B8BF075D-4753-4095-A88E-9F584FED6541}" type="sibTrans" cxnId="{0C0935B7-622A-460A-BD0D-5E4BF901E719}">
      <dgm:prSet/>
      <dgm:spPr/>
      <dgm:t>
        <a:bodyPr/>
        <a:lstStyle/>
        <a:p>
          <a:endParaRPr lang="en-US"/>
        </a:p>
      </dgm:t>
    </dgm:pt>
    <dgm:pt modelId="{97774B35-2C0C-440E-8B3A-6FF5313CE41B}">
      <dgm:prSet custT="1"/>
      <dgm:spPr/>
      <dgm:t>
        <a:bodyPr/>
        <a:lstStyle/>
        <a:p>
          <a:r>
            <a:rPr lang="en-US" sz="1200"/>
            <a:t>CCI</a:t>
          </a:r>
        </a:p>
      </dgm:t>
    </dgm:pt>
    <dgm:pt modelId="{C7C703FE-4C4E-4B8B-8ABA-BD9269C36310}" type="parTrans" cxnId="{6DF385B1-2572-4FD8-B69C-667AE9C1B9D2}">
      <dgm:prSet/>
      <dgm:spPr/>
      <dgm:t>
        <a:bodyPr/>
        <a:lstStyle/>
        <a:p>
          <a:endParaRPr lang="en-US"/>
        </a:p>
      </dgm:t>
    </dgm:pt>
    <dgm:pt modelId="{538E7491-D005-4D63-884D-9D847A0A7AAF}" type="sibTrans" cxnId="{6DF385B1-2572-4FD8-B69C-667AE9C1B9D2}">
      <dgm:prSet/>
      <dgm:spPr/>
      <dgm:t>
        <a:bodyPr/>
        <a:lstStyle/>
        <a:p>
          <a:endParaRPr lang="en-US"/>
        </a:p>
      </dgm:t>
    </dgm:pt>
    <dgm:pt modelId="{85B78ED2-78B0-4F74-AA5A-F5442BFC1891}">
      <dgm:prSet custT="1"/>
      <dgm:spPr/>
      <dgm:t>
        <a:bodyPr/>
        <a:lstStyle/>
        <a:p>
          <a:r>
            <a:rPr lang="en-US" sz="1200"/>
            <a:t>Debt</a:t>
          </a:r>
        </a:p>
      </dgm:t>
    </dgm:pt>
    <dgm:pt modelId="{29DA07F5-8E2D-453D-95C2-89578E9DBCE4}" type="parTrans" cxnId="{CD040A50-E49C-4BF7-9369-3FE7F76F2579}">
      <dgm:prSet/>
      <dgm:spPr/>
      <dgm:t>
        <a:bodyPr/>
        <a:lstStyle/>
        <a:p>
          <a:endParaRPr lang="en-US"/>
        </a:p>
      </dgm:t>
    </dgm:pt>
    <dgm:pt modelId="{EE5620A7-3907-425E-8512-A38FB9128540}" type="sibTrans" cxnId="{CD040A50-E49C-4BF7-9369-3FE7F76F2579}">
      <dgm:prSet/>
      <dgm:spPr/>
      <dgm:t>
        <a:bodyPr/>
        <a:lstStyle/>
        <a:p>
          <a:endParaRPr lang="en-US"/>
        </a:p>
      </dgm:t>
    </dgm:pt>
    <dgm:pt modelId="{5CF4078F-FF21-4221-A4F5-0A9020337AF7}">
      <dgm:prSet custT="1"/>
      <dgm:spPr/>
      <dgm:t>
        <a:bodyPr/>
        <a:lstStyle/>
        <a:p>
          <a:r>
            <a:rPr lang="en-US" sz="1200"/>
            <a:t>Savings Rate</a:t>
          </a:r>
        </a:p>
      </dgm:t>
    </dgm:pt>
    <dgm:pt modelId="{33CBDDE7-9F22-429E-85BA-FE8F36D525B3}" type="parTrans" cxnId="{C967A91C-FE84-4EBD-B718-516D61E69D02}">
      <dgm:prSet/>
      <dgm:spPr/>
      <dgm:t>
        <a:bodyPr/>
        <a:lstStyle/>
        <a:p>
          <a:endParaRPr lang="en-US"/>
        </a:p>
      </dgm:t>
    </dgm:pt>
    <dgm:pt modelId="{806EC1A0-1773-4ECC-B892-EA450BFE67E7}" type="sibTrans" cxnId="{C967A91C-FE84-4EBD-B718-516D61E69D02}">
      <dgm:prSet/>
      <dgm:spPr/>
      <dgm:t>
        <a:bodyPr/>
        <a:lstStyle/>
        <a:p>
          <a:endParaRPr lang="en-US"/>
        </a:p>
      </dgm:t>
    </dgm:pt>
    <dgm:pt modelId="{F3A5994F-7651-4376-A862-5F6032D18C38}">
      <dgm:prSet custT="1"/>
      <dgm:spPr/>
      <dgm:t>
        <a:bodyPr/>
        <a:lstStyle/>
        <a:p>
          <a:r>
            <a:rPr lang="en-US" sz="1200"/>
            <a:t>Home Sales</a:t>
          </a:r>
        </a:p>
      </dgm:t>
    </dgm:pt>
    <dgm:pt modelId="{7537454E-639E-416A-B85A-70035B7DFC56}" type="parTrans" cxnId="{610F1C0F-4B5A-4A61-A859-F931E86D297E}">
      <dgm:prSet/>
      <dgm:spPr/>
      <dgm:t>
        <a:bodyPr/>
        <a:lstStyle/>
        <a:p>
          <a:endParaRPr lang="en-US"/>
        </a:p>
      </dgm:t>
    </dgm:pt>
    <dgm:pt modelId="{77616DA9-E22F-4722-B8DA-01E46D7541CC}" type="sibTrans" cxnId="{610F1C0F-4B5A-4A61-A859-F931E86D297E}">
      <dgm:prSet/>
      <dgm:spPr/>
      <dgm:t>
        <a:bodyPr/>
        <a:lstStyle/>
        <a:p>
          <a:endParaRPr lang="en-US"/>
        </a:p>
      </dgm:t>
    </dgm:pt>
    <dgm:pt modelId="{E8B3E31C-F988-4C72-AD83-31DCE6ACB871}">
      <dgm:prSet custT="1"/>
      <dgm:spPr/>
      <dgm:t>
        <a:bodyPr/>
        <a:lstStyle/>
        <a:p>
          <a:r>
            <a:rPr lang="en-US" sz="1050"/>
            <a:t>New</a:t>
          </a:r>
        </a:p>
      </dgm:t>
    </dgm:pt>
    <dgm:pt modelId="{4B8A3AC6-254C-4859-827A-BDAAA0CED6AE}" type="parTrans" cxnId="{A63897C6-0DF9-4A05-BD95-7D60DA7295AF}">
      <dgm:prSet/>
      <dgm:spPr/>
      <dgm:t>
        <a:bodyPr/>
        <a:lstStyle/>
        <a:p>
          <a:endParaRPr lang="en-US"/>
        </a:p>
      </dgm:t>
    </dgm:pt>
    <dgm:pt modelId="{BD483678-E177-4131-B86E-4DF64AE9A349}" type="sibTrans" cxnId="{A63897C6-0DF9-4A05-BD95-7D60DA7295AF}">
      <dgm:prSet/>
      <dgm:spPr/>
      <dgm:t>
        <a:bodyPr/>
        <a:lstStyle/>
        <a:p>
          <a:endParaRPr lang="en-US"/>
        </a:p>
      </dgm:t>
    </dgm:pt>
    <dgm:pt modelId="{90AA01BE-320E-4420-ADDE-A54E7332BB28}">
      <dgm:prSet custT="1"/>
      <dgm:spPr/>
      <dgm:t>
        <a:bodyPr/>
        <a:lstStyle/>
        <a:p>
          <a:r>
            <a:rPr lang="en-US" sz="1050"/>
            <a:t>Preowned</a:t>
          </a:r>
        </a:p>
      </dgm:t>
    </dgm:pt>
    <dgm:pt modelId="{237E04FA-FCF6-4C5D-AE37-AF40AE966E16}" type="parTrans" cxnId="{58AECE90-8DF6-4775-B836-4537FA840548}">
      <dgm:prSet/>
      <dgm:spPr/>
      <dgm:t>
        <a:bodyPr/>
        <a:lstStyle/>
        <a:p>
          <a:endParaRPr lang="en-US"/>
        </a:p>
      </dgm:t>
    </dgm:pt>
    <dgm:pt modelId="{C13DE5AD-EFC5-4A53-8A7A-EBD2E286E996}" type="sibTrans" cxnId="{58AECE90-8DF6-4775-B836-4537FA840548}">
      <dgm:prSet/>
      <dgm:spPr/>
      <dgm:t>
        <a:bodyPr/>
        <a:lstStyle/>
        <a:p>
          <a:endParaRPr lang="en-US"/>
        </a:p>
      </dgm:t>
    </dgm:pt>
    <dgm:pt modelId="{FBCB74AF-3C6B-439E-BF0D-4BE89E221D29}">
      <dgm:prSet custT="1"/>
      <dgm:spPr/>
      <dgm:t>
        <a:bodyPr/>
        <a:lstStyle/>
        <a:p>
          <a:r>
            <a:rPr lang="en-US" sz="1200"/>
            <a:t>Plans to Buy an Automobile</a:t>
          </a:r>
        </a:p>
      </dgm:t>
    </dgm:pt>
    <dgm:pt modelId="{9D92B040-4318-4AE9-B931-16C2A160CE3D}" type="parTrans" cxnId="{49A153F1-49AD-4F95-B3B3-05ACF9D5AF4C}">
      <dgm:prSet/>
      <dgm:spPr/>
      <dgm:t>
        <a:bodyPr/>
        <a:lstStyle/>
        <a:p>
          <a:endParaRPr lang="en-US"/>
        </a:p>
      </dgm:t>
    </dgm:pt>
    <dgm:pt modelId="{57245FED-EAA2-4BC5-B836-36E5F741FA62}" type="sibTrans" cxnId="{49A153F1-49AD-4F95-B3B3-05ACF9D5AF4C}">
      <dgm:prSet/>
      <dgm:spPr/>
      <dgm:t>
        <a:bodyPr/>
        <a:lstStyle/>
        <a:p>
          <a:endParaRPr lang="en-US"/>
        </a:p>
      </dgm:t>
    </dgm:pt>
    <dgm:pt modelId="{1DB46A19-C704-4673-A244-58EE6BAB1F84}" type="pres">
      <dgm:prSet presAssocID="{5AEB0D45-A898-40DC-8C61-A90DFA45AAE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E3B620A-E857-4334-AF40-0CA939DBB7B8}" type="pres">
      <dgm:prSet presAssocID="{9ED24090-F7DD-41D8-8A1E-39A543349D9D}" presName="centerShape" presStyleLbl="node0" presStyleIdx="0" presStyleCnt="1" custScaleX="147521" custScaleY="119996" custLinFactNeighborX="-61" custLinFactNeighborY="-726"/>
      <dgm:spPr/>
    </dgm:pt>
    <dgm:pt modelId="{B97D1639-FBFF-4F97-8CE4-270E0935F863}" type="pres">
      <dgm:prSet presAssocID="{F02CAC36-5025-45A2-9938-CEB4D1062E7B}" presName="Name9" presStyleLbl="parChTrans1D2" presStyleIdx="0" presStyleCnt="13"/>
      <dgm:spPr/>
    </dgm:pt>
    <dgm:pt modelId="{2C7E191E-A79C-4AB9-B1EE-08178C598D54}" type="pres">
      <dgm:prSet presAssocID="{F02CAC36-5025-45A2-9938-CEB4D1062E7B}" presName="connTx" presStyleLbl="parChTrans1D2" presStyleIdx="0" presStyleCnt="13"/>
      <dgm:spPr/>
    </dgm:pt>
    <dgm:pt modelId="{328304BF-4C67-4C47-B862-FE56B5804C13}" type="pres">
      <dgm:prSet presAssocID="{8368C31E-8273-442F-BA79-BF78A160BBC0}" presName="node" presStyleLbl="node1" presStyleIdx="0" presStyleCnt="13" custRadScaleRad="102076" custRadScaleInc="79492">
        <dgm:presLayoutVars>
          <dgm:bulletEnabled val="1"/>
        </dgm:presLayoutVars>
      </dgm:prSet>
      <dgm:spPr/>
    </dgm:pt>
    <dgm:pt modelId="{09BAC955-C5A1-44B3-984E-36A1CF193ECD}" type="pres">
      <dgm:prSet presAssocID="{1D1DE5F1-2D9D-48F6-8F5A-8F85341E0BB7}" presName="Name9" presStyleLbl="parChTrans1D2" presStyleIdx="1" presStyleCnt="13"/>
      <dgm:spPr/>
    </dgm:pt>
    <dgm:pt modelId="{959263FA-CDEE-4E08-A7B7-183967E4FE4A}" type="pres">
      <dgm:prSet presAssocID="{1D1DE5F1-2D9D-48F6-8F5A-8F85341E0BB7}" presName="connTx" presStyleLbl="parChTrans1D2" presStyleIdx="1" presStyleCnt="13"/>
      <dgm:spPr/>
    </dgm:pt>
    <dgm:pt modelId="{ABDC4B02-971F-4F1E-9B48-0EF8547BA833}" type="pres">
      <dgm:prSet presAssocID="{7561FC25-50FF-4B73-BEE6-8046A290946F}" presName="node" presStyleLbl="node1" presStyleIdx="1" presStyleCnt="13" custRadScaleRad="64107" custRadScaleInc="-16006">
        <dgm:presLayoutVars>
          <dgm:bulletEnabled val="1"/>
        </dgm:presLayoutVars>
      </dgm:prSet>
      <dgm:spPr/>
    </dgm:pt>
    <dgm:pt modelId="{9916F907-63C7-4DCD-889F-7CEAF293F2A6}" type="pres">
      <dgm:prSet presAssocID="{FB9364C9-7213-464A-8717-FF0FEC51F7B5}" presName="Name9" presStyleLbl="parChTrans1D2" presStyleIdx="2" presStyleCnt="13"/>
      <dgm:spPr/>
    </dgm:pt>
    <dgm:pt modelId="{B036192F-B28E-4C3C-8C5C-5D5F22189DE8}" type="pres">
      <dgm:prSet presAssocID="{FB9364C9-7213-464A-8717-FF0FEC51F7B5}" presName="connTx" presStyleLbl="parChTrans1D2" presStyleIdx="2" presStyleCnt="13"/>
      <dgm:spPr/>
    </dgm:pt>
    <dgm:pt modelId="{112718F6-7B1F-4EEC-B0F5-3CFEBE1D3AAA}" type="pres">
      <dgm:prSet presAssocID="{9D736187-936D-4FA5-AFD8-AB336B8669B2}" presName="node" presStyleLbl="node1" presStyleIdx="2" presStyleCnt="13" custRadScaleRad="105799" custRadScaleInc="-123769">
        <dgm:presLayoutVars>
          <dgm:bulletEnabled val="1"/>
        </dgm:presLayoutVars>
      </dgm:prSet>
      <dgm:spPr/>
    </dgm:pt>
    <dgm:pt modelId="{360137B4-781D-4FF3-910B-730AD9D73454}" type="pres">
      <dgm:prSet presAssocID="{15F3B5C7-09D8-4068-A0C6-345BD4F77A04}" presName="Name9" presStyleLbl="parChTrans1D2" presStyleIdx="3" presStyleCnt="13"/>
      <dgm:spPr/>
    </dgm:pt>
    <dgm:pt modelId="{B071B679-28B4-44AB-8817-F07104588281}" type="pres">
      <dgm:prSet presAssocID="{15F3B5C7-09D8-4068-A0C6-345BD4F77A04}" presName="connTx" presStyleLbl="parChTrans1D2" presStyleIdx="3" presStyleCnt="13"/>
      <dgm:spPr/>
    </dgm:pt>
    <dgm:pt modelId="{F672C99E-520D-48D7-A27F-24A96D465FBA}" type="pres">
      <dgm:prSet presAssocID="{6DEF73B6-BC8E-4D68-BA7A-132D805514EC}" presName="node" presStyleLbl="node1" presStyleIdx="3" presStyleCnt="13" custScaleX="139319" custRadScaleRad="100097" custRadScaleInc="61557">
        <dgm:presLayoutVars>
          <dgm:bulletEnabled val="1"/>
        </dgm:presLayoutVars>
      </dgm:prSet>
      <dgm:spPr/>
    </dgm:pt>
    <dgm:pt modelId="{8D587DD8-1E34-4E55-962B-80E246B5EB83}" type="pres">
      <dgm:prSet presAssocID="{4CEC0C0B-8EBC-4EBF-B27E-D66121758993}" presName="Name9" presStyleLbl="parChTrans1D2" presStyleIdx="4" presStyleCnt="13"/>
      <dgm:spPr/>
    </dgm:pt>
    <dgm:pt modelId="{33BFB832-3C15-4B51-ACEB-1C20E4F80084}" type="pres">
      <dgm:prSet presAssocID="{4CEC0C0B-8EBC-4EBF-B27E-D66121758993}" presName="connTx" presStyleLbl="parChTrans1D2" presStyleIdx="4" presStyleCnt="13"/>
      <dgm:spPr/>
    </dgm:pt>
    <dgm:pt modelId="{262D93BB-DBE7-45DF-97F7-82F28EB7A93A}" type="pres">
      <dgm:prSet presAssocID="{D1FA7290-2AF6-46DF-BAF4-2E4272C58AE4}" presName="node" presStyleLbl="node1" presStyleIdx="4" presStyleCnt="13" custRadScaleRad="79282" custRadScaleInc="118973">
        <dgm:presLayoutVars>
          <dgm:bulletEnabled val="1"/>
        </dgm:presLayoutVars>
      </dgm:prSet>
      <dgm:spPr/>
    </dgm:pt>
    <dgm:pt modelId="{773EA84F-C03F-4F67-BECC-B30120808E21}" type="pres">
      <dgm:prSet presAssocID="{B52737B4-DA21-46DE-84CB-588550DCB5FE}" presName="Name9" presStyleLbl="parChTrans1D2" presStyleIdx="5" presStyleCnt="13"/>
      <dgm:spPr/>
    </dgm:pt>
    <dgm:pt modelId="{57A184CA-E6DE-4404-A1DB-B6A19B68EDBA}" type="pres">
      <dgm:prSet presAssocID="{B52737B4-DA21-46DE-84CB-588550DCB5FE}" presName="connTx" presStyleLbl="parChTrans1D2" presStyleIdx="5" presStyleCnt="13"/>
      <dgm:spPr/>
    </dgm:pt>
    <dgm:pt modelId="{4EB6301A-2FD4-427B-8811-EE792099DEA1}" type="pres">
      <dgm:prSet presAssocID="{5E1230DF-F41A-4706-B501-A1A87F4FEBB8}" presName="node" presStyleLbl="node1" presStyleIdx="5" presStyleCnt="13" custRadScaleRad="81304" custRadScaleInc="-587564">
        <dgm:presLayoutVars>
          <dgm:bulletEnabled val="1"/>
        </dgm:presLayoutVars>
      </dgm:prSet>
      <dgm:spPr/>
    </dgm:pt>
    <dgm:pt modelId="{D0F0CAA0-6E1A-4292-B6B3-06CDA832CF2F}" type="pres">
      <dgm:prSet presAssocID="{F73E9810-CD3A-46E9-8321-51D09DF0C44C}" presName="Name9" presStyleLbl="parChTrans1D2" presStyleIdx="6" presStyleCnt="13"/>
      <dgm:spPr/>
    </dgm:pt>
    <dgm:pt modelId="{DAFB1706-B4C8-476D-B63B-C615A5F627FC}" type="pres">
      <dgm:prSet presAssocID="{F73E9810-CD3A-46E9-8321-51D09DF0C44C}" presName="connTx" presStyleLbl="parChTrans1D2" presStyleIdx="6" presStyleCnt="13"/>
      <dgm:spPr/>
    </dgm:pt>
    <dgm:pt modelId="{225A703C-02F4-48E2-8EA0-C8468C67E6C9}" type="pres">
      <dgm:prSet presAssocID="{F6DCB85A-8369-4696-8BC9-E8E239EF77F1}" presName="node" presStyleLbl="node1" presStyleIdx="6" presStyleCnt="13" custRadScaleRad="69481" custRadScaleInc="135764">
        <dgm:presLayoutVars>
          <dgm:bulletEnabled val="1"/>
        </dgm:presLayoutVars>
      </dgm:prSet>
      <dgm:spPr/>
    </dgm:pt>
    <dgm:pt modelId="{D51A7F69-04D5-4D6C-A8A8-CA355D868D84}" type="pres">
      <dgm:prSet presAssocID="{1DA22772-DB1D-446D-ADFE-62D577E8B268}" presName="Name9" presStyleLbl="parChTrans1D2" presStyleIdx="7" presStyleCnt="13"/>
      <dgm:spPr/>
    </dgm:pt>
    <dgm:pt modelId="{90D25D33-F30F-4A58-9FC5-4AD7EF5E37D0}" type="pres">
      <dgm:prSet presAssocID="{1DA22772-DB1D-446D-ADFE-62D577E8B268}" presName="connTx" presStyleLbl="parChTrans1D2" presStyleIdx="7" presStyleCnt="13"/>
      <dgm:spPr/>
    </dgm:pt>
    <dgm:pt modelId="{B642068D-A477-4849-8A9C-B20537B70B32}" type="pres">
      <dgm:prSet presAssocID="{7DD2B674-F62C-4404-BA66-21A2FC4A5213}" presName="node" presStyleLbl="node1" presStyleIdx="7" presStyleCnt="13" custRadScaleRad="56245" custRadScaleInc="-285312">
        <dgm:presLayoutVars>
          <dgm:bulletEnabled val="1"/>
        </dgm:presLayoutVars>
      </dgm:prSet>
      <dgm:spPr/>
    </dgm:pt>
    <dgm:pt modelId="{0B4BBFBF-9C70-4F2C-859C-4364FB3A288D}" type="pres">
      <dgm:prSet presAssocID="{C7C703FE-4C4E-4B8B-8ABA-BD9269C36310}" presName="Name9" presStyleLbl="parChTrans1D2" presStyleIdx="8" presStyleCnt="13"/>
      <dgm:spPr/>
    </dgm:pt>
    <dgm:pt modelId="{37AF3858-7891-43DE-8F75-7ED9CABF59CC}" type="pres">
      <dgm:prSet presAssocID="{C7C703FE-4C4E-4B8B-8ABA-BD9269C36310}" presName="connTx" presStyleLbl="parChTrans1D2" presStyleIdx="8" presStyleCnt="13"/>
      <dgm:spPr/>
    </dgm:pt>
    <dgm:pt modelId="{91647BF0-D745-44B1-A7D6-1EA2E3B4AE77}" type="pres">
      <dgm:prSet presAssocID="{97774B35-2C0C-440E-8B3A-6FF5313CE41B}" presName="node" presStyleLbl="node1" presStyleIdx="8" presStyleCnt="13" custRadScaleRad="79172" custRadScaleInc="702164">
        <dgm:presLayoutVars>
          <dgm:bulletEnabled val="1"/>
        </dgm:presLayoutVars>
      </dgm:prSet>
      <dgm:spPr/>
    </dgm:pt>
    <dgm:pt modelId="{C22227B1-9B52-4E65-AEBE-BF42DF4BF8BC}" type="pres">
      <dgm:prSet presAssocID="{29DA07F5-8E2D-453D-95C2-89578E9DBCE4}" presName="Name9" presStyleLbl="parChTrans1D2" presStyleIdx="9" presStyleCnt="13"/>
      <dgm:spPr/>
    </dgm:pt>
    <dgm:pt modelId="{580C5A15-6997-4FA3-9AC6-09ACD83C8328}" type="pres">
      <dgm:prSet presAssocID="{29DA07F5-8E2D-453D-95C2-89578E9DBCE4}" presName="connTx" presStyleLbl="parChTrans1D2" presStyleIdx="9" presStyleCnt="13"/>
      <dgm:spPr/>
    </dgm:pt>
    <dgm:pt modelId="{4456775B-768B-4A2D-B8A6-0D6B43A1AC3B}" type="pres">
      <dgm:prSet presAssocID="{85B78ED2-78B0-4F74-AA5A-F5442BFC1891}" presName="node" presStyleLbl="node1" presStyleIdx="9" presStyleCnt="13" custRadScaleRad="91997" custRadScaleInc="-27002">
        <dgm:presLayoutVars>
          <dgm:bulletEnabled val="1"/>
        </dgm:presLayoutVars>
      </dgm:prSet>
      <dgm:spPr/>
    </dgm:pt>
    <dgm:pt modelId="{61D6F994-7A9D-4651-9D4F-1473F6FBC841}" type="pres">
      <dgm:prSet presAssocID="{33CBDDE7-9F22-429E-85BA-FE8F36D525B3}" presName="Name9" presStyleLbl="parChTrans1D2" presStyleIdx="10" presStyleCnt="13"/>
      <dgm:spPr/>
    </dgm:pt>
    <dgm:pt modelId="{5E3176BD-636C-4E3E-871B-F2AC665BF2AF}" type="pres">
      <dgm:prSet presAssocID="{33CBDDE7-9F22-429E-85BA-FE8F36D525B3}" presName="connTx" presStyleLbl="parChTrans1D2" presStyleIdx="10" presStyleCnt="13"/>
      <dgm:spPr/>
    </dgm:pt>
    <dgm:pt modelId="{8BCFB1B9-D1C2-45FD-B41D-B7625FA79938}" type="pres">
      <dgm:prSet presAssocID="{5CF4078F-FF21-4221-A4F5-0A9020337AF7}" presName="node" presStyleLbl="node1" presStyleIdx="10" presStyleCnt="13" custRadScaleRad="65611" custRadScaleInc="-74097">
        <dgm:presLayoutVars>
          <dgm:bulletEnabled val="1"/>
        </dgm:presLayoutVars>
      </dgm:prSet>
      <dgm:spPr/>
    </dgm:pt>
    <dgm:pt modelId="{658A51EF-BF11-4872-8E71-2E655B97BC3A}" type="pres">
      <dgm:prSet presAssocID="{7537454E-639E-416A-B85A-70035B7DFC56}" presName="Name9" presStyleLbl="parChTrans1D2" presStyleIdx="11" presStyleCnt="13"/>
      <dgm:spPr/>
    </dgm:pt>
    <dgm:pt modelId="{5D5A9A75-A10F-4DE7-98B1-EF0A3CF0E89A}" type="pres">
      <dgm:prSet presAssocID="{7537454E-639E-416A-B85A-70035B7DFC56}" presName="connTx" presStyleLbl="parChTrans1D2" presStyleIdx="11" presStyleCnt="13"/>
      <dgm:spPr/>
    </dgm:pt>
    <dgm:pt modelId="{3ACA44B3-1250-4E85-88F4-3BB7FE0BF450}" type="pres">
      <dgm:prSet presAssocID="{F3A5994F-7651-4376-A862-5F6032D18C38}" presName="node" presStyleLbl="node1" presStyleIdx="11" presStyleCnt="13" custRadScaleRad="65196" custRadScaleInc="-600922">
        <dgm:presLayoutVars>
          <dgm:bulletEnabled val="1"/>
        </dgm:presLayoutVars>
      </dgm:prSet>
      <dgm:spPr/>
    </dgm:pt>
    <dgm:pt modelId="{A2969511-5E84-497D-A4A8-17CBBE981187}" type="pres">
      <dgm:prSet presAssocID="{9D92B040-4318-4AE9-B931-16C2A160CE3D}" presName="Name9" presStyleLbl="parChTrans1D2" presStyleIdx="12" presStyleCnt="13"/>
      <dgm:spPr/>
    </dgm:pt>
    <dgm:pt modelId="{AE34EFE5-B2A9-400D-ACA9-3C512C621446}" type="pres">
      <dgm:prSet presAssocID="{9D92B040-4318-4AE9-B931-16C2A160CE3D}" presName="connTx" presStyleLbl="parChTrans1D2" presStyleIdx="12" presStyleCnt="13"/>
      <dgm:spPr/>
    </dgm:pt>
    <dgm:pt modelId="{C932CB54-31B7-4525-981A-0BD8923F6E32}" type="pres">
      <dgm:prSet presAssocID="{FBCB74AF-3C6B-439E-BF0D-4BE89E221D29}" presName="node" presStyleLbl="node1" presStyleIdx="12" presStyleCnt="13" custRadScaleRad="50792" custRadScaleInc="2097">
        <dgm:presLayoutVars>
          <dgm:bulletEnabled val="1"/>
        </dgm:presLayoutVars>
      </dgm:prSet>
      <dgm:spPr/>
    </dgm:pt>
  </dgm:ptLst>
  <dgm:cxnLst>
    <dgm:cxn modelId="{08867903-02AB-4B3E-BAF4-29EA060B4522}" type="presOf" srcId="{B52737B4-DA21-46DE-84CB-588550DCB5FE}" destId="{773EA84F-C03F-4F67-BECC-B30120808E21}" srcOrd="0" destOrd="0" presId="urn:microsoft.com/office/officeart/2005/8/layout/radial1"/>
    <dgm:cxn modelId="{1A7C7E06-D27D-4C7B-B741-BA607949CAE6}" srcId="{9ED24090-F7DD-41D8-8A1E-39A543349D9D}" destId="{7561FC25-50FF-4B73-BEE6-8046A290946F}" srcOrd="1" destOrd="0" parTransId="{1D1DE5F1-2D9D-48F6-8F5A-8F85341E0BB7}" sibTransId="{E7E69CDA-8A0B-4D21-B1B9-F6211221D63A}"/>
    <dgm:cxn modelId="{B619DD06-8044-49A3-A15A-D3B81D57F9E2}" type="presOf" srcId="{15F3B5C7-09D8-4068-A0C6-345BD4F77A04}" destId="{360137B4-781D-4FF3-910B-730AD9D73454}" srcOrd="0" destOrd="0" presId="urn:microsoft.com/office/officeart/2005/8/layout/radial1"/>
    <dgm:cxn modelId="{0EB3ED0E-2DDB-46E7-959F-83AE2481639C}" type="presOf" srcId="{85B78ED2-78B0-4F74-AA5A-F5442BFC1891}" destId="{4456775B-768B-4A2D-B8A6-0D6B43A1AC3B}" srcOrd="0" destOrd="0" presId="urn:microsoft.com/office/officeart/2005/8/layout/radial1"/>
    <dgm:cxn modelId="{610F1C0F-4B5A-4A61-A859-F931E86D297E}" srcId="{9ED24090-F7DD-41D8-8A1E-39A543349D9D}" destId="{F3A5994F-7651-4376-A862-5F6032D18C38}" srcOrd="11" destOrd="0" parTransId="{7537454E-639E-416A-B85A-70035B7DFC56}" sibTransId="{77616DA9-E22F-4722-B8DA-01E46D7541CC}"/>
    <dgm:cxn modelId="{53BD0F18-D406-48F7-9B9A-FC33F766A1D6}" srcId="{9ED24090-F7DD-41D8-8A1E-39A543349D9D}" destId="{F6DCB85A-8369-4696-8BC9-E8E239EF77F1}" srcOrd="6" destOrd="0" parTransId="{F73E9810-CD3A-46E9-8321-51D09DF0C44C}" sibTransId="{D56403E8-DC5D-4AFA-92F6-F78EBD161398}"/>
    <dgm:cxn modelId="{C967A91C-FE84-4EBD-B718-516D61E69D02}" srcId="{9ED24090-F7DD-41D8-8A1E-39A543349D9D}" destId="{5CF4078F-FF21-4221-A4F5-0A9020337AF7}" srcOrd="10" destOrd="0" parTransId="{33CBDDE7-9F22-429E-85BA-FE8F36D525B3}" sibTransId="{806EC1A0-1773-4ECC-B892-EA450BFE67E7}"/>
    <dgm:cxn modelId="{FA0EEE1C-556A-4B9B-8C05-95CEDFF4E4D0}" srcId="{9ED24090-F7DD-41D8-8A1E-39A543349D9D}" destId="{8368C31E-8273-442F-BA79-BF78A160BBC0}" srcOrd="0" destOrd="0" parTransId="{F02CAC36-5025-45A2-9938-CEB4D1062E7B}" sibTransId="{EF9FBA7A-E3DD-4D10-9385-84F750969DC4}"/>
    <dgm:cxn modelId="{FB1B4026-BC1A-40ED-B00F-0683799BCFCA}" type="presOf" srcId="{D1FA7290-2AF6-46DF-BAF4-2E4272C58AE4}" destId="{262D93BB-DBE7-45DF-97F7-82F28EB7A93A}" srcOrd="0" destOrd="0" presId="urn:microsoft.com/office/officeart/2005/8/layout/radial1"/>
    <dgm:cxn modelId="{BAA27B28-EF78-439C-8710-C128411478DB}" type="presOf" srcId="{1D1DE5F1-2D9D-48F6-8F5A-8F85341E0BB7}" destId="{09BAC955-C5A1-44B3-984E-36A1CF193ECD}" srcOrd="0" destOrd="0" presId="urn:microsoft.com/office/officeart/2005/8/layout/radial1"/>
    <dgm:cxn modelId="{CD76BE2A-69BA-42FB-AF98-31A869489DB5}" type="presOf" srcId="{F02CAC36-5025-45A2-9938-CEB4D1062E7B}" destId="{2C7E191E-A79C-4AB9-B1EE-08178C598D54}" srcOrd="1" destOrd="0" presId="urn:microsoft.com/office/officeart/2005/8/layout/radial1"/>
    <dgm:cxn modelId="{00FC4030-BC23-41E7-8953-E82769EEB42A}" type="presOf" srcId="{5AEB0D45-A898-40DC-8C61-A90DFA45AAE4}" destId="{1DB46A19-C704-4673-A244-58EE6BAB1F84}" srcOrd="0" destOrd="0" presId="urn:microsoft.com/office/officeart/2005/8/layout/radial1"/>
    <dgm:cxn modelId="{4DABFC30-392E-4725-874F-226BC8C0F5D9}" type="presOf" srcId="{15F3B5C7-09D8-4068-A0C6-345BD4F77A04}" destId="{B071B679-28B4-44AB-8817-F07104588281}" srcOrd="1" destOrd="0" presId="urn:microsoft.com/office/officeart/2005/8/layout/radial1"/>
    <dgm:cxn modelId="{2DBFF031-20FB-4EB6-BCA5-C5241170F791}" type="presOf" srcId="{F6DCB85A-8369-4696-8BC9-E8E239EF77F1}" destId="{225A703C-02F4-48E2-8EA0-C8468C67E6C9}" srcOrd="0" destOrd="0" presId="urn:microsoft.com/office/officeart/2005/8/layout/radial1"/>
    <dgm:cxn modelId="{665E9832-FAA1-4BE3-AF47-82C1BFD38D23}" type="presOf" srcId="{5E1230DF-F41A-4706-B501-A1A87F4FEBB8}" destId="{4EB6301A-2FD4-427B-8811-EE792099DEA1}" srcOrd="0" destOrd="0" presId="urn:microsoft.com/office/officeart/2005/8/layout/radial1"/>
    <dgm:cxn modelId="{F55D0B39-B8A8-430E-B967-1C2EAD0D8687}" type="presOf" srcId="{FB9364C9-7213-464A-8717-FF0FEC51F7B5}" destId="{9916F907-63C7-4DCD-889F-7CEAF293F2A6}" srcOrd="0" destOrd="0" presId="urn:microsoft.com/office/officeart/2005/8/layout/radial1"/>
    <dgm:cxn modelId="{04C4973C-31D1-475B-ACE2-0F063B483098}" type="presOf" srcId="{F3A5994F-7651-4376-A862-5F6032D18C38}" destId="{3ACA44B3-1250-4E85-88F4-3BB7FE0BF450}" srcOrd="0" destOrd="0" presId="urn:microsoft.com/office/officeart/2005/8/layout/radial1"/>
    <dgm:cxn modelId="{4463C43E-9F83-494F-82BE-2EEF3E46ABDB}" type="presOf" srcId="{29DA07F5-8E2D-453D-95C2-89578E9DBCE4}" destId="{C22227B1-9B52-4E65-AEBE-BF42DF4BF8BC}" srcOrd="0" destOrd="0" presId="urn:microsoft.com/office/officeart/2005/8/layout/radial1"/>
    <dgm:cxn modelId="{77FA525D-77FD-46C6-A6FC-57BD769389B8}" type="presOf" srcId="{5CF4078F-FF21-4221-A4F5-0A9020337AF7}" destId="{8BCFB1B9-D1C2-45FD-B41D-B7625FA79938}" srcOrd="0" destOrd="0" presId="urn:microsoft.com/office/officeart/2005/8/layout/radial1"/>
    <dgm:cxn modelId="{5B09125F-C091-4FF1-A557-B6D32FCF49CE}" type="presOf" srcId="{E8B3E31C-F988-4C72-AD83-31DCE6ACB871}" destId="{3ACA44B3-1250-4E85-88F4-3BB7FE0BF450}" srcOrd="0" destOrd="1" presId="urn:microsoft.com/office/officeart/2005/8/layout/radial1"/>
    <dgm:cxn modelId="{D8E85741-D5E2-410C-9340-B7187C38BCAF}" type="presOf" srcId="{F73E9810-CD3A-46E9-8321-51D09DF0C44C}" destId="{D0F0CAA0-6E1A-4292-B6B3-06CDA832CF2F}" srcOrd="0" destOrd="0" presId="urn:microsoft.com/office/officeart/2005/8/layout/radial1"/>
    <dgm:cxn modelId="{3465B761-4D85-4764-9A00-A1B0F91330C7}" type="presOf" srcId="{7537454E-639E-416A-B85A-70035B7DFC56}" destId="{5D5A9A75-A10F-4DE7-98B1-EF0A3CF0E89A}" srcOrd="1" destOrd="0" presId="urn:microsoft.com/office/officeart/2005/8/layout/radial1"/>
    <dgm:cxn modelId="{B1173F43-8A0E-4543-8FF3-A06EDA3AA940}" type="presOf" srcId="{7DD2B674-F62C-4404-BA66-21A2FC4A5213}" destId="{B642068D-A477-4849-8A9C-B20537B70B32}" srcOrd="0" destOrd="0" presId="urn:microsoft.com/office/officeart/2005/8/layout/radial1"/>
    <dgm:cxn modelId="{0DA20047-70C6-4EAC-8A34-9BA5A4DCAA7E}" type="presOf" srcId="{9ED24090-F7DD-41D8-8A1E-39A543349D9D}" destId="{1E3B620A-E857-4334-AF40-0CA939DBB7B8}" srcOrd="0" destOrd="0" presId="urn:microsoft.com/office/officeart/2005/8/layout/radial1"/>
    <dgm:cxn modelId="{66864F49-094D-4F82-A6A3-E84B36357497}" type="presOf" srcId="{90AA01BE-320E-4420-ADDE-A54E7332BB28}" destId="{3ACA44B3-1250-4E85-88F4-3BB7FE0BF450}" srcOrd="0" destOrd="2" presId="urn:microsoft.com/office/officeart/2005/8/layout/radial1"/>
    <dgm:cxn modelId="{0AA2EB6B-DE02-4F81-91BA-F8F1358DC0C3}" type="presOf" srcId="{FB9364C9-7213-464A-8717-FF0FEC51F7B5}" destId="{B036192F-B28E-4C3C-8C5C-5D5F22189DE8}" srcOrd="1" destOrd="0" presId="urn:microsoft.com/office/officeart/2005/8/layout/radial1"/>
    <dgm:cxn modelId="{0B5E056D-2AF8-47A7-B5B6-5939E02DE227}" type="presOf" srcId="{CED2AC97-0958-4276-AC94-5E7AF25029DE}" destId="{F672C99E-520D-48D7-A27F-24A96D465FBA}" srcOrd="0" destOrd="2" presId="urn:microsoft.com/office/officeart/2005/8/layout/radial1"/>
    <dgm:cxn modelId="{CD040A50-E49C-4BF7-9369-3FE7F76F2579}" srcId="{9ED24090-F7DD-41D8-8A1E-39A543349D9D}" destId="{85B78ED2-78B0-4F74-AA5A-F5442BFC1891}" srcOrd="9" destOrd="0" parTransId="{29DA07F5-8E2D-453D-95C2-89578E9DBCE4}" sibTransId="{EE5620A7-3907-425E-8512-A38FB9128540}"/>
    <dgm:cxn modelId="{C1BD8F71-68F8-4D78-8ADA-85236F51EAA8}" srcId="{9ED24090-F7DD-41D8-8A1E-39A543349D9D}" destId="{5E1230DF-F41A-4706-B501-A1A87F4FEBB8}" srcOrd="5" destOrd="0" parTransId="{B52737B4-DA21-46DE-84CB-588550DCB5FE}" sibTransId="{1CB53DD2-15D6-4863-9EAA-508E79A00D07}"/>
    <dgm:cxn modelId="{0AFE3872-5794-4FC4-8FF4-DA4F10B8C539}" type="presOf" srcId="{C7C703FE-4C4E-4B8B-8ABA-BD9269C36310}" destId="{0B4BBFBF-9C70-4F2C-859C-4364FB3A288D}" srcOrd="0" destOrd="0" presId="urn:microsoft.com/office/officeart/2005/8/layout/radial1"/>
    <dgm:cxn modelId="{1ACBEC74-7EBE-49B3-9D3E-F5AAA15798E1}" srcId="{5AEB0D45-A898-40DC-8C61-A90DFA45AAE4}" destId="{9ED24090-F7DD-41D8-8A1E-39A543349D9D}" srcOrd="0" destOrd="0" parTransId="{445A2885-B3AE-467F-829C-3BE397AF0453}" sibTransId="{DAB35147-7E67-4290-BAE2-F7FBDA2B40BC}"/>
    <dgm:cxn modelId="{E14D2379-8292-407D-89D8-72906B7D893C}" srcId="{9ED24090-F7DD-41D8-8A1E-39A543349D9D}" destId="{6DEF73B6-BC8E-4D68-BA7A-132D805514EC}" srcOrd="3" destOrd="0" parTransId="{15F3B5C7-09D8-4068-A0C6-345BD4F77A04}" sibTransId="{5FA51C54-33A9-429F-A119-32068EDD926E}"/>
    <dgm:cxn modelId="{371C7D7A-4FA2-440B-8C04-8C8D17242A3A}" srcId="{6DEF73B6-BC8E-4D68-BA7A-132D805514EC}" destId="{B4738B3A-C1CF-4C3B-908B-A7100214B27A}" srcOrd="0" destOrd="0" parTransId="{E1ED5DD9-C960-46C4-BAE5-A717A4A0CC78}" sibTransId="{C2099427-ACDA-489F-AA3D-BF68AF6ECD41}"/>
    <dgm:cxn modelId="{4054DF7E-A30D-4C30-A930-9D38C2829257}" type="presOf" srcId="{29DA07F5-8E2D-453D-95C2-89578E9DBCE4}" destId="{580C5A15-6997-4FA3-9AC6-09ACD83C8328}" srcOrd="1" destOrd="0" presId="urn:microsoft.com/office/officeart/2005/8/layout/radial1"/>
    <dgm:cxn modelId="{CACBE881-F65F-49AA-B98B-21F2824B1F64}" type="presOf" srcId="{1DA22772-DB1D-446D-ADFE-62D577E8B268}" destId="{90D25D33-F30F-4A58-9FC5-4AD7EF5E37D0}" srcOrd="1" destOrd="0" presId="urn:microsoft.com/office/officeart/2005/8/layout/radial1"/>
    <dgm:cxn modelId="{98554F88-51B7-4CF3-9D7E-741ABB30162B}" type="presOf" srcId="{1DA22772-DB1D-446D-ADFE-62D577E8B268}" destId="{D51A7F69-04D5-4D6C-A8A8-CA355D868D84}" srcOrd="0" destOrd="0" presId="urn:microsoft.com/office/officeart/2005/8/layout/radial1"/>
    <dgm:cxn modelId="{4CB6F38B-C3EF-4AB5-BFBD-1097AF395652}" type="presOf" srcId="{9D736187-936D-4FA5-AFD8-AB336B8669B2}" destId="{112718F6-7B1F-4EEC-B0F5-3CFEBE1D3AAA}" srcOrd="0" destOrd="0" presId="urn:microsoft.com/office/officeart/2005/8/layout/radial1"/>
    <dgm:cxn modelId="{58AECE90-8DF6-4775-B836-4537FA840548}" srcId="{F3A5994F-7651-4376-A862-5F6032D18C38}" destId="{90AA01BE-320E-4420-ADDE-A54E7332BB28}" srcOrd="1" destOrd="0" parTransId="{237E04FA-FCF6-4C5D-AE37-AF40AE966E16}" sibTransId="{C13DE5AD-EFC5-4A53-8A7A-EBD2E286E996}"/>
    <dgm:cxn modelId="{59060C92-F6A3-40B2-B44D-8D10B7511BC2}" type="presOf" srcId="{B4738B3A-C1CF-4C3B-908B-A7100214B27A}" destId="{F672C99E-520D-48D7-A27F-24A96D465FBA}" srcOrd="0" destOrd="1" presId="urn:microsoft.com/office/officeart/2005/8/layout/radial1"/>
    <dgm:cxn modelId="{5AE45894-9BBB-4580-8BCD-81EE44990F18}" type="presOf" srcId="{C7C703FE-4C4E-4B8B-8ABA-BD9269C36310}" destId="{37AF3858-7891-43DE-8F75-7ED9CABF59CC}" srcOrd="1" destOrd="0" presId="urn:microsoft.com/office/officeart/2005/8/layout/radial1"/>
    <dgm:cxn modelId="{BDA08494-03EE-4F9E-8A2D-D4DC4207A570}" type="presOf" srcId="{7561FC25-50FF-4B73-BEE6-8046A290946F}" destId="{ABDC4B02-971F-4F1E-9B48-0EF8547BA833}" srcOrd="0" destOrd="0" presId="urn:microsoft.com/office/officeart/2005/8/layout/radial1"/>
    <dgm:cxn modelId="{439CF796-E6CF-411A-8A58-C79DAE544960}" type="presOf" srcId="{B52737B4-DA21-46DE-84CB-588550DCB5FE}" destId="{57A184CA-E6DE-4404-A1DB-B6A19B68EDBA}" srcOrd="1" destOrd="0" presId="urn:microsoft.com/office/officeart/2005/8/layout/radial1"/>
    <dgm:cxn modelId="{A95A2F9F-56A6-4AEC-A440-06981ADFABC8}" srcId="{9ED24090-F7DD-41D8-8A1E-39A543349D9D}" destId="{D1FA7290-2AF6-46DF-BAF4-2E4272C58AE4}" srcOrd="4" destOrd="0" parTransId="{4CEC0C0B-8EBC-4EBF-B27E-D66121758993}" sibTransId="{3D7886B7-7837-4B1A-9535-39286DF217AC}"/>
    <dgm:cxn modelId="{F96889A5-AB0A-4C3C-90F7-C0C828D182C3}" srcId="{9ED24090-F7DD-41D8-8A1E-39A543349D9D}" destId="{9D736187-936D-4FA5-AFD8-AB336B8669B2}" srcOrd="2" destOrd="0" parTransId="{FB9364C9-7213-464A-8717-FF0FEC51F7B5}" sibTransId="{AF202DD6-18FD-4842-8726-30E2FD8EB2C5}"/>
    <dgm:cxn modelId="{FAD256AA-EB24-4871-8382-08D793096AA5}" srcId="{6DEF73B6-BC8E-4D68-BA7A-132D805514EC}" destId="{CED2AC97-0958-4276-AC94-5E7AF25029DE}" srcOrd="1" destOrd="0" parTransId="{9252A1C0-3456-456B-BB48-F5ABCE99E670}" sibTransId="{9A47DED5-DBC3-48DD-AC26-53A25A55201A}"/>
    <dgm:cxn modelId="{3CC6E2AA-E68B-4EF0-BC3A-42D22EAAA087}" type="presOf" srcId="{8368C31E-8273-442F-BA79-BF78A160BBC0}" destId="{328304BF-4C67-4C47-B862-FE56B5804C13}" srcOrd="0" destOrd="0" presId="urn:microsoft.com/office/officeart/2005/8/layout/radial1"/>
    <dgm:cxn modelId="{2B33C1AC-2347-4479-8044-806C8556393B}" type="presOf" srcId="{33CBDDE7-9F22-429E-85BA-FE8F36D525B3}" destId="{5E3176BD-636C-4E3E-871B-F2AC665BF2AF}" srcOrd="1" destOrd="0" presId="urn:microsoft.com/office/officeart/2005/8/layout/radial1"/>
    <dgm:cxn modelId="{6DF385B1-2572-4FD8-B69C-667AE9C1B9D2}" srcId="{9ED24090-F7DD-41D8-8A1E-39A543349D9D}" destId="{97774B35-2C0C-440E-8B3A-6FF5313CE41B}" srcOrd="8" destOrd="0" parTransId="{C7C703FE-4C4E-4B8B-8ABA-BD9269C36310}" sibTransId="{538E7491-D005-4D63-884D-9D847A0A7AAF}"/>
    <dgm:cxn modelId="{0C0935B7-622A-460A-BD0D-5E4BF901E719}" srcId="{9ED24090-F7DD-41D8-8A1E-39A543349D9D}" destId="{7DD2B674-F62C-4404-BA66-21A2FC4A5213}" srcOrd="7" destOrd="0" parTransId="{1DA22772-DB1D-446D-ADFE-62D577E8B268}" sibTransId="{B8BF075D-4753-4095-A88E-9F584FED6541}"/>
    <dgm:cxn modelId="{05CE67BE-D951-47DB-AD6C-CF6D56FD9886}" type="presOf" srcId="{4CEC0C0B-8EBC-4EBF-B27E-D66121758993}" destId="{33BFB832-3C15-4B51-ACEB-1C20E4F80084}" srcOrd="1" destOrd="0" presId="urn:microsoft.com/office/officeart/2005/8/layout/radial1"/>
    <dgm:cxn modelId="{1AC320C0-AD3A-4134-9A03-F121D0F7EFBE}" type="presOf" srcId="{9D92B040-4318-4AE9-B931-16C2A160CE3D}" destId="{A2969511-5E84-497D-A4A8-17CBBE981187}" srcOrd="0" destOrd="0" presId="urn:microsoft.com/office/officeart/2005/8/layout/radial1"/>
    <dgm:cxn modelId="{A63897C6-0DF9-4A05-BD95-7D60DA7295AF}" srcId="{F3A5994F-7651-4376-A862-5F6032D18C38}" destId="{E8B3E31C-F988-4C72-AD83-31DCE6ACB871}" srcOrd="0" destOrd="0" parTransId="{4B8A3AC6-254C-4859-827A-BDAAA0CED6AE}" sibTransId="{BD483678-E177-4131-B86E-4DF64AE9A349}"/>
    <dgm:cxn modelId="{378BC7CA-02F5-4DD9-B124-4737546ED0FC}" type="presOf" srcId="{1D1DE5F1-2D9D-48F6-8F5A-8F85341E0BB7}" destId="{959263FA-CDEE-4E08-A7B7-183967E4FE4A}" srcOrd="1" destOrd="0" presId="urn:microsoft.com/office/officeart/2005/8/layout/radial1"/>
    <dgm:cxn modelId="{D11E96CC-C608-4522-8BDA-D3CD69E14EB9}" type="presOf" srcId="{33CBDDE7-9F22-429E-85BA-FE8F36D525B3}" destId="{61D6F994-7A9D-4651-9D4F-1473F6FBC841}" srcOrd="0" destOrd="0" presId="urn:microsoft.com/office/officeart/2005/8/layout/radial1"/>
    <dgm:cxn modelId="{B68FACD3-EB55-4197-9B3F-1AE21F2B4900}" type="presOf" srcId="{6DEF73B6-BC8E-4D68-BA7A-132D805514EC}" destId="{F672C99E-520D-48D7-A27F-24A96D465FBA}" srcOrd="0" destOrd="0" presId="urn:microsoft.com/office/officeart/2005/8/layout/radial1"/>
    <dgm:cxn modelId="{AE6C76E0-48DC-4BD0-973B-9B801D83DA5A}" type="presOf" srcId="{F02CAC36-5025-45A2-9938-CEB4D1062E7B}" destId="{B97D1639-FBFF-4F97-8CE4-270E0935F863}" srcOrd="0" destOrd="0" presId="urn:microsoft.com/office/officeart/2005/8/layout/radial1"/>
    <dgm:cxn modelId="{F5747FE8-4A6B-4262-99EA-54ABD24EF4E1}" type="presOf" srcId="{97774B35-2C0C-440E-8B3A-6FF5313CE41B}" destId="{91647BF0-D745-44B1-A7D6-1EA2E3B4AE77}" srcOrd="0" destOrd="0" presId="urn:microsoft.com/office/officeart/2005/8/layout/radial1"/>
    <dgm:cxn modelId="{44D6A3EE-5FD6-4B21-8FF9-E6F3F2113F7F}" type="presOf" srcId="{7537454E-639E-416A-B85A-70035B7DFC56}" destId="{658A51EF-BF11-4872-8E71-2E655B97BC3A}" srcOrd="0" destOrd="0" presId="urn:microsoft.com/office/officeart/2005/8/layout/radial1"/>
    <dgm:cxn modelId="{9EB0C5F0-C105-4178-A258-C810710C48AB}" type="presOf" srcId="{FBCB74AF-3C6B-439E-BF0D-4BE89E221D29}" destId="{C932CB54-31B7-4525-981A-0BD8923F6E32}" srcOrd="0" destOrd="0" presId="urn:microsoft.com/office/officeart/2005/8/layout/radial1"/>
    <dgm:cxn modelId="{49A153F1-49AD-4F95-B3B3-05ACF9D5AF4C}" srcId="{9ED24090-F7DD-41D8-8A1E-39A543349D9D}" destId="{FBCB74AF-3C6B-439E-BF0D-4BE89E221D29}" srcOrd="12" destOrd="0" parTransId="{9D92B040-4318-4AE9-B931-16C2A160CE3D}" sibTransId="{57245FED-EAA2-4BC5-B836-36E5F741FA62}"/>
    <dgm:cxn modelId="{F62ACBF5-32AC-4510-BDCC-9696875075BD}" type="presOf" srcId="{4CEC0C0B-8EBC-4EBF-B27E-D66121758993}" destId="{8D587DD8-1E34-4E55-962B-80E246B5EB83}" srcOrd="0" destOrd="0" presId="urn:microsoft.com/office/officeart/2005/8/layout/radial1"/>
    <dgm:cxn modelId="{2DBC50F6-CE16-492F-8DD8-35B520BC9F02}" type="presOf" srcId="{9D92B040-4318-4AE9-B931-16C2A160CE3D}" destId="{AE34EFE5-B2A9-400D-ACA9-3C512C621446}" srcOrd="1" destOrd="0" presId="urn:microsoft.com/office/officeart/2005/8/layout/radial1"/>
    <dgm:cxn modelId="{12CCEEFA-C0F7-4020-A83C-5D678D1170FF}" type="presOf" srcId="{F73E9810-CD3A-46E9-8321-51D09DF0C44C}" destId="{DAFB1706-B4C8-476D-B63B-C615A5F627FC}" srcOrd="1" destOrd="0" presId="urn:microsoft.com/office/officeart/2005/8/layout/radial1"/>
    <dgm:cxn modelId="{20116D0A-33FC-4958-894F-8EA63888E5D6}" type="presParOf" srcId="{1DB46A19-C704-4673-A244-58EE6BAB1F84}" destId="{1E3B620A-E857-4334-AF40-0CA939DBB7B8}" srcOrd="0" destOrd="0" presId="urn:microsoft.com/office/officeart/2005/8/layout/radial1"/>
    <dgm:cxn modelId="{5109149C-B77D-459E-A57E-3BF56292DFF8}" type="presParOf" srcId="{1DB46A19-C704-4673-A244-58EE6BAB1F84}" destId="{B97D1639-FBFF-4F97-8CE4-270E0935F863}" srcOrd="1" destOrd="0" presId="urn:microsoft.com/office/officeart/2005/8/layout/radial1"/>
    <dgm:cxn modelId="{E0768E52-5170-4D1D-93D5-20A07638583D}" type="presParOf" srcId="{B97D1639-FBFF-4F97-8CE4-270E0935F863}" destId="{2C7E191E-A79C-4AB9-B1EE-08178C598D54}" srcOrd="0" destOrd="0" presId="urn:microsoft.com/office/officeart/2005/8/layout/radial1"/>
    <dgm:cxn modelId="{E4C46B3E-3A51-4DC7-83CC-46EB1A7C717E}" type="presParOf" srcId="{1DB46A19-C704-4673-A244-58EE6BAB1F84}" destId="{328304BF-4C67-4C47-B862-FE56B5804C13}" srcOrd="2" destOrd="0" presId="urn:microsoft.com/office/officeart/2005/8/layout/radial1"/>
    <dgm:cxn modelId="{22210A6F-81AB-4B5D-9448-EFCAAF48E96E}" type="presParOf" srcId="{1DB46A19-C704-4673-A244-58EE6BAB1F84}" destId="{09BAC955-C5A1-44B3-984E-36A1CF193ECD}" srcOrd="3" destOrd="0" presId="urn:microsoft.com/office/officeart/2005/8/layout/radial1"/>
    <dgm:cxn modelId="{B743A95F-CE03-400D-9293-9517058A95F4}" type="presParOf" srcId="{09BAC955-C5A1-44B3-984E-36A1CF193ECD}" destId="{959263FA-CDEE-4E08-A7B7-183967E4FE4A}" srcOrd="0" destOrd="0" presId="urn:microsoft.com/office/officeart/2005/8/layout/radial1"/>
    <dgm:cxn modelId="{8D7150BE-E487-48D1-92E8-623C5446432B}" type="presParOf" srcId="{1DB46A19-C704-4673-A244-58EE6BAB1F84}" destId="{ABDC4B02-971F-4F1E-9B48-0EF8547BA833}" srcOrd="4" destOrd="0" presId="urn:microsoft.com/office/officeart/2005/8/layout/radial1"/>
    <dgm:cxn modelId="{7C8B1759-41ED-41FE-9865-40F88B0CDF59}" type="presParOf" srcId="{1DB46A19-C704-4673-A244-58EE6BAB1F84}" destId="{9916F907-63C7-4DCD-889F-7CEAF293F2A6}" srcOrd="5" destOrd="0" presId="urn:microsoft.com/office/officeart/2005/8/layout/radial1"/>
    <dgm:cxn modelId="{B03CE860-D8E1-4D91-A5BA-B657117466E9}" type="presParOf" srcId="{9916F907-63C7-4DCD-889F-7CEAF293F2A6}" destId="{B036192F-B28E-4C3C-8C5C-5D5F22189DE8}" srcOrd="0" destOrd="0" presId="urn:microsoft.com/office/officeart/2005/8/layout/radial1"/>
    <dgm:cxn modelId="{7BB307B0-5114-4508-8614-7324D7345498}" type="presParOf" srcId="{1DB46A19-C704-4673-A244-58EE6BAB1F84}" destId="{112718F6-7B1F-4EEC-B0F5-3CFEBE1D3AAA}" srcOrd="6" destOrd="0" presId="urn:microsoft.com/office/officeart/2005/8/layout/radial1"/>
    <dgm:cxn modelId="{0929BEDF-E961-4007-8CBD-22B38B194CEB}" type="presParOf" srcId="{1DB46A19-C704-4673-A244-58EE6BAB1F84}" destId="{360137B4-781D-4FF3-910B-730AD9D73454}" srcOrd="7" destOrd="0" presId="urn:microsoft.com/office/officeart/2005/8/layout/radial1"/>
    <dgm:cxn modelId="{7A56761D-A046-48C2-BF2C-CA2A83A3F741}" type="presParOf" srcId="{360137B4-781D-4FF3-910B-730AD9D73454}" destId="{B071B679-28B4-44AB-8817-F07104588281}" srcOrd="0" destOrd="0" presId="urn:microsoft.com/office/officeart/2005/8/layout/radial1"/>
    <dgm:cxn modelId="{71371CCC-F025-4C06-B41C-C6CF58A02225}" type="presParOf" srcId="{1DB46A19-C704-4673-A244-58EE6BAB1F84}" destId="{F672C99E-520D-48D7-A27F-24A96D465FBA}" srcOrd="8" destOrd="0" presId="urn:microsoft.com/office/officeart/2005/8/layout/radial1"/>
    <dgm:cxn modelId="{98B5B533-27FB-49B0-92F5-312AA0E2425A}" type="presParOf" srcId="{1DB46A19-C704-4673-A244-58EE6BAB1F84}" destId="{8D587DD8-1E34-4E55-962B-80E246B5EB83}" srcOrd="9" destOrd="0" presId="urn:microsoft.com/office/officeart/2005/8/layout/radial1"/>
    <dgm:cxn modelId="{A24EABBD-CAC6-4144-B51F-0F81FC5D6B79}" type="presParOf" srcId="{8D587DD8-1E34-4E55-962B-80E246B5EB83}" destId="{33BFB832-3C15-4B51-ACEB-1C20E4F80084}" srcOrd="0" destOrd="0" presId="urn:microsoft.com/office/officeart/2005/8/layout/radial1"/>
    <dgm:cxn modelId="{C62086AB-667F-4430-ACCC-70CEBC9EF22C}" type="presParOf" srcId="{1DB46A19-C704-4673-A244-58EE6BAB1F84}" destId="{262D93BB-DBE7-45DF-97F7-82F28EB7A93A}" srcOrd="10" destOrd="0" presId="urn:microsoft.com/office/officeart/2005/8/layout/radial1"/>
    <dgm:cxn modelId="{94267DEA-790E-496B-9EFE-1DBA763D8D19}" type="presParOf" srcId="{1DB46A19-C704-4673-A244-58EE6BAB1F84}" destId="{773EA84F-C03F-4F67-BECC-B30120808E21}" srcOrd="11" destOrd="0" presId="urn:microsoft.com/office/officeart/2005/8/layout/radial1"/>
    <dgm:cxn modelId="{BEFB7787-B30E-4AFF-8B70-02315627C5A6}" type="presParOf" srcId="{773EA84F-C03F-4F67-BECC-B30120808E21}" destId="{57A184CA-E6DE-4404-A1DB-B6A19B68EDBA}" srcOrd="0" destOrd="0" presId="urn:microsoft.com/office/officeart/2005/8/layout/radial1"/>
    <dgm:cxn modelId="{FE34ACC5-F742-4637-AEFC-5A547B0CBDF1}" type="presParOf" srcId="{1DB46A19-C704-4673-A244-58EE6BAB1F84}" destId="{4EB6301A-2FD4-427B-8811-EE792099DEA1}" srcOrd="12" destOrd="0" presId="urn:microsoft.com/office/officeart/2005/8/layout/radial1"/>
    <dgm:cxn modelId="{9F60DF9B-34F5-4841-86AE-9076614F8937}" type="presParOf" srcId="{1DB46A19-C704-4673-A244-58EE6BAB1F84}" destId="{D0F0CAA0-6E1A-4292-B6B3-06CDA832CF2F}" srcOrd="13" destOrd="0" presId="urn:microsoft.com/office/officeart/2005/8/layout/radial1"/>
    <dgm:cxn modelId="{2ED68E63-6B8F-4E77-B133-3328E93B7D04}" type="presParOf" srcId="{D0F0CAA0-6E1A-4292-B6B3-06CDA832CF2F}" destId="{DAFB1706-B4C8-476D-B63B-C615A5F627FC}" srcOrd="0" destOrd="0" presId="urn:microsoft.com/office/officeart/2005/8/layout/radial1"/>
    <dgm:cxn modelId="{90C51434-48E6-4747-9F10-4E386956AD5F}" type="presParOf" srcId="{1DB46A19-C704-4673-A244-58EE6BAB1F84}" destId="{225A703C-02F4-48E2-8EA0-C8468C67E6C9}" srcOrd="14" destOrd="0" presId="urn:microsoft.com/office/officeart/2005/8/layout/radial1"/>
    <dgm:cxn modelId="{0DA54A10-C2EF-4312-B32B-29161B8AEE32}" type="presParOf" srcId="{1DB46A19-C704-4673-A244-58EE6BAB1F84}" destId="{D51A7F69-04D5-4D6C-A8A8-CA355D868D84}" srcOrd="15" destOrd="0" presId="urn:microsoft.com/office/officeart/2005/8/layout/radial1"/>
    <dgm:cxn modelId="{5905A37E-A273-44A7-98B4-5B170703A81F}" type="presParOf" srcId="{D51A7F69-04D5-4D6C-A8A8-CA355D868D84}" destId="{90D25D33-F30F-4A58-9FC5-4AD7EF5E37D0}" srcOrd="0" destOrd="0" presId="urn:microsoft.com/office/officeart/2005/8/layout/radial1"/>
    <dgm:cxn modelId="{8315CF5A-9C48-41D1-B4BD-FC850918C8F5}" type="presParOf" srcId="{1DB46A19-C704-4673-A244-58EE6BAB1F84}" destId="{B642068D-A477-4849-8A9C-B20537B70B32}" srcOrd="16" destOrd="0" presId="urn:microsoft.com/office/officeart/2005/8/layout/radial1"/>
    <dgm:cxn modelId="{DE26309D-A373-4884-9107-96C332784300}" type="presParOf" srcId="{1DB46A19-C704-4673-A244-58EE6BAB1F84}" destId="{0B4BBFBF-9C70-4F2C-859C-4364FB3A288D}" srcOrd="17" destOrd="0" presId="urn:microsoft.com/office/officeart/2005/8/layout/radial1"/>
    <dgm:cxn modelId="{E7A44F22-7CD7-4CCB-A95D-963680CFF084}" type="presParOf" srcId="{0B4BBFBF-9C70-4F2C-859C-4364FB3A288D}" destId="{37AF3858-7891-43DE-8F75-7ED9CABF59CC}" srcOrd="0" destOrd="0" presId="urn:microsoft.com/office/officeart/2005/8/layout/radial1"/>
    <dgm:cxn modelId="{A2C3BFA0-1F46-4BA9-B37E-D0DD1F912B5A}" type="presParOf" srcId="{1DB46A19-C704-4673-A244-58EE6BAB1F84}" destId="{91647BF0-D745-44B1-A7D6-1EA2E3B4AE77}" srcOrd="18" destOrd="0" presId="urn:microsoft.com/office/officeart/2005/8/layout/radial1"/>
    <dgm:cxn modelId="{7EACA740-A571-4C10-9357-1363C2AAE22B}" type="presParOf" srcId="{1DB46A19-C704-4673-A244-58EE6BAB1F84}" destId="{C22227B1-9B52-4E65-AEBE-BF42DF4BF8BC}" srcOrd="19" destOrd="0" presId="urn:microsoft.com/office/officeart/2005/8/layout/radial1"/>
    <dgm:cxn modelId="{471F52E5-19A9-419A-B53D-EA25F3DBC5C9}" type="presParOf" srcId="{C22227B1-9B52-4E65-AEBE-BF42DF4BF8BC}" destId="{580C5A15-6997-4FA3-9AC6-09ACD83C8328}" srcOrd="0" destOrd="0" presId="urn:microsoft.com/office/officeart/2005/8/layout/radial1"/>
    <dgm:cxn modelId="{242D6D63-0A9C-4818-A27C-C6826C469241}" type="presParOf" srcId="{1DB46A19-C704-4673-A244-58EE6BAB1F84}" destId="{4456775B-768B-4A2D-B8A6-0D6B43A1AC3B}" srcOrd="20" destOrd="0" presId="urn:microsoft.com/office/officeart/2005/8/layout/radial1"/>
    <dgm:cxn modelId="{DE521684-B79B-44E7-80FB-4CBAEDAB31D6}" type="presParOf" srcId="{1DB46A19-C704-4673-A244-58EE6BAB1F84}" destId="{61D6F994-7A9D-4651-9D4F-1473F6FBC841}" srcOrd="21" destOrd="0" presId="urn:microsoft.com/office/officeart/2005/8/layout/radial1"/>
    <dgm:cxn modelId="{D16AAABC-3572-4004-BBA0-0F3DA8C89FF1}" type="presParOf" srcId="{61D6F994-7A9D-4651-9D4F-1473F6FBC841}" destId="{5E3176BD-636C-4E3E-871B-F2AC665BF2AF}" srcOrd="0" destOrd="0" presId="urn:microsoft.com/office/officeart/2005/8/layout/radial1"/>
    <dgm:cxn modelId="{0D8B0664-6CDD-45D4-AA97-5BC05D0A3BC2}" type="presParOf" srcId="{1DB46A19-C704-4673-A244-58EE6BAB1F84}" destId="{8BCFB1B9-D1C2-45FD-B41D-B7625FA79938}" srcOrd="22" destOrd="0" presId="urn:microsoft.com/office/officeart/2005/8/layout/radial1"/>
    <dgm:cxn modelId="{8F0EDDA8-65C2-4C1E-A8A6-DF188496F6B8}" type="presParOf" srcId="{1DB46A19-C704-4673-A244-58EE6BAB1F84}" destId="{658A51EF-BF11-4872-8E71-2E655B97BC3A}" srcOrd="23" destOrd="0" presId="urn:microsoft.com/office/officeart/2005/8/layout/radial1"/>
    <dgm:cxn modelId="{DA5E65C8-5317-4620-9C82-7E1FBB5AFB3A}" type="presParOf" srcId="{658A51EF-BF11-4872-8E71-2E655B97BC3A}" destId="{5D5A9A75-A10F-4DE7-98B1-EF0A3CF0E89A}" srcOrd="0" destOrd="0" presId="urn:microsoft.com/office/officeart/2005/8/layout/radial1"/>
    <dgm:cxn modelId="{0E65C27F-DFDA-4BD8-9B22-1E0143FCAE02}" type="presParOf" srcId="{1DB46A19-C704-4673-A244-58EE6BAB1F84}" destId="{3ACA44B3-1250-4E85-88F4-3BB7FE0BF450}" srcOrd="24" destOrd="0" presId="urn:microsoft.com/office/officeart/2005/8/layout/radial1"/>
    <dgm:cxn modelId="{C79DB8D6-AE73-4959-8508-68D396E02C8E}" type="presParOf" srcId="{1DB46A19-C704-4673-A244-58EE6BAB1F84}" destId="{A2969511-5E84-497D-A4A8-17CBBE981187}" srcOrd="25" destOrd="0" presId="urn:microsoft.com/office/officeart/2005/8/layout/radial1"/>
    <dgm:cxn modelId="{E089221E-45EA-4CA8-B3F4-23606D34FFAB}" type="presParOf" srcId="{A2969511-5E84-497D-A4A8-17CBBE981187}" destId="{AE34EFE5-B2A9-400D-ACA9-3C512C621446}" srcOrd="0" destOrd="0" presId="urn:microsoft.com/office/officeart/2005/8/layout/radial1"/>
    <dgm:cxn modelId="{DAF07D92-6F75-4ED1-8D71-47A2BD635A19}" type="presParOf" srcId="{1DB46A19-C704-4673-A244-58EE6BAB1F84}" destId="{C932CB54-31B7-4525-981A-0BD8923F6E32}" srcOrd="2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3F77C7-7C49-4328-8351-19779BE9C56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1C0FBE-1259-499C-A8F8-BC977316D7A2}">
      <dgm:prSet/>
      <dgm:spPr/>
      <dgm:t>
        <a:bodyPr/>
        <a:lstStyle/>
        <a:p>
          <a:r>
            <a:rPr lang="en-US"/>
            <a:t>Socio-Economic Predictors</a:t>
          </a:r>
        </a:p>
      </dgm:t>
    </dgm:pt>
    <dgm:pt modelId="{7FC93889-1371-4614-94E1-A7DFC019F6A9}" type="parTrans" cxnId="{AC179146-2BA3-4BA0-A0B0-9FBBF2B566E3}">
      <dgm:prSet/>
      <dgm:spPr/>
      <dgm:t>
        <a:bodyPr/>
        <a:lstStyle/>
        <a:p>
          <a:endParaRPr lang="en-US"/>
        </a:p>
      </dgm:t>
    </dgm:pt>
    <dgm:pt modelId="{2CB0F088-9626-4E33-B502-D4D21007A467}" type="sibTrans" cxnId="{AC179146-2BA3-4BA0-A0B0-9FBBF2B566E3}">
      <dgm:prSet/>
      <dgm:spPr/>
      <dgm:t>
        <a:bodyPr/>
        <a:lstStyle/>
        <a:p>
          <a:endParaRPr lang="en-US"/>
        </a:p>
      </dgm:t>
    </dgm:pt>
    <dgm:pt modelId="{F2F0E210-8777-4202-BB16-EED569EB611B}">
      <dgm:prSet/>
      <dgm:spPr/>
      <dgm:t>
        <a:bodyPr/>
        <a:lstStyle/>
        <a:p>
          <a:r>
            <a:rPr lang="en-US"/>
            <a:t>24 Month Window for Lags/Leads</a:t>
          </a:r>
        </a:p>
      </dgm:t>
    </dgm:pt>
    <dgm:pt modelId="{6ECD9218-008D-46D5-A03A-9D579F82D1BF}" type="parTrans" cxnId="{DD9AEDD5-19DC-48D4-BAB2-2232596732C2}">
      <dgm:prSet/>
      <dgm:spPr/>
      <dgm:t>
        <a:bodyPr/>
        <a:lstStyle/>
        <a:p>
          <a:endParaRPr lang="en-US"/>
        </a:p>
      </dgm:t>
    </dgm:pt>
    <dgm:pt modelId="{08D31B60-FC4B-4CD3-AFFC-721F31315D07}" type="sibTrans" cxnId="{DD9AEDD5-19DC-48D4-BAB2-2232596732C2}">
      <dgm:prSet/>
      <dgm:spPr/>
      <dgm:t>
        <a:bodyPr/>
        <a:lstStyle/>
        <a:p>
          <a:endParaRPr lang="en-US"/>
        </a:p>
      </dgm:t>
    </dgm:pt>
    <dgm:pt modelId="{20F96B0E-8677-4F12-A506-4ECAC841DD4C}">
      <dgm:prSet/>
      <dgm:spPr/>
      <dgm:t>
        <a:bodyPr/>
        <a:lstStyle/>
        <a:p>
          <a:r>
            <a:rPr lang="en-US"/>
            <a:t>Month Indicators</a:t>
          </a:r>
        </a:p>
      </dgm:t>
    </dgm:pt>
    <dgm:pt modelId="{B5DF7513-A99D-4F10-917E-C6E50160D098}" type="parTrans" cxnId="{4BCEE87A-A639-45F4-8FC5-2C39026DB291}">
      <dgm:prSet/>
      <dgm:spPr/>
      <dgm:t>
        <a:bodyPr/>
        <a:lstStyle/>
        <a:p>
          <a:endParaRPr lang="en-US"/>
        </a:p>
      </dgm:t>
    </dgm:pt>
    <dgm:pt modelId="{82198F44-C37A-4125-9B8C-1BCC4E1C0844}" type="sibTrans" cxnId="{4BCEE87A-A639-45F4-8FC5-2C39026DB291}">
      <dgm:prSet/>
      <dgm:spPr/>
      <dgm:t>
        <a:bodyPr/>
        <a:lstStyle/>
        <a:p>
          <a:endParaRPr lang="en-US"/>
        </a:p>
      </dgm:t>
    </dgm:pt>
    <dgm:pt modelId="{D4E8C880-B788-4877-B000-020D4C3A12FD}">
      <dgm:prSet/>
      <dgm:spPr/>
      <dgm:t>
        <a:bodyPr/>
        <a:lstStyle/>
        <a:p>
          <a:r>
            <a:rPr lang="en-US"/>
            <a:t>Recession Indicators</a:t>
          </a:r>
        </a:p>
      </dgm:t>
    </dgm:pt>
    <dgm:pt modelId="{3CAD8B38-8408-4352-9AD4-FB055C9845E5}" type="parTrans" cxnId="{67C75881-DCFA-4D40-B324-4D7503D00EA0}">
      <dgm:prSet/>
      <dgm:spPr/>
      <dgm:t>
        <a:bodyPr/>
        <a:lstStyle/>
        <a:p>
          <a:endParaRPr lang="en-US"/>
        </a:p>
      </dgm:t>
    </dgm:pt>
    <dgm:pt modelId="{7942503A-91C3-41EC-8169-43161B9510EB}" type="sibTrans" cxnId="{67C75881-DCFA-4D40-B324-4D7503D00EA0}">
      <dgm:prSet/>
      <dgm:spPr/>
      <dgm:t>
        <a:bodyPr/>
        <a:lstStyle/>
        <a:p>
          <a:endParaRPr lang="en-US"/>
        </a:p>
      </dgm:t>
    </dgm:pt>
    <dgm:pt modelId="{6DB7700B-E275-4429-815A-F6AE43132865}">
      <dgm:prSet/>
      <dgm:spPr/>
      <dgm:t>
        <a:bodyPr/>
        <a:lstStyle/>
        <a:p>
          <a:r>
            <a:rPr lang="en-US"/>
            <a:t>Interaction Terms</a:t>
          </a:r>
        </a:p>
      </dgm:t>
    </dgm:pt>
    <dgm:pt modelId="{2F43146D-1FFC-4711-9D87-4BCEFA61C809}" type="parTrans" cxnId="{71536701-D55E-411F-97E4-57AC265F3894}">
      <dgm:prSet/>
      <dgm:spPr/>
      <dgm:t>
        <a:bodyPr/>
        <a:lstStyle/>
        <a:p>
          <a:endParaRPr lang="en-US"/>
        </a:p>
      </dgm:t>
    </dgm:pt>
    <dgm:pt modelId="{76EC0867-31EE-4AD7-9BD7-1E9A20DCC644}" type="sibTrans" cxnId="{71536701-D55E-411F-97E4-57AC265F3894}">
      <dgm:prSet/>
      <dgm:spPr/>
      <dgm:t>
        <a:bodyPr/>
        <a:lstStyle/>
        <a:p>
          <a:endParaRPr lang="en-US"/>
        </a:p>
      </dgm:t>
    </dgm:pt>
    <dgm:pt modelId="{E66A61B4-A760-488D-8F4D-50461D1246A9}" type="pres">
      <dgm:prSet presAssocID="{933F77C7-7C49-4328-8351-19779BE9C567}" presName="linear" presStyleCnt="0">
        <dgm:presLayoutVars>
          <dgm:dir/>
          <dgm:animLvl val="lvl"/>
          <dgm:resizeHandles val="exact"/>
        </dgm:presLayoutVars>
      </dgm:prSet>
      <dgm:spPr/>
    </dgm:pt>
    <dgm:pt modelId="{C72E0BB8-2444-4ED8-8C6F-24D9DE384E9F}" type="pres">
      <dgm:prSet presAssocID="{7C1C0FBE-1259-499C-A8F8-BC977316D7A2}" presName="parentLin" presStyleCnt="0"/>
      <dgm:spPr/>
    </dgm:pt>
    <dgm:pt modelId="{CA30130D-A83B-4892-9F75-1D017AA0FAB8}" type="pres">
      <dgm:prSet presAssocID="{7C1C0FBE-1259-499C-A8F8-BC977316D7A2}" presName="parentLeftMargin" presStyleLbl="node1" presStyleIdx="0" presStyleCnt="4"/>
      <dgm:spPr/>
    </dgm:pt>
    <dgm:pt modelId="{B13FCFED-FDCA-41AA-8E57-F99D87175392}" type="pres">
      <dgm:prSet presAssocID="{7C1C0FBE-1259-499C-A8F8-BC977316D7A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F5F8EAA-28E3-49D7-BE5F-8E4432B2DFF4}" type="pres">
      <dgm:prSet presAssocID="{7C1C0FBE-1259-499C-A8F8-BC977316D7A2}" presName="negativeSpace" presStyleCnt="0"/>
      <dgm:spPr/>
    </dgm:pt>
    <dgm:pt modelId="{EC182102-F20C-4396-823A-979B9FFEA5C0}" type="pres">
      <dgm:prSet presAssocID="{7C1C0FBE-1259-499C-A8F8-BC977316D7A2}" presName="childText" presStyleLbl="conFgAcc1" presStyleIdx="0" presStyleCnt="4">
        <dgm:presLayoutVars>
          <dgm:bulletEnabled val="1"/>
        </dgm:presLayoutVars>
      </dgm:prSet>
      <dgm:spPr/>
    </dgm:pt>
    <dgm:pt modelId="{5D07197B-DBEF-48F8-A95B-EEB052947ED9}" type="pres">
      <dgm:prSet presAssocID="{2CB0F088-9626-4E33-B502-D4D21007A467}" presName="spaceBetweenRectangles" presStyleCnt="0"/>
      <dgm:spPr/>
    </dgm:pt>
    <dgm:pt modelId="{D1F751EC-CC51-49F8-BE40-126D1E331036}" type="pres">
      <dgm:prSet presAssocID="{20F96B0E-8677-4F12-A506-4ECAC841DD4C}" presName="parentLin" presStyleCnt="0"/>
      <dgm:spPr/>
    </dgm:pt>
    <dgm:pt modelId="{908D23C2-1C33-4B8C-9095-5C2BDEF47637}" type="pres">
      <dgm:prSet presAssocID="{20F96B0E-8677-4F12-A506-4ECAC841DD4C}" presName="parentLeftMargin" presStyleLbl="node1" presStyleIdx="0" presStyleCnt="4"/>
      <dgm:spPr/>
    </dgm:pt>
    <dgm:pt modelId="{D17B259F-7257-4F79-979F-B2EC6D613431}" type="pres">
      <dgm:prSet presAssocID="{20F96B0E-8677-4F12-A506-4ECAC841DD4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75DF6FD-7694-4137-9598-401335CF8254}" type="pres">
      <dgm:prSet presAssocID="{20F96B0E-8677-4F12-A506-4ECAC841DD4C}" presName="negativeSpace" presStyleCnt="0"/>
      <dgm:spPr/>
    </dgm:pt>
    <dgm:pt modelId="{4215AE97-EE92-4A4C-A011-48CBAF1BB837}" type="pres">
      <dgm:prSet presAssocID="{20F96B0E-8677-4F12-A506-4ECAC841DD4C}" presName="childText" presStyleLbl="conFgAcc1" presStyleIdx="1" presStyleCnt="4">
        <dgm:presLayoutVars>
          <dgm:bulletEnabled val="1"/>
        </dgm:presLayoutVars>
      </dgm:prSet>
      <dgm:spPr/>
    </dgm:pt>
    <dgm:pt modelId="{69FC9E26-3098-4AD7-A768-4D79EB14B57C}" type="pres">
      <dgm:prSet presAssocID="{82198F44-C37A-4125-9B8C-1BCC4E1C0844}" presName="spaceBetweenRectangles" presStyleCnt="0"/>
      <dgm:spPr/>
    </dgm:pt>
    <dgm:pt modelId="{BD737653-3C0B-462C-8B37-8CBF1B2544E0}" type="pres">
      <dgm:prSet presAssocID="{D4E8C880-B788-4877-B000-020D4C3A12FD}" presName="parentLin" presStyleCnt="0"/>
      <dgm:spPr/>
    </dgm:pt>
    <dgm:pt modelId="{AD95C534-1BF2-4A45-A7D9-D28DB9C32A86}" type="pres">
      <dgm:prSet presAssocID="{D4E8C880-B788-4877-B000-020D4C3A12FD}" presName="parentLeftMargin" presStyleLbl="node1" presStyleIdx="1" presStyleCnt="4"/>
      <dgm:spPr/>
    </dgm:pt>
    <dgm:pt modelId="{AC97C19E-3F0E-43E1-A277-C1C9D5A44F04}" type="pres">
      <dgm:prSet presAssocID="{D4E8C880-B788-4877-B000-020D4C3A12F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403132-B3D3-4F47-A5BC-40019E2EE5C1}" type="pres">
      <dgm:prSet presAssocID="{D4E8C880-B788-4877-B000-020D4C3A12FD}" presName="negativeSpace" presStyleCnt="0"/>
      <dgm:spPr/>
    </dgm:pt>
    <dgm:pt modelId="{0D7E1138-EA5A-40D1-9274-BF6F4790AE74}" type="pres">
      <dgm:prSet presAssocID="{D4E8C880-B788-4877-B000-020D4C3A12FD}" presName="childText" presStyleLbl="conFgAcc1" presStyleIdx="2" presStyleCnt="4">
        <dgm:presLayoutVars>
          <dgm:bulletEnabled val="1"/>
        </dgm:presLayoutVars>
      </dgm:prSet>
      <dgm:spPr/>
    </dgm:pt>
    <dgm:pt modelId="{91BAC1B1-C69C-4E2F-AE44-2C5D26D0A83C}" type="pres">
      <dgm:prSet presAssocID="{7942503A-91C3-41EC-8169-43161B9510EB}" presName="spaceBetweenRectangles" presStyleCnt="0"/>
      <dgm:spPr/>
    </dgm:pt>
    <dgm:pt modelId="{5279DB40-1798-46E1-ABD4-013E7871B19C}" type="pres">
      <dgm:prSet presAssocID="{6DB7700B-E275-4429-815A-F6AE43132865}" presName="parentLin" presStyleCnt="0"/>
      <dgm:spPr/>
    </dgm:pt>
    <dgm:pt modelId="{9468C9BB-B4B1-4CEA-977A-4F706177624E}" type="pres">
      <dgm:prSet presAssocID="{6DB7700B-E275-4429-815A-F6AE43132865}" presName="parentLeftMargin" presStyleLbl="node1" presStyleIdx="2" presStyleCnt="4"/>
      <dgm:spPr/>
    </dgm:pt>
    <dgm:pt modelId="{0EC95244-BDD1-4E35-BE03-89418F908CEE}" type="pres">
      <dgm:prSet presAssocID="{6DB7700B-E275-4429-815A-F6AE4313286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5CEE2E6-BC48-4CE5-A4AF-BEFD62523B12}" type="pres">
      <dgm:prSet presAssocID="{6DB7700B-E275-4429-815A-F6AE43132865}" presName="negativeSpace" presStyleCnt="0"/>
      <dgm:spPr/>
    </dgm:pt>
    <dgm:pt modelId="{22C89D83-644B-421D-A9C3-41AE943FA435}" type="pres">
      <dgm:prSet presAssocID="{6DB7700B-E275-4429-815A-F6AE4313286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1536701-D55E-411F-97E4-57AC265F3894}" srcId="{933F77C7-7C49-4328-8351-19779BE9C567}" destId="{6DB7700B-E275-4429-815A-F6AE43132865}" srcOrd="3" destOrd="0" parTransId="{2F43146D-1FFC-4711-9D87-4BCEFA61C809}" sibTransId="{76EC0867-31EE-4AD7-9BD7-1E9A20DCC644}"/>
    <dgm:cxn modelId="{2416FA1C-A909-42CA-9665-05E915A09DA1}" type="presOf" srcId="{7C1C0FBE-1259-499C-A8F8-BC977316D7A2}" destId="{B13FCFED-FDCA-41AA-8E57-F99D87175392}" srcOrd="1" destOrd="0" presId="urn:microsoft.com/office/officeart/2005/8/layout/list1"/>
    <dgm:cxn modelId="{75D5BD23-1BC6-4A95-982A-9DB2EE473E27}" type="presOf" srcId="{20F96B0E-8677-4F12-A506-4ECAC841DD4C}" destId="{D17B259F-7257-4F79-979F-B2EC6D613431}" srcOrd="1" destOrd="0" presId="urn:microsoft.com/office/officeart/2005/8/layout/list1"/>
    <dgm:cxn modelId="{AC179146-2BA3-4BA0-A0B0-9FBBF2B566E3}" srcId="{933F77C7-7C49-4328-8351-19779BE9C567}" destId="{7C1C0FBE-1259-499C-A8F8-BC977316D7A2}" srcOrd="0" destOrd="0" parTransId="{7FC93889-1371-4614-94E1-A7DFC019F6A9}" sibTransId="{2CB0F088-9626-4E33-B502-D4D21007A467}"/>
    <dgm:cxn modelId="{EAADDC4D-6FB1-483B-9226-5B8749DACA24}" type="presOf" srcId="{6DB7700B-E275-4429-815A-F6AE43132865}" destId="{0EC95244-BDD1-4E35-BE03-89418F908CEE}" srcOrd="1" destOrd="0" presId="urn:microsoft.com/office/officeart/2005/8/layout/list1"/>
    <dgm:cxn modelId="{34C14B70-DCC2-44D9-9608-61B74E833582}" type="presOf" srcId="{933F77C7-7C49-4328-8351-19779BE9C567}" destId="{E66A61B4-A760-488D-8F4D-50461D1246A9}" srcOrd="0" destOrd="0" presId="urn:microsoft.com/office/officeart/2005/8/layout/list1"/>
    <dgm:cxn modelId="{4BCEE87A-A639-45F4-8FC5-2C39026DB291}" srcId="{933F77C7-7C49-4328-8351-19779BE9C567}" destId="{20F96B0E-8677-4F12-A506-4ECAC841DD4C}" srcOrd="1" destOrd="0" parTransId="{B5DF7513-A99D-4F10-917E-C6E50160D098}" sibTransId="{82198F44-C37A-4125-9B8C-1BCC4E1C0844}"/>
    <dgm:cxn modelId="{08092F7E-33F1-471C-8237-23897AD4254E}" type="presOf" srcId="{20F96B0E-8677-4F12-A506-4ECAC841DD4C}" destId="{908D23C2-1C33-4B8C-9095-5C2BDEF47637}" srcOrd="0" destOrd="0" presId="urn:microsoft.com/office/officeart/2005/8/layout/list1"/>
    <dgm:cxn modelId="{67C75881-DCFA-4D40-B324-4D7503D00EA0}" srcId="{933F77C7-7C49-4328-8351-19779BE9C567}" destId="{D4E8C880-B788-4877-B000-020D4C3A12FD}" srcOrd="2" destOrd="0" parTransId="{3CAD8B38-8408-4352-9AD4-FB055C9845E5}" sibTransId="{7942503A-91C3-41EC-8169-43161B9510EB}"/>
    <dgm:cxn modelId="{73324388-DEDA-445F-B7BF-7E717C6B4709}" type="presOf" srcId="{F2F0E210-8777-4202-BB16-EED569EB611B}" destId="{EC182102-F20C-4396-823A-979B9FFEA5C0}" srcOrd="0" destOrd="0" presId="urn:microsoft.com/office/officeart/2005/8/layout/list1"/>
    <dgm:cxn modelId="{C2D27AC2-99B5-4C3A-A45E-D285927F432F}" type="presOf" srcId="{7C1C0FBE-1259-499C-A8F8-BC977316D7A2}" destId="{CA30130D-A83B-4892-9F75-1D017AA0FAB8}" srcOrd="0" destOrd="0" presId="urn:microsoft.com/office/officeart/2005/8/layout/list1"/>
    <dgm:cxn modelId="{B06604D2-9702-4247-B907-E1C178CF372C}" type="presOf" srcId="{6DB7700B-E275-4429-815A-F6AE43132865}" destId="{9468C9BB-B4B1-4CEA-977A-4F706177624E}" srcOrd="0" destOrd="0" presId="urn:microsoft.com/office/officeart/2005/8/layout/list1"/>
    <dgm:cxn modelId="{DD9AEDD5-19DC-48D4-BAB2-2232596732C2}" srcId="{7C1C0FBE-1259-499C-A8F8-BC977316D7A2}" destId="{F2F0E210-8777-4202-BB16-EED569EB611B}" srcOrd="0" destOrd="0" parTransId="{6ECD9218-008D-46D5-A03A-9D579F82D1BF}" sibTransId="{08D31B60-FC4B-4CD3-AFFC-721F31315D07}"/>
    <dgm:cxn modelId="{AB0A00D7-3D16-4B1D-B7F1-BFAE24C1C889}" type="presOf" srcId="{D4E8C880-B788-4877-B000-020D4C3A12FD}" destId="{AC97C19E-3F0E-43E1-A277-C1C9D5A44F04}" srcOrd="1" destOrd="0" presId="urn:microsoft.com/office/officeart/2005/8/layout/list1"/>
    <dgm:cxn modelId="{D16219D9-C4F0-4B61-9882-8FDA2A4F7C4D}" type="presOf" srcId="{D4E8C880-B788-4877-B000-020D4C3A12FD}" destId="{AD95C534-1BF2-4A45-A7D9-D28DB9C32A86}" srcOrd="0" destOrd="0" presId="urn:microsoft.com/office/officeart/2005/8/layout/list1"/>
    <dgm:cxn modelId="{579325C4-B4D5-4A44-8945-EF8899D44367}" type="presParOf" srcId="{E66A61B4-A760-488D-8F4D-50461D1246A9}" destId="{C72E0BB8-2444-4ED8-8C6F-24D9DE384E9F}" srcOrd="0" destOrd="0" presId="urn:microsoft.com/office/officeart/2005/8/layout/list1"/>
    <dgm:cxn modelId="{173147D5-90ED-45DF-BA6B-925F2584BD4E}" type="presParOf" srcId="{C72E0BB8-2444-4ED8-8C6F-24D9DE384E9F}" destId="{CA30130D-A83B-4892-9F75-1D017AA0FAB8}" srcOrd="0" destOrd="0" presId="urn:microsoft.com/office/officeart/2005/8/layout/list1"/>
    <dgm:cxn modelId="{82A412E2-D770-43D3-9483-ED6E4BFAC46B}" type="presParOf" srcId="{C72E0BB8-2444-4ED8-8C6F-24D9DE384E9F}" destId="{B13FCFED-FDCA-41AA-8E57-F99D87175392}" srcOrd="1" destOrd="0" presId="urn:microsoft.com/office/officeart/2005/8/layout/list1"/>
    <dgm:cxn modelId="{09DAEE02-110D-43AD-90D8-EF7791452E52}" type="presParOf" srcId="{E66A61B4-A760-488D-8F4D-50461D1246A9}" destId="{CF5F8EAA-28E3-49D7-BE5F-8E4432B2DFF4}" srcOrd="1" destOrd="0" presId="urn:microsoft.com/office/officeart/2005/8/layout/list1"/>
    <dgm:cxn modelId="{3157C03C-C1A8-4D9C-8D2B-01515EFCD725}" type="presParOf" srcId="{E66A61B4-A760-488D-8F4D-50461D1246A9}" destId="{EC182102-F20C-4396-823A-979B9FFEA5C0}" srcOrd="2" destOrd="0" presId="urn:microsoft.com/office/officeart/2005/8/layout/list1"/>
    <dgm:cxn modelId="{764697CC-333B-4A6C-817C-AECC427B9931}" type="presParOf" srcId="{E66A61B4-A760-488D-8F4D-50461D1246A9}" destId="{5D07197B-DBEF-48F8-A95B-EEB052947ED9}" srcOrd="3" destOrd="0" presId="urn:microsoft.com/office/officeart/2005/8/layout/list1"/>
    <dgm:cxn modelId="{C5F93F92-1B0C-4838-A6A5-1FC8A2A09456}" type="presParOf" srcId="{E66A61B4-A760-488D-8F4D-50461D1246A9}" destId="{D1F751EC-CC51-49F8-BE40-126D1E331036}" srcOrd="4" destOrd="0" presId="urn:microsoft.com/office/officeart/2005/8/layout/list1"/>
    <dgm:cxn modelId="{961CAD93-B5AF-4984-90B7-1C8E3DF8BC37}" type="presParOf" srcId="{D1F751EC-CC51-49F8-BE40-126D1E331036}" destId="{908D23C2-1C33-4B8C-9095-5C2BDEF47637}" srcOrd="0" destOrd="0" presId="urn:microsoft.com/office/officeart/2005/8/layout/list1"/>
    <dgm:cxn modelId="{94EBCED2-AA78-4ECE-B6FC-DE6ED913276E}" type="presParOf" srcId="{D1F751EC-CC51-49F8-BE40-126D1E331036}" destId="{D17B259F-7257-4F79-979F-B2EC6D613431}" srcOrd="1" destOrd="0" presId="urn:microsoft.com/office/officeart/2005/8/layout/list1"/>
    <dgm:cxn modelId="{9582DFF1-DD94-4481-8A3A-7081B53B93CE}" type="presParOf" srcId="{E66A61B4-A760-488D-8F4D-50461D1246A9}" destId="{F75DF6FD-7694-4137-9598-401335CF8254}" srcOrd="5" destOrd="0" presId="urn:microsoft.com/office/officeart/2005/8/layout/list1"/>
    <dgm:cxn modelId="{84D22BB0-5707-497E-95D3-B4934BCDDA85}" type="presParOf" srcId="{E66A61B4-A760-488D-8F4D-50461D1246A9}" destId="{4215AE97-EE92-4A4C-A011-48CBAF1BB837}" srcOrd="6" destOrd="0" presId="urn:microsoft.com/office/officeart/2005/8/layout/list1"/>
    <dgm:cxn modelId="{41EDAA39-ACFB-402B-99E2-3A57C64B6F76}" type="presParOf" srcId="{E66A61B4-A760-488D-8F4D-50461D1246A9}" destId="{69FC9E26-3098-4AD7-A768-4D79EB14B57C}" srcOrd="7" destOrd="0" presId="urn:microsoft.com/office/officeart/2005/8/layout/list1"/>
    <dgm:cxn modelId="{40332724-B419-4613-86B3-37D6C5504A8D}" type="presParOf" srcId="{E66A61B4-A760-488D-8F4D-50461D1246A9}" destId="{BD737653-3C0B-462C-8B37-8CBF1B2544E0}" srcOrd="8" destOrd="0" presId="urn:microsoft.com/office/officeart/2005/8/layout/list1"/>
    <dgm:cxn modelId="{73F0C6F9-65A3-48F1-BE8F-CAB3D11B85ED}" type="presParOf" srcId="{BD737653-3C0B-462C-8B37-8CBF1B2544E0}" destId="{AD95C534-1BF2-4A45-A7D9-D28DB9C32A86}" srcOrd="0" destOrd="0" presId="urn:microsoft.com/office/officeart/2005/8/layout/list1"/>
    <dgm:cxn modelId="{375AE1C2-D6E1-46FA-9574-DB1AB97B3F3F}" type="presParOf" srcId="{BD737653-3C0B-462C-8B37-8CBF1B2544E0}" destId="{AC97C19E-3F0E-43E1-A277-C1C9D5A44F04}" srcOrd="1" destOrd="0" presId="urn:microsoft.com/office/officeart/2005/8/layout/list1"/>
    <dgm:cxn modelId="{6A495742-55DD-4C9A-95D1-B0B902DE3DD1}" type="presParOf" srcId="{E66A61B4-A760-488D-8F4D-50461D1246A9}" destId="{D4403132-B3D3-4F47-A5BC-40019E2EE5C1}" srcOrd="9" destOrd="0" presId="urn:microsoft.com/office/officeart/2005/8/layout/list1"/>
    <dgm:cxn modelId="{4D52DDD7-531E-4CCD-852E-2D0FCF75E064}" type="presParOf" srcId="{E66A61B4-A760-488D-8F4D-50461D1246A9}" destId="{0D7E1138-EA5A-40D1-9274-BF6F4790AE74}" srcOrd="10" destOrd="0" presId="urn:microsoft.com/office/officeart/2005/8/layout/list1"/>
    <dgm:cxn modelId="{8A458B02-CE15-49FA-95F8-918A49745D12}" type="presParOf" srcId="{E66A61B4-A760-488D-8F4D-50461D1246A9}" destId="{91BAC1B1-C69C-4E2F-AE44-2C5D26D0A83C}" srcOrd="11" destOrd="0" presId="urn:microsoft.com/office/officeart/2005/8/layout/list1"/>
    <dgm:cxn modelId="{CCF523CF-6F1D-40ED-AC21-56E12FEE533F}" type="presParOf" srcId="{E66A61B4-A760-488D-8F4D-50461D1246A9}" destId="{5279DB40-1798-46E1-ABD4-013E7871B19C}" srcOrd="12" destOrd="0" presId="urn:microsoft.com/office/officeart/2005/8/layout/list1"/>
    <dgm:cxn modelId="{29E77786-AB2B-4841-9BB2-F98CA28A0BB3}" type="presParOf" srcId="{5279DB40-1798-46E1-ABD4-013E7871B19C}" destId="{9468C9BB-B4B1-4CEA-977A-4F706177624E}" srcOrd="0" destOrd="0" presId="urn:microsoft.com/office/officeart/2005/8/layout/list1"/>
    <dgm:cxn modelId="{B079D3A3-D6CC-41A7-96C2-0CB2291C3D5A}" type="presParOf" srcId="{5279DB40-1798-46E1-ABD4-013E7871B19C}" destId="{0EC95244-BDD1-4E35-BE03-89418F908CEE}" srcOrd="1" destOrd="0" presId="urn:microsoft.com/office/officeart/2005/8/layout/list1"/>
    <dgm:cxn modelId="{D9B60789-E6E9-45EF-BF67-BEC34A5ACBC4}" type="presParOf" srcId="{E66A61B4-A760-488D-8F4D-50461D1246A9}" destId="{45CEE2E6-BC48-4CE5-A4AF-BEFD62523B12}" srcOrd="13" destOrd="0" presId="urn:microsoft.com/office/officeart/2005/8/layout/list1"/>
    <dgm:cxn modelId="{7ACEEA69-38B0-470C-B839-616560A82C87}" type="presParOf" srcId="{E66A61B4-A760-488D-8F4D-50461D1246A9}" destId="{22C89D83-644B-421D-A9C3-41AE943FA43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6F7B9B-23E7-4F72-82AF-432107D3133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F691C8E-32C8-4AC4-884D-A3731EBD97A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Data Explained using Functions</a:t>
          </a:r>
          <a:r>
            <a:rPr lang="en-US">
              <a:latin typeface="Calibri Light" panose="020F0302020204030204"/>
            </a:rPr>
            <a:t> (Functional PCA)</a:t>
          </a:r>
          <a:endParaRPr lang="en-US"/>
        </a:p>
      </dgm:t>
    </dgm:pt>
    <dgm:pt modelId="{D62836E3-9E9A-4017-97E7-F259CE5F2CAC}" type="parTrans" cxnId="{13091447-1A8F-4BF9-8475-6D6CBFF5E1E7}">
      <dgm:prSet/>
      <dgm:spPr/>
      <dgm:t>
        <a:bodyPr/>
        <a:lstStyle/>
        <a:p>
          <a:endParaRPr lang="en-US"/>
        </a:p>
      </dgm:t>
    </dgm:pt>
    <dgm:pt modelId="{64113B17-CDA6-47A7-B707-674A5B9D2ED5}" type="sibTrans" cxnId="{13091447-1A8F-4BF9-8475-6D6CBFF5E1E7}">
      <dgm:prSet/>
      <dgm:spPr/>
      <dgm:t>
        <a:bodyPr/>
        <a:lstStyle/>
        <a:p>
          <a:endParaRPr lang="en-US"/>
        </a:p>
      </dgm:t>
    </dgm:pt>
    <dgm:pt modelId="{DD8FB029-3F0B-4851-82D8-47A2261C54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Visualize/Compare Recessions</a:t>
          </a:r>
        </a:p>
      </dgm:t>
    </dgm:pt>
    <dgm:pt modelId="{187E24D8-E8C0-432B-B9AD-A7BF9E10C2C4}" type="parTrans" cxnId="{1C861452-1DE1-4CAD-A013-0EC07CB15ACF}">
      <dgm:prSet/>
      <dgm:spPr/>
      <dgm:t>
        <a:bodyPr/>
        <a:lstStyle/>
        <a:p>
          <a:endParaRPr lang="en-US"/>
        </a:p>
      </dgm:t>
    </dgm:pt>
    <dgm:pt modelId="{79AF07FE-AAB9-4DF2-8021-B95C8A0CF48A}" type="sibTrans" cxnId="{1C861452-1DE1-4CAD-A013-0EC07CB15ACF}">
      <dgm:prSet/>
      <dgm:spPr/>
      <dgm:t>
        <a:bodyPr/>
        <a:lstStyle/>
        <a:p>
          <a:endParaRPr lang="en-US"/>
        </a:p>
      </dgm:t>
    </dgm:pt>
    <dgm:pt modelId="{8FCFDF23-AEDD-4BC3-A28F-3E04A518321D}" type="pres">
      <dgm:prSet presAssocID="{856F7B9B-23E7-4F72-82AF-432107D31330}" presName="root" presStyleCnt="0">
        <dgm:presLayoutVars>
          <dgm:dir/>
          <dgm:resizeHandles val="exact"/>
        </dgm:presLayoutVars>
      </dgm:prSet>
      <dgm:spPr/>
    </dgm:pt>
    <dgm:pt modelId="{DB446764-94DF-4E3D-91A5-2809FB133685}" type="pres">
      <dgm:prSet presAssocID="{4F691C8E-32C8-4AC4-884D-A3731EBD97AD}" presName="compNode" presStyleCnt="0"/>
      <dgm:spPr/>
    </dgm:pt>
    <dgm:pt modelId="{67EF5CB5-D62C-4D4D-A403-3FF0A74BB4B1}" type="pres">
      <dgm:prSet presAssocID="{4F691C8E-32C8-4AC4-884D-A3731EBD97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FB2DF69-AF85-4199-A809-128CA4856687}" type="pres">
      <dgm:prSet presAssocID="{4F691C8E-32C8-4AC4-884D-A3731EBD97AD}" presName="spaceRect" presStyleCnt="0"/>
      <dgm:spPr/>
    </dgm:pt>
    <dgm:pt modelId="{1594AFCA-A45C-4EA3-A5D4-07A3B35CF326}" type="pres">
      <dgm:prSet presAssocID="{4F691C8E-32C8-4AC4-884D-A3731EBD97AD}" presName="textRect" presStyleLbl="revTx" presStyleIdx="0" presStyleCnt="2">
        <dgm:presLayoutVars>
          <dgm:chMax val="1"/>
          <dgm:chPref val="1"/>
        </dgm:presLayoutVars>
      </dgm:prSet>
      <dgm:spPr/>
    </dgm:pt>
    <dgm:pt modelId="{939715F0-06D1-4755-B8CA-604FDEA5B40A}" type="pres">
      <dgm:prSet presAssocID="{64113B17-CDA6-47A7-B707-674A5B9D2ED5}" presName="sibTrans" presStyleCnt="0"/>
      <dgm:spPr/>
    </dgm:pt>
    <dgm:pt modelId="{2515C1ED-BA9F-4BA1-BB6E-B06ED72C0036}" type="pres">
      <dgm:prSet presAssocID="{DD8FB029-3F0B-4851-82D8-47A2261C547D}" presName="compNode" presStyleCnt="0"/>
      <dgm:spPr/>
    </dgm:pt>
    <dgm:pt modelId="{330541EF-3EFA-45CE-962A-95BD8D1B78FC}" type="pres">
      <dgm:prSet presAssocID="{DD8FB029-3F0B-4851-82D8-47A2261C54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CB71E3B-A3D0-4441-A201-4920C42D4D34}" type="pres">
      <dgm:prSet presAssocID="{DD8FB029-3F0B-4851-82D8-47A2261C547D}" presName="spaceRect" presStyleCnt="0"/>
      <dgm:spPr/>
    </dgm:pt>
    <dgm:pt modelId="{406581C1-92A0-4A39-8650-25C56CB30AAC}" type="pres">
      <dgm:prSet presAssocID="{DD8FB029-3F0B-4851-82D8-47A2261C547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249651A-B07E-4E94-8D05-2027206B393D}" type="presOf" srcId="{DD8FB029-3F0B-4851-82D8-47A2261C547D}" destId="{406581C1-92A0-4A39-8650-25C56CB30AAC}" srcOrd="0" destOrd="0" presId="urn:microsoft.com/office/officeart/2018/2/layout/IconLabelList"/>
    <dgm:cxn modelId="{13091447-1A8F-4BF9-8475-6D6CBFF5E1E7}" srcId="{856F7B9B-23E7-4F72-82AF-432107D31330}" destId="{4F691C8E-32C8-4AC4-884D-A3731EBD97AD}" srcOrd="0" destOrd="0" parTransId="{D62836E3-9E9A-4017-97E7-F259CE5F2CAC}" sibTransId="{64113B17-CDA6-47A7-B707-674A5B9D2ED5}"/>
    <dgm:cxn modelId="{1C861452-1DE1-4CAD-A013-0EC07CB15ACF}" srcId="{856F7B9B-23E7-4F72-82AF-432107D31330}" destId="{DD8FB029-3F0B-4851-82D8-47A2261C547D}" srcOrd="1" destOrd="0" parTransId="{187E24D8-E8C0-432B-B9AD-A7BF9E10C2C4}" sibTransId="{79AF07FE-AAB9-4DF2-8021-B95C8A0CF48A}"/>
    <dgm:cxn modelId="{1744B652-6821-436A-97D3-6AAC74487360}" type="presOf" srcId="{4F691C8E-32C8-4AC4-884D-A3731EBD97AD}" destId="{1594AFCA-A45C-4EA3-A5D4-07A3B35CF326}" srcOrd="0" destOrd="0" presId="urn:microsoft.com/office/officeart/2018/2/layout/IconLabelList"/>
    <dgm:cxn modelId="{65148DD7-0192-47E1-9090-45BA0F6B2617}" type="presOf" srcId="{856F7B9B-23E7-4F72-82AF-432107D31330}" destId="{8FCFDF23-AEDD-4BC3-A28F-3E04A518321D}" srcOrd="0" destOrd="0" presId="urn:microsoft.com/office/officeart/2018/2/layout/IconLabelList"/>
    <dgm:cxn modelId="{40F01709-CBD2-47ED-9EF9-29E8DB7204CA}" type="presParOf" srcId="{8FCFDF23-AEDD-4BC3-A28F-3E04A518321D}" destId="{DB446764-94DF-4E3D-91A5-2809FB133685}" srcOrd="0" destOrd="0" presId="urn:microsoft.com/office/officeart/2018/2/layout/IconLabelList"/>
    <dgm:cxn modelId="{B2C8A274-A894-41C0-8C81-ED9BE5381FAD}" type="presParOf" srcId="{DB446764-94DF-4E3D-91A5-2809FB133685}" destId="{67EF5CB5-D62C-4D4D-A403-3FF0A74BB4B1}" srcOrd="0" destOrd="0" presId="urn:microsoft.com/office/officeart/2018/2/layout/IconLabelList"/>
    <dgm:cxn modelId="{D3E00E92-5199-47B5-82E6-A1DE8E5833D1}" type="presParOf" srcId="{DB446764-94DF-4E3D-91A5-2809FB133685}" destId="{0FB2DF69-AF85-4199-A809-128CA4856687}" srcOrd="1" destOrd="0" presId="urn:microsoft.com/office/officeart/2018/2/layout/IconLabelList"/>
    <dgm:cxn modelId="{AA45C473-2D52-4337-8A8A-7E7C5D5A5170}" type="presParOf" srcId="{DB446764-94DF-4E3D-91A5-2809FB133685}" destId="{1594AFCA-A45C-4EA3-A5D4-07A3B35CF326}" srcOrd="2" destOrd="0" presId="urn:microsoft.com/office/officeart/2018/2/layout/IconLabelList"/>
    <dgm:cxn modelId="{D1F6A661-F1CB-415A-8A34-3B051FB9ABA4}" type="presParOf" srcId="{8FCFDF23-AEDD-4BC3-A28F-3E04A518321D}" destId="{939715F0-06D1-4755-B8CA-604FDEA5B40A}" srcOrd="1" destOrd="0" presId="urn:microsoft.com/office/officeart/2018/2/layout/IconLabelList"/>
    <dgm:cxn modelId="{F20792E8-AA07-417D-B05B-F16A7B3AF0F1}" type="presParOf" srcId="{8FCFDF23-AEDD-4BC3-A28F-3E04A518321D}" destId="{2515C1ED-BA9F-4BA1-BB6E-B06ED72C0036}" srcOrd="2" destOrd="0" presId="urn:microsoft.com/office/officeart/2018/2/layout/IconLabelList"/>
    <dgm:cxn modelId="{F7AA1B1C-1455-45FB-81D0-DE0307F88A9A}" type="presParOf" srcId="{2515C1ED-BA9F-4BA1-BB6E-B06ED72C0036}" destId="{330541EF-3EFA-45CE-962A-95BD8D1B78FC}" srcOrd="0" destOrd="0" presId="urn:microsoft.com/office/officeart/2018/2/layout/IconLabelList"/>
    <dgm:cxn modelId="{6C4D7A5D-DDCA-4F34-8B32-930B26402348}" type="presParOf" srcId="{2515C1ED-BA9F-4BA1-BB6E-B06ED72C0036}" destId="{DCB71E3B-A3D0-4441-A201-4920C42D4D34}" srcOrd="1" destOrd="0" presId="urn:microsoft.com/office/officeart/2018/2/layout/IconLabelList"/>
    <dgm:cxn modelId="{825A03BE-D121-4B34-9DA7-7E3AC238D821}" type="presParOf" srcId="{2515C1ED-BA9F-4BA1-BB6E-B06ED72C0036}" destId="{406581C1-92A0-4A39-8650-25C56CB30AA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1AB51-B25B-4A88-891A-25561FA56354}">
      <dsp:nvSpPr>
        <dsp:cNvPr id="0" name=""/>
        <dsp:cNvSpPr/>
      </dsp:nvSpPr>
      <dsp:spPr>
        <a:xfrm rot="5400000">
          <a:off x="-603503" y="603503"/>
          <a:ext cx="4023360" cy="28163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Sales Data:</a:t>
          </a:r>
        </a:p>
      </dsp:txBody>
      <dsp:txXfrm rot="-5400000">
        <a:off x="1" y="1408175"/>
        <a:ext cx="2816352" cy="1207008"/>
      </dsp:txXfrm>
    </dsp:sp>
    <dsp:sp modelId="{60D11EE4-EC2B-4745-8CC3-7FC83672534E}">
      <dsp:nvSpPr>
        <dsp:cNvPr id="0" name=""/>
        <dsp:cNvSpPr/>
      </dsp:nvSpPr>
      <dsp:spPr>
        <a:xfrm rot="5400000">
          <a:off x="5129783" y="-2313431"/>
          <a:ext cx="2615184" cy="72420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Electronic Sales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XYZ Company Revenue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Quarterly -&gt; Monthly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Total Retail &amp; Food Service Sales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Total Retail (Excluding Auto Sales)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Non-Store Retail</a:t>
          </a:r>
        </a:p>
      </dsp:txBody>
      <dsp:txXfrm rot="-5400000">
        <a:off x="2816352" y="127663"/>
        <a:ext cx="7114384" cy="2359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B620A-E857-4334-AF40-0CA939DBB7B8}">
      <dsp:nvSpPr>
        <dsp:cNvPr id="0" name=""/>
        <dsp:cNvSpPr/>
      </dsp:nvSpPr>
      <dsp:spPr>
        <a:xfrm>
          <a:off x="3937027" y="2752304"/>
          <a:ext cx="1558163" cy="1267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Socio-Economic Indicators:</a:t>
          </a:r>
        </a:p>
      </dsp:txBody>
      <dsp:txXfrm>
        <a:off x="4165215" y="2937916"/>
        <a:ext cx="1101787" cy="896211"/>
      </dsp:txXfrm>
    </dsp:sp>
    <dsp:sp modelId="{B97D1639-FBFF-4F97-8CE4-270E0935F863}">
      <dsp:nvSpPr>
        <dsp:cNvPr id="0" name=""/>
        <dsp:cNvSpPr/>
      </dsp:nvSpPr>
      <dsp:spPr>
        <a:xfrm rot="16873951">
          <a:off x="4144707" y="1903179"/>
          <a:ext cx="1727859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1727859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965440" y="1869837"/>
        <a:ext cx="86392" cy="86392"/>
      </dsp:txXfrm>
    </dsp:sp>
    <dsp:sp modelId="{328304BF-4C67-4C47-B862-FE56B5804C13}">
      <dsp:nvSpPr>
        <dsp:cNvPr id="0" name=""/>
        <dsp:cNvSpPr/>
      </dsp:nvSpPr>
      <dsp:spPr>
        <a:xfrm>
          <a:off x="4751679" y="19537"/>
          <a:ext cx="10562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GDP</a:t>
          </a:r>
        </a:p>
      </dsp:txBody>
      <dsp:txXfrm>
        <a:off x="4906360" y="174218"/>
        <a:ext cx="746869" cy="746869"/>
      </dsp:txXfrm>
    </dsp:sp>
    <dsp:sp modelId="{09BAC955-C5A1-44B3-984E-36A1CF193ECD}">
      <dsp:nvSpPr>
        <dsp:cNvPr id="0" name=""/>
        <dsp:cNvSpPr/>
      </dsp:nvSpPr>
      <dsp:spPr>
        <a:xfrm rot="17768751">
          <a:off x="4830802" y="2508047"/>
          <a:ext cx="622911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622911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26685" y="2502328"/>
        <a:ext cx="31145" cy="31145"/>
      </dsp:txXfrm>
    </dsp:sp>
    <dsp:sp modelId="{ABDC4B02-971F-4F1E-9B48-0EF8547BA833}">
      <dsp:nvSpPr>
        <dsp:cNvPr id="0" name=""/>
        <dsp:cNvSpPr/>
      </dsp:nvSpPr>
      <dsp:spPr>
        <a:xfrm>
          <a:off x="4984106" y="1236122"/>
          <a:ext cx="10562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PCE</a:t>
          </a:r>
        </a:p>
      </dsp:txBody>
      <dsp:txXfrm>
        <a:off x="5138787" y="1390803"/>
        <a:ext cx="746869" cy="746869"/>
      </dsp:txXfrm>
    </dsp:sp>
    <dsp:sp modelId="{9916F907-63C7-4DCD-889F-7CEAF293F2A6}">
      <dsp:nvSpPr>
        <dsp:cNvPr id="0" name=""/>
        <dsp:cNvSpPr/>
      </dsp:nvSpPr>
      <dsp:spPr>
        <a:xfrm rot="18527490">
          <a:off x="4805909" y="2143491"/>
          <a:ext cx="1801991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1801991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661855" y="2108295"/>
        <a:ext cx="90099" cy="90099"/>
      </dsp:txXfrm>
    </dsp:sp>
    <dsp:sp modelId="{112718F6-7B1F-4EEC-B0F5-3CFEBE1D3AAA}">
      <dsp:nvSpPr>
        <dsp:cNvPr id="0" name=""/>
        <dsp:cNvSpPr/>
      </dsp:nvSpPr>
      <dsp:spPr>
        <a:xfrm>
          <a:off x="6074111" y="511335"/>
          <a:ext cx="10562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S&amp;P 500</a:t>
          </a:r>
        </a:p>
      </dsp:txBody>
      <dsp:txXfrm>
        <a:off x="6228792" y="666016"/>
        <a:ext cx="746869" cy="746869"/>
      </dsp:txXfrm>
    </dsp:sp>
    <dsp:sp modelId="{360137B4-781D-4FF3-910B-730AD9D73454}">
      <dsp:nvSpPr>
        <dsp:cNvPr id="0" name=""/>
        <dsp:cNvSpPr/>
      </dsp:nvSpPr>
      <dsp:spPr>
        <a:xfrm rot="145659">
          <a:off x="5493520" y="3438132"/>
          <a:ext cx="1368294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1368294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43460" y="3413778"/>
        <a:ext cx="68414" cy="68414"/>
      </dsp:txXfrm>
    </dsp:sp>
    <dsp:sp modelId="{F672C99E-520D-48D7-A27F-24A96D465FBA}">
      <dsp:nvSpPr>
        <dsp:cNvPr id="0" name=""/>
        <dsp:cNvSpPr/>
      </dsp:nvSpPr>
      <dsp:spPr>
        <a:xfrm>
          <a:off x="6859920" y="2979988"/>
          <a:ext cx="14715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Unemployment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/>
            <a:t>Rate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/>
            <a:t>Claims</a:t>
          </a:r>
        </a:p>
      </dsp:txBody>
      <dsp:txXfrm>
        <a:off x="7075421" y="3134669"/>
        <a:ext cx="1040529" cy="746869"/>
      </dsp:txXfrm>
    </dsp:sp>
    <dsp:sp modelId="{8D587DD8-1E34-4E55-962B-80E246B5EB83}">
      <dsp:nvSpPr>
        <dsp:cNvPr id="0" name=""/>
        <dsp:cNvSpPr/>
      </dsp:nvSpPr>
      <dsp:spPr>
        <a:xfrm rot="2280892">
          <a:off x="5164765" y="4143545"/>
          <a:ext cx="1066032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1066032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71130" y="4126748"/>
        <a:ext cx="53301" cy="53301"/>
      </dsp:txXfrm>
    </dsp:sp>
    <dsp:sp modelId="{262D93BB-DBE7-45DF-97F7-82F28EB7A93A}">
      <dsp:nvSpPr>
        <dsp:cNvPr id="0" name=""/>
        <dsp:cNvSpPr/>
      </dsp:nvSpPr>
      <dsp:spPr>
        <a:xfrm>
          <a:off x="6005679" y="4278798"/>
          <a:ext cx="10562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Average Hourly Earnings</a:t>
          </a:r>
        </a:p>
      </dsp:txBody>
      <dsp:txXfrm>
        <a:off x="6160360" y="4433479"/>
        <a:ext cx="746869" cy="746869"/>
      </dsp:txXfrm>
    </dsp:sp>
    <dsp:sp modelId="{773EA84F-C03F-4F67-BECC-B30120808E21}">
      <dsp:nvSpPr>
        <dsp:cNvPr id="0" name=""/>
        <dsp:cNvSpPr/>
      </dsp:nvSpPr>
      <dsp:spPr>
        <a:xfrm rot="19681203">
          <a:off x="5253609" y="2709362"/>
          <a:ext cx="1060885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1060885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57529" y="2692694"/>
        <a:ext cx="53044" cy="53044"/>
      </dsp:txXfrm>
    </dsp:sp>
    <dsp:sp modelId="{4EB6301A-2FD4-427B-8811-EE792099DEA1}">
      <dsp:nvSpPr>
        <dsp:cNvPr id="0" name=""/>
        <dsp:cNvSpPr/>
      </dsp:nvSpPr>
      <dsp:spPr>
        <a:xfrm>
          <a:off x="6153840" y="1630464"/>
          <a:ext cx="10562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CPI</a:t>
          </a:r>
        </a:p>
      </dsp:txBody>
      <dsp:txXfrm>
        <a:off x="6308521" y="1785145"/>
        <a:ext cx="746869" cy="746869"/>
      </dsp:txXfrm>
    </dsp:sp>
    <dsp:sp modelId="{D0F0CAA0-6E1A-4292-B6B3-06CDA832CF2F}">
      <dsp:nvSpPr>
        <dsp:cNvPr id="0" name=""/>
        <dsp:cNvSpPr/>
      </dsp:nvSpPr>
      <dsp:spPr>
        <a:xfrm rot="5685149">
          <a:off x="4189317" y="4444878"/>
          <a:ext cx="875884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875884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605362" y="4432835"/>
        <a:ext cx="43794" cy="43794"/>
      </dsp:txXfrm>
    </dsp:sp>
    <dsp:sp modelId="{225A703C-02F4-48E2-8EA0-C8468C67E6C9}">
      <dsp:nvSpPr>
        <dsp:cNvPr id="0" name=""/>
        <dsp:cNvSpPr/>
      </dsp:nvSpPr>
      <dsp:spPr>
        <a:xfrm>
          <a:off x="4019104" y="4889353"/>
          <a:ext cx="10562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Available Credit</a:t>
          </a:r>
        </a:p>
      </dsp:txBody>
      <dsp:txXfrm>
        <a:off x="4173785" y="5044034"/>
        <a:ext cx="746869" cy="746869"/>
      </dsp:txXfrm>
    </dsp:sp>
    <dsp:sp modelId="{D51A7F69-04D5-4D6C-A8A8-CA355D868D84}">
      <dsp:nvSpPr>
        <dsp:cNvPr id="0" name=""/>
        <dsp:cNvSpPr/>
      </dsp:nvSpPr>
      <dsp:spPr>
        <a:xfrm rot="3891442">
          <a:off x="4857732" y="4182659"/>
          <a:ext cx="473793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473793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2784" y="4180669"/>
        <a:ext cx="23689" cy="23689"/>
      </dsp:txXfrm>
    </dsp:sp>
    <dsp:sp modelId="{B642068D-A477-4849-8A9C-B20537B70B32}">
      <dsp:nvSpPr>
        <dsp:cNvPr id="0" name=""/>
        <dsp:cNvSpPr/>
      </dsp:nvSpPr>
      <dsp:spPr>
        <a:xfrm>
          <a:off x="4891547" y="4356928"/>
          <a:ext cx="10562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Disposable Income</a:t>
          </a:r>
        </a:p>
      </dsp:txBody>
      <dsp:txXfrm>
        <a:off x="5046228" y="4511609"/>
        <a:ext cx="746869" cy="746869"/>
      </dsp:txXfrm>
    </dsp:sp>
    <dsp:sp modelId="{0B4BBFBF-9C70-4F2C-859C-4364FB3A288D}">
      <dsp:nvSpPr>
        <dsp:cNvPr id="0" name=""/>
        <dsp:cNvSpPr/>
      </dsp:nvSpPr>
      <dsp:spPr>
        <a:xfrm rot="13687529">
          <a:off x="3401343" y="2481997"/>
          <a:ext cx="1026380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1026380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888873" y="2466192"/>
        <a:ext cx="51319" cy="51319"/>
      </dsp:txXfrm>
    </dsp:sp>
    <dsp:sp modelId="{91647BF0-D745-44B1-A7D6-1EA2E3B4AE77}">
      <dsp:nvSpPr>
        <dsp:cNvPr id="0" name=""/>
        <dsp:cNvSpPr/>
      </dsp:nvSpPr>
      <dsp:spPr>
        <a:xfrm>
          <a:off x="2691344" y="1188370"/>
          <a:ext cx="10562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CCI</a:t>
          </a:r>
        </a:p>
      </dsp:txBody>
      <dsp:txXfrm>
        <a:off x="2846025" y="1343051"/>
        <a:ext cx="746869" cy="746869"/>
      </dsp:txXfrm>
    </dsp:sp>
    <dsp:sp modelId="{C22227B1-9B52-4E65-AEBE-BF42DF4BF8BC}">
      <dsp:nvSpPr>
        <dsp:cNvPr id="0" name=""/>
        <dsp:cNvSpPr/>
      </dsp:nvSpPr>
      <dsp:spPr>
        <a:xfrm rot="9278537">
          <a:off x="2723973" y="3991931"/>
          <a:ext cx="1385735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1385735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382197" y="3967141"/>
        <a:ext cx="69286" cy="69286"/>
      </dsp:txXfrm>
    </dsp:sp>
    <dsp:sp modelId="{4456775B-768B-4A2D-B8A6-0D6B43A1AC3B}">
      <dsp:nvSpPr>
        <dsp:cNvPr id="0" name=""/>
        <dsp:cNvSpPr/>
      </dsp:nvSpPr>
      <dsp:spPr>
        <a:xfrm>
          <a:off x="1785381" y="3996578"/>
          <a:ext cx="10562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Debt</a:t>
          </a:r>
        </a:p>
      </dsp:txBody>
      <dsp:txXfrm>
        <a:off x="1940062" y="4151259"/>
        <a:ext cx="746869" cy="746869"/>
      </dsp:txXfrm>
    </dsp:sp>
    <dsp:sp modelId="{61D6F994-7A9D-4651-9D4F-1473F6FBC841}">
      <dsp:nvSpPr>
        <dsp:cNvPr id="0" name=""/>
        <dsp:cNvSpPr/>
      </dsp:nvSpPr>
      <dsp:spPr>
        <a:xfrm rot="10523457">
          <a:off x="3362357" y="3461948"/>
          <a:ext cx="579404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579404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637575" y="3457317"/>
        <a:ext cx="28970" cy="28970"/>
      </dsp:txXfrm>
    </dsp:sp>
    <dsp:sp modelId="{8BCFB1B9-D1C2-45FD-B41D-B7625FA79938}">
      <dsp:nvSpPr>
        <dsp:cNvPr id="0" name=""/>
        <dsp:cNvSpPr/>
      </dsp:nvSpPr>
      <dsp:spPr>
        <a:xfrm>
          <a:off x="2308770" y="3009403"/>
          <a:ext cx="10562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Savings Rate</a:t>
          </a:r>
        </a:p>
      </dsp:txBody>
      <dsp:txXfrm>
        <a:off x="2463451" y="3164084"/>
        <a:ext cx="746869" cy="746869"/>
      </dsp:txXfrm>
    </dsp:sp>
    <dsp:sp modelId="{658A51EF-BF11-4872-8E71-2E655B97BC3A}">
      <dsp:nvSpPr>
        <dsp:cNvPr id="0" name=""/>
        <dsp:cNvSpPr/>
      </dsp:nvSpPr>
      <dsp:spPr>
        <a:xfrm rot="7830030">
          <a:off x="3701986" y="4159205"/>
          <a:ext cx="690666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690666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030053" y="4151792"/>
        <a:ext cx="34533" cy="34533"/>
      </dsp:txXfrm>
    </dsp:sp>
    <dsp:sp modelId="{3ACA44B3-1250-4E85-88F4-3BB7FE0BF450}">
      <dsp:nvSpPr>
        <dsp:cNvPr id="0" name=""/>
        <dsp:cNvSpPr/>
      </dsp:nvSpPr>
      <dsp:spPr>
        <a:xfrm>
          <a:off x="2951938" y="4305114"/>
          <a:ext cx="10562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Home Sales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/>
            <a:t>New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/>
            <a:t>Preowned</a:t>
          </a:r>
        </a:p>
      </dsp:txBody>
      <dsp:txXfrm>
        <a:off x="3106619" y="4459795"/>
        <a:ext cx="746869" cy="746869"/>
      </dsp:txXfrm>
    </dsp:sp>
    <dsp:sp modelId="{A2969511-5E84-497D-A4A8-17CBBE981187}">
      <dsp:nvSpPr>
        <dsp:cNvPr id="0" name=""/>
        <dsp:cNvSpPr/>
      </dsp:nvSpPr>
      <dsp:spPr>
        <a:xfrm rot="14516955">
          <a:off x="4233948" y="2691270"/>
          <a:ext cx="234430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234430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345302" y="2695263"/>
        <a:ext cx="11721" cy="11721"/>
      </dsp:txXfrm>
    </dsp:sp>
    <dsp:sp modelId="{C932CB54-31B7-4525-981A-0BD8923F6E32}">
      <dsp:nvSpPr>
        <dsp:cNvPr id="0" name=""/>
        <dsp:cNvSpPr/>
      </dsp:nvSpPr>
      <dsp:spPr>
        <a:xfrm>
          <a:off x="3519578" y="1603483"/>
          <a:ext cx="10562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Plans to Buy an Automobile</a:t>
          </a:r>
        </a:p>
      </dsp:txBody>
      <dsp:txXfrm>
        <a:off x="3674259" y="1758164"/>
        <a:ext cx="746869" cy="7468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82102-F20C-4396-823A-979B9FFEA5C0}">
      <dsp:nvSpPr>
        <dsp:cNvPr id="0" name=""/>
        <dsp:cNvSpPr/>
      </dsp:nvSpPr>
      <dsp:spPr>
        <a:xfrm>
          <a:off x="0" y="449203"/>
          <a:ext cx="6797675" cy="1233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604012" rIns="527575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24 Month Window for Lags/Leads</a:t>
          </a:r>
        </a:p>
      </dsp:txBody>
      <dsp:txXfrm>
        <a:off x="0" y="449203"/>
        <a:ext cx="6797675" cy="1233225"/>
      </dsp:txXfrm>
    </dsp:sp>
    <dsp:sp modelId="{B13FCFED-FDCA-41AA-8E57-F99D87175392}">
      <dsp:nvSpPr>
        <dsp:cNvPr id="0" name=""/>
        <dsp:cNvSpPr/>
      </dsp:nvSpPr>
      <dsp:spPr>
        <a:xfrm>
          <a:off x="339883" y="21163"/>
          <a:ext cx="4758372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Socio-Economic Predictors</a:t>
          </a:r>
        </a:p>
      </dsp:txBody>
      <dsp:txXfrm>
        <a:off x="381673" y="62953"/>
        <a:ext cx="4674792" cy="772500"/>
      </dsp:txXfrm>
    </dsp:sp>
    <dsp:sp modelId="{4215AE97-EE92-4A4C-A011-48CBAF1BB837}">
      <dsp:nvSpPr>
        <dsp:cNvPr id="0" name=""/>
        <dsp:cNvSpPr/>
      </dsp:nvSpPr>
      <dsp:spPr>
        <a:xfrm>
          <a:off x="0" y="2267068"/>
          <a:ext cx="67976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443941"/>
              <a:satOff val="-195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B259F-7257-4F79-979F-B2EC6D613431}">
      <dsp:nvSpPr>
        <dsp:cNvPr id="0" name=""/>
        <dsp:cNvSpPr/>
      </dsp:nvSpPr>
      <dsp:spPr>
        <a:xfrm>
          <a:off x="339883" y="1839028"/>
          <a:ext cx="4758372" cy="856080"/>
        </a:xfrm>
        <a:prstGeom prst="round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Month Indicators</a:t>
          </a:r>
        </a:p>
      </dsp:txBody>
      <dsp:txXfrm>
        <a:off x="381673" y="1880818"/>
        <a:ext cx="4674792" cy="772500"/>
      </dsp:txXfrm>
    </dsp:sp>
    <dsp:sp modelId="{0D7E1138-EA5A-40D1-9274-BF6F4790AE74}">
      <dsp:nvSpPr>
        <dsp:cNvPr id="0" name=""/>
        <dsp:cNvSpPr/>
      </dsp:nvSpPr>
      <dsp:spPr>
        <a:xfrm>
          <a:off x="0" y="3582508"/>
          <a:ext cx="67976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887883"/>
              <a:satOff val="-391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7C19E-3F0E-43E1-A277-C1C9D5A44F04}">
      <dsp:nvSpPr>
        <dsp:cNvPr id="0" name=""/>
        <dsp:cNvSpPr/>
      </dsp:nvSpPr>
      <dsp:spPr>
        <a:xfrm>
          <a:off x="339883" y="3154468"/>
          <a:ext cx="4758372" cy="856080"/>
        </a:xfrm>
        <a:prstGeom prst="round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Recession Indicators</a:t>
          </a:r>
        </a:p>
      </dsp:txBody>
      <dsp:txXfrm>
        <a:off x="381673" y="3196258"/>
        <a:ext cx="4674792" cy="772500"/>
      </dsp:txXfrm>
    </dsp:sp>
    <dsp:sp modelId="{22C89D83-644B-421D-A9C3-41AE943FA435}">
      <dsp:nvSpPr>
        <dsp:cNvPr id="0" name=""/>
        <dsp:cNvSpPr/>
      </dsp:nvSpPr>
      <dsp:spPr>
        <a:xfrm>
          <a:off x="0" y="4897948"/>
          <a:ext cx="67976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95244-BDD1-4E35-BE03-89418F908CEE}">
      <dsp:nvSpPr>
        <dsp:cNvPr id="0" name=""/>
        <dsp:cNvSpPr/>
      </dsp:nvSpPr>
      <dsp:spPr>
        <a:xfrm>
          <a:off x="339883" y="4469908"/>
          <a:ext cx="4758372" cy="85608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Interaction Terms</a:t>
          </a:r>
        </a:p>
      </dsp:txBody>
      <dsp:txXfrm>
        <a:off x="381673" y="4511698"/>
        <a:ext cx="4674792" cy="77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F5CB5-D62C-4D4D-A403-3FF0A74BB4B1}">
      <dsp:nvSpPr>
        <dsp:cNvPr id="0" name=""/>
        <dsp:cNvSpPr/>
      </dsp:nvSpPr>
      <dsp:spPr>
        <a:xfrm>
          <a:off x="1519199" y="32588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4AFCA-A45C-4EA3-A5D4-07A3B35CF326}">
      <dsp:nvSpPr>
        <dsp:cNvPr id="0" name=""/>
        <dsp:cNvSpPr/>
      </dsp:nvSpPr>
      <dsp:spPr>
        <a:xfrm>
          <a:off x="331199" y="274019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Explained using Functions</a:t>
          </a:r>
          <a:r>
            <a:rPr lang="en-US" sz="2300" kern="1200">
              <a:latin typeface="Calibri Light" panose="020F0302020204030204"/>
            </a:rPr>
            <a:t> (Functional PCA)</a:t>
          </a:r>
          <a:endParaRPr lang="en-US" sz="2300" kern="1200"/>
        </a:p>
      </dsp:txBody>
      <dsp:txXfrm>
        <a:off x="331199" y="2740191"/>
        <a:ext cx="4320000" cy="720000"/>
      </dsp:txXfrm>
    </dsp:sp>
    <dsp:sp modelId="{330541EF-3EFA-45CE-962A-95BD8D1B78FC}">
      <dsp:nvSpPr>
        <dsp:cNvPr id="0" name=""/>
        <dsp:cNvSpPr/>
      </dsp:nvSpPr>
      <dsp:spPr>
        <a:xfrm>
          <a:off x="6595199" y="32588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581C1-92A0-4A39-8650-25C56CB30AAC}">
      <dsp:nvSpPr>
        <dsp:cNvPr id="0" name=""/>
        <dsp:cNvSpPr/>
      </dsp:nvSpPr>
      <dsp:spPr>
        <a:xfrm>
          <a:off x="5407199" y="274019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Visualize/Compare Recessions</a:t>
          </a:r>
        </a:p>
      </dsp:txBody>
      <dsp:txXfrm>
        <a:off x="5407199" y="274019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3B950-81EA-41DE-9061-5C94D2D69DA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B7FC1-90A7-4BBB-B062-131AF03D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7FC1-90A7-4BBB-B062-131AF03D45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8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21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5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9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4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7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9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6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6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1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2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28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XYZ Company Industry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Levi Watson</a:t>
            </a:r>
          </a:p>
          <a:p>
            <a:r>
              <a:rPr lang="en-US"/>
              <a:t>Troy Rodriguez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F7891FE8-04F2-C446-A203-200ACD936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994" y="643466"/>
            <a:ext cx="880801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1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71DA8-251C-13CA-29BF-51488443E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889" y="643466"/>
            <a:ext cx="790222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3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1BF1D1-4290-4B1B-741A-F0AFEC987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665" y="643466"/>
            <a:ext cx="948266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59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08E7EF-A485-4207-8711-8E142C0D1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983" y="643466"/>
            <a:ext cx="853803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6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CB29CC-ECC9-851A-CC22-82BEDEA8BEFD}"/>
              </a:ext>
            </a:extLst>
          </p:cNvPr>
          <p:cNvSpPr txBox="1"/>
          <p:nvPr/>
        </p:nvSpPr>
        <p:spPr>
          <a:xfrm>
            <a:off x="492371" y="2790855"/>
            <a:ext cx="3084844" cy="33117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Plot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High correlation between similar Variables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Low Correlation with Response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E09B6-8E29-C0AB-7BD9-4FEFDEB66EFA}"/>
              </a:ext>
            </a:extLst>
          </p:cNvPr>
          <p:cNvSpPr txBox="1"/>
          <p:nvPr/>
        </p:nvSpPr>
        <p:spPr>
          <a:xfrm>
            <a:off x="4744016" y="1520982"/>
            <a:ext cx="308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Redacted</a:t>
            </a:r>
          </a:p>
        </p:txBody>
      </p:sp>
    </p:spTree>
    <p:extLst>
      <p:ext uri="{BB962C8B-B14F-4D97-AF65-F5344CB8AC3E}">
        <p14:creationId xmlns:p14="http://schemas.microsoft.com/office/powerpoint/2010/main" val="383221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7790-ECAD-F3CE-79DD-DB64CB38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A517-66DB-C246-8025-FA52575B8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Predictive model for sales revenue </a:t>
            </a:r>
          </a:p>
          <a:p>
            <a:pPr lvl="1"/>
            <a:r>
              <a:rPr lang="en-US" dirty="0"/>
              <a:t>Recurrent Neural Network (RNN)</a:t>
            </a:r>
          </a:p>
          <a:p>
            <a:r>
              <a:rPr lang="en-US" dirty="0"/>
              <a:t>Prescriptive model for building Intuition for change in XYZ Company Revenue</a:t>
            </a:r>
          </a:p>
          <a:p>
            <a:pPr lvl="1"/>
            <a:r>
              <a:rPr lang="en-US" dirty="0"/>
              <a:t>Regression with ARIMA Errors </a:t>
            </a:r>
          </a:p>
          <a:p>
            <a:r>
              <a:rPr lang="en-US" dirty="0"/>
              <a:t>Visual Grouping of Past Recessions</a:t>
            </a:r>
          </a:p>
          <a:p>
            <a:pPr lvl="1"/>
            <a:r>
              <a:rPr lang="en-US" dirty="0"/>
              <a:t>Cluster Analysis on Functional PCA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018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2BB9-901E-953B-75AC-63DC121D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Lags and Leads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AB5DB-26A7-7792-0360-8B0619F3A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Lag of 1 for this month is last month</a:t>
            </a:r>
          </a:p>
          <a:p>
            <a:r>
              <a:rPr lang="en-US"/>
              <a:t>A Lead of 1 for this month is next month</a:t>
            </a:r>
          </a:p>
          <a:p>
            <a:r>
              <a:rPr lang="en-US"/>
              <a:t>Ex. The Covid Recession has a lead on Revenue</a:t>
            </a:r>
          </a:p>
          <a:p>
            <a:pPr lvl="1"/>
            <a:r>
              <a:rPr lang="en-US"/>
              <a:t>The recession happened, and then Revenue reacted.</a:t>
            </a:r>
          </a:p>
        </p:txBody>
      </p:sp>
    </p:spTree>
    <p:extLst>
      <p:ext uri="{BB962C8B-B14F-4D97-AF65-F5344CB8AC3E}">
        <p14:creationId xmlns:p14="http://schemas.microsoft.com/office/powerpoint/2010/main" val="2556801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5FE5-9FD8-78E2-6A13-E0AB9E54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RNN (Overview)</a:t>
            </a:r>
          </a:p>
        </p:txBody>
      </p:sp>
      <p:pic>
        <p:nvPicPr>
          <p:cNvPr id="4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0E7246B-B321-92F8-0FBF-38CD7DA72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9553" y="2038951"/>
            <a:ext cx="4613009" cy="2055752"/>
          </a:xfr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38CCEC3B-BD99-8B2F-D269-D1558233E16F}"/>
              </a:ext>
            </a:extLst>
          </p:cNvPr>
          <p:cNvSpPr txBox="1">
            <a:spLocks/>
          </p:cNvSpPr>
          <p:nvPr/>
        </p:nvSpPr>
        <p:spPr>
          <a:xfrm>
            <a:off x="1160197" y="2188285"/>
            <a:ext cx="4937760" cy="42121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ea typeface="Calibri"/>
                <a:cs typeface="Calibri"/>
              </a:rPr>
              <a:t>Neural Network – Order Specific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Generally Used in Time Series or NLP</a:t>
            </a:r>
            <a:endParaRPr lang="en-US">
              <a:ea typeface="Calibri" panose="020F0502020204030204"/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Strengths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Weaknesses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2741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5FE5-9FD8-78E2-6A13-E0AB9E54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RNN (Inputs)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38CCEC3B-BD99-8B2F-D269-D1558233E16F}"/>
              </a:ext>
            </a:extLst>
          </p:cNvPr>
          <p:cNvSpPr txBox="1">
            <a:spLocks/>
          </p:cNvSpPr>
          <p:nvPr/>
        </p:nvSpPr>
        <p:spPr>
          <a:xfrm>
            <a:off x="1265059" y="1999533"/>
            <a:ext cx="4937760" cy="42121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Training Data: 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Economic Factors: 1992-2020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Monthly Revenue: 1993-2021</a:t>
            </a:r>
            <a:endParaRPr lang="en-US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Testing Data: 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Economic Factors: 2021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Monthly Revenue: 2022</a:t>
            </a:r>
            <a:endParaRPr lang="en-US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Forecasting Data:</a:t>
            </a:r>
            <a:endParaRPr lang="en-US"/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Economic Factors: 2022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Monthly Revenue: 2023</a:t>
            </a:r>
          </a:p>
          <a:p>
            <a:endParaRPr lang="en-US">
              <a:ea typeface="Calibri" panose="020F0502020204030204"/>
              <a:cs typeface="Calibri"/>
            </a:endParaRPr>
          </a:p>
          <a:p>
            <a:endParaRPr lang="en-US">
              <a:ea typeface="Calibri" panose="020F0502020204030204"/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70E2CD-D09F-F083-3729-5EB8249E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445" y="1845734"/>
            <a:ext cx="4381850" cy="4023360"/>
          </a:xfrm>
        </p:spPr>
        <p:txBody>
          <a:bodyPr vert="horz" lIns="0" tIns="45720" rIns="0" bIns="45720" rtlCol="0" anchor="t">
            <a:normAutofit fontScale="70000" lnSpcReduction="20000"/>
          </a:bodyPr>
          <a:lstStyle/>
          <a:p>
            <a:r>
              <a:rPr lang="en-US">
                <a:cs typeface="Calibri"/>
              </a:rPr>
              <a:t>Inputs:</a:t>
            </a:r>
          </a:p>
          <a:p>
            <a:r>
              <a:rPr lang="en-US">
                <a:cs typeface="Calibri"/>
              </a:rPr>
              <a:t>GDP Year over Year</a:t>
            </a:r>
          </a:p>
          <a:p>
            <a:r>
              <a:rPr lang="en-US">
                <a:cs typeface="Calibri"/>
              </a:rPr>
              <a:t>Disposable Income</a:t>
            </a:r>
          </a:p>
          <a:p>
            <a:r>
              <a:rPr lang="en-US">
                <a:cs typeface="Calibri"/>
              </a:rPr>
              <a:t>Disposable Income Year over Year</a:t>
            </a:r>
          </a:p>
          <a:p>
            <a:r>
              <a:rPr lang="en-US">
                <a:cs typeface="Calibri"/>
              </a:rPr>
              <a:t>Home Sales, Seasonally Adjusted</a:t>
            </a:r>
          </a:p>
          <a:p>
            <a:r>
              <a:rPr lang="en-US">
                <a:cs typeface="Calibri"/>
              </a:rPr>
              <a:t>New Home Sales, Seasonally Adjusted</a:t>
            </a:r>
          </a:p>
          <a:p>
            <a:r>
              <a:rPr lang="en-US">
                <a:cs typeface="Calibri"/>
              </a:rPr>
              <a:t>Plans to Buy an Automobile</a:t>
            </a:r>
          </a:p>
          <a:p>
            <a:r>
              <a:rPr lang="en-US">
                <a:cs typeface="Calibri"/>
              </a:rPr>
              <a:t>Unemployment Rate, Seasonally Adjusted</a:t>
            </a:r>
          </a:p>
          <a:p>
            <a:r>
              <a:rPr lang="en-US">
                <a:cs typeface="Calibri"/>
              </a:rPr>
              <a:t>Unemployment Claims, Seasonally Adjusted</a:t>
            </a:r>
          </a:p>
          <a:p>
            <a:r>
              <a:rPr lang="en-US">
                <a:cs typeface="Calibri"/>
              </a:rPr>
              <a:t>Savings Rate</a:t>
            </a:r>
          </a:p>
          <a:p>
            <a:r>
              <a:rPr lang="en-US">
                <a:cs typeface="Calibri"/>
              </a:rPr>
              <a:t>Recessions</a:t>
            </a:r>
          </a:p>
          <a:p>
            <a:r>
              <a:rPr lang="en-US">
                <a:cs typeface="Calibri"/>
              </a:rPr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1749428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E5FE5-9FD8-78E2-6A13-E0AB9E54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Model Performance</a:t>
            </a:r>
            <a:endParaRPr lang="en-US">
              <a:cs typeface="Calibri Light"/>
            </a:endParaRPr>
          </a:p>
        </p:txBody>
      </p:sp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009ABCC-4E18-A776-0B0D-01D4482A78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999" y="801119"/>
            <a:ext cx="6909801" cy="499233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AB241A-4130-378C-7469-127503261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/>
              <a:t>Performance on Testing Data: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/>
              <a:t>Coefficient of Variance of 14.64.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/>
          </a:p>
          <a:p>
            <a:pPr marL="0" indent="0">
              <a:buFont typeface="Calibri" panose="020F0502020204030204" pitchFamily="34" charset="0"/>
              <a:buNone/>
            </a:pPr>
            <a:r>
              <a:rPr lang="en-US"/>
              <a:t>Red: Prediction for Training Data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/>
              <a:t>Blue: Prediction for Testing Data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CE8509-9E93-4D74-BF24-661F111C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4B4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E8BA98-E13C-403B-AC96-75E203799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103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B1DB-3049-2FDB-02A4-57A02F54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546E-6C3E-4805-18BB-4E51648E4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800"/>
              <a:t>Project Overview</a:t>
            </a:r>
            <a:endParaRPr lang="en-US" sz="2800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Research Questions</a:t>
            </a:r>
            <a:endParaRPr lang="en-US" sz="280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800"/>
              <a:t>Dataset</a:t>
            </a:r>
            <a:endParaRPr lang="en-US" sz="280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800"/>
              <a:t>Methods</a:t>
            </a:r>
            <a:endParaRPr lang="en-US" sz="2800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ea typeface="Calibri" panose="020F0502020204030204"/>
                <a:cs typeface="Calibri" panose="020F0502020204030204"/>
              </a:rPr>
              <a:t>Results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ea typeface="Calibri" panose="020F0502020204030204"/>
                <a:cs typeface="Calibri" panose="020F0502020204030204"/>
              </a:rPr>
              <a:t>Recommendations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/>
              <a:t>Conclusion</a:t>
            </a:r>
            <a:endParaRPr lang="en-US" sz="2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770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E5FE5-9FD8-78E2-6A13-E0AB9E54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008" y="676891"/>
            <a:ext cx="463401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Important Features</a:t>
            </a:r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9DA47183-2DAF-4F07-A585-3D424FDFEA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5343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AB241A-4130-378C-7469-127503261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z="1400"/>
              <a:t>Important Features:</a:t>
            </a:r>
          </a:p>
          <a:p>
            <a:r>
              <a:rPr lang="en-US" sz="1400"/>
              <a:t>Seasonal (Months)</a:t>
            </a:r>
            <a:endParaRPr lang="en-US" sz="1400">
              <a:cs typeface="Calibri"/>
            </a:endParaRPr>
          </a:p>
          <a:p>
            <a:pPr marL="383540" lvl="1"/>
            <a:r>
              <a:rPr lang="en-US" sz="1400"/>
              <a:t>December, January, and February</a:t>
            </a:r>
            <a:endParaRPr lang="en-US" sz="1400">
              <a:cs typeface="Calibri"/>
            </a:endParaRPr>
          </a:p>
          <a:p>
            <a:r>
              <a:rPr lang="en-US" sz="1400"/>
              <a:t>Disposable Income</a:t>
            </a:r>
            <a:endParaRPr lang="en-US" sz="1400">
              <a:cs typeface="Calibri"/>
            </a:endParaRPr>
          </a:p>
          <a:p>
            <a:pPr marL="383540" lvl="1"/>
            <a:r>
              <a:rPr lang="en-US" sz="1400"/>
              <a:t>Lags 18, 19, 20, 21, 23, 24</a:t>
            </a:r>
            <a:endParaRPr lang="en-US" sz="1400">
              <a:cs typeface="Calibri"/>
            </a:endParaRPr>
          </a:p>
          <a:p>
            <a:r>
              <a:rPr lang="en-US" sz="1400"/>
              <a:t>New Home Sales</a:t>
            </a:r>
            <a:endParaRPr lang="en-US" sz="1400">
              <a:cs typeface="Calibri"/>
            </a:endParaRPr>
          </a:p>
          <a:p>
            <a:pPr marL="383540" lvl="1"/>
            <a:r>
              <a:rPr lang="en-US" sz="1400"/>
              <a:t>Lags 23, 24</a:t>
            </a:r>
            <a:endParaRPr lang="en-US" sz="1400">
              <a:cs typeface="Calibri"/>
            </a:endParaRPr>
          </a:p>
          <a:p>
            <a:r>
              <a:rPr lang="en-US" sz="1400"/>
              <a:t>Unemployment Rate</a:t>
            </a:r>
            <a:endParaRPr lang="en-US" sz="1400">
              <a:cs typeface="Calibri"/>
            </a:endParaRPr>
          </a:p>
          <a:p>
            <a:pPr marL="383540" lvl="1"/>
            <a:r>
              <a:rPr lang="en-US" sz="1400"/>
              <a:t>Lag 21, 22</a:t>
            </a:r>
            <a:endParaRPr lang="en-US" sz="1400">
              <a:cs typeface="Calibri"/>
            </a:endParaRPr>
          </a:p>
          <a:p>
            <a:r>
              <a:rPr lang="en-US" sz="1400"/>
              <a:t>Plans to Buy Automobile</a:t>
            </a:r>
            <a:endParaRPr lang="en-US" sz="1400">
              <a:cs typeface="Calibri"/>
            </a:endParaRPr>
          </a:p>
          <a:p>
            <a:pPr marL="383540" lvl="1"/>
            <a:r>
              <a:rPr lang="en-US" sz="1400"/>
              <a:t>Lag 21</a:t>
            </a:r>
            <a:endParaRPr lang="en-US" sz="1400">
              <a:cs typeface="Calibri"/>
            </a:endParaRPr>
          </a:p>
          <a:p>
            <a:endParaRPr lang="en-US" sz="1400">
              <a:cs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2689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E5FE5-9FD8-78E2-6A13-E0AB9E54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Effects on Prediction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AB241A-4130-378C-7469-127503261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z="1500">
                <a:solidFill>
                  <a:srgbClr val="FFFFFF"/>
                </a:solidFill>
              </a:rPr>
              <a:t>Partial Dependence Profiles: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  <a:cs typeface="Calibri"/>
              </a:rPr>
              <a:t>(How average prediction is affected by key variables.)</a:t>
            </a:r>
          </a:p>
          <a:p>
            <a:endParaRPr lang="en-US" sz="1500">
              <a:solidFill>
                <a:srgbClr val="FFFFFF"/>
              </a:solidFill>
              <a:cs typeface="Calibri"/>
            </a:endParaRP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588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A picture containing text, document&#10;&#10;Description automatically generated">
            <a:extLst>
              <a:ext uri="{FF2B5EF4-FFF2-40B4-BE49-F238E27FC236}">
                <a16:creationId xmlns:a16="http://schemas.microsoft.com/office/drawing/2014/main" id="{701EEA74-54C6-D80B-C7E5-BE76986CF4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42017" y="794743"/>
            <a:ext cx="6798082" cy="526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83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E5FE5-9FD8-78E2-6A13-E0AB9E54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Disposable Income</a:t>
            </a:r>
            <a:endParaRPr lang="en-US">
              <a:cs typeface="Calibri Light"/>
            </a:endParaRPr>
          </a:p>
        </p:txBody>
      </p:sp>
      <p:pic>
        <p:nvPicPr>
          <p:cNvPr id="17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5932367A-AD63-24A6-DA81-4A08939E5F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340" r="3" b="3"/>
          <a:stretch/>
        </p:blipFill>
        <p:spPr>
          <a:xfrm>
            <a:off x="682935" y="556191"/>
            <a:ext cx="6909801" cy="5314406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AB241A-4130-378C-7469-127503261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Monthly Revenue vs. Disposable Income:</a:t>
            </a:r>
            <a:endParaRPr lang="en-US"/>
          </a:p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5036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E5FE5-9FD8-78E2-6A13-E0AB9E54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New Home Sales</a:t>
            </a:r>
            <a:endParaRPr lang="en-US">
              <a:cs typeface="Calibri Light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AB241A-4130-378C-7469-127503261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Monthly Revenue By New Home Sales (Seasonally Adjusted):</a:t>
            </a:r>
          </a:p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736E05B-7E2A-DC09-1D08-4A5CD9FB65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241" y="512209"/>
            <a:ext cx="6608567" cy="5355164"/>
          </a:xfrm>
        </p:spPr>
      </p:pic>
    </p:spTree>
    <p:extLst>
      <p:ext uri="{BB962C8B-B14F-4D97-AF65-F5344CB8AC3E}">
        <p14:creationId xmlns:p14="http://schemas.microsoft.com/office/powerpoint/2010/main" val="1178634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E5FE5-9FD8-78E2-6A13-E0AB9E54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Prediction</a:t>
            </a:r>
            <a:endParaRPr lang="en-US">
              <a:cs typeface="Calibri Light"/>
            </a:endParaRPr>
          </a:p>
        </p:txBody>
      </p:sp>
      <p:pic>
        <p:nvPicPr>
          <p:cNvPr id="3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7CB0D7F-2370-2216-C1D2-8095B4ADF9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760" r="3" b="3"/>
          <a:stretch/>
        </p:blipFill>
        <p:spPr>
          <a:xfrm>
            <a:off x="522146" y="451329"/>
            <a:ext cx="7161470" cy="551713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AB241A-4130-378C-7469-127503261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Prediction for 2023's Monthly Revenue:</a:t>
            </a:r>
          </a:p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0908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E2EFF-CCBA-86C1-166E-0D4BFDC1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Prescriptive Model</a:t>
            </a:r>
          </a:p>
        </p:txBody>
      </p:sp>
      <p:sp>
        <p:nvSpPr>
          <p:cNvPr id="40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45E6-C61E-D4AD-065B-687F8DF85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Use Regression with ARIMA Errors</a:t>
            </a:r>
          </a:p>
          <a:p>
            <a:pPr lvl="1"/>
            <a:r>
              <a:rPr lang="en-US"/>
              <a:t>Model the Curve, then the Errors.</a:t>
            </a:r>
          </a:p>
          <a:p>
            <a:r>
              <a:rPr lang="en-US"/>
              <a:t>Predictors used to provide intuition</a:t>
            </a:r>
          </a:p>
        </p:txBody>
      </p:sp>
    </p:spTree>
    <p:extLst>
      <p:ext uri="{BB962C8B-B14F-4D97-AF65-F5344CB8AC3E}">
        <p14:creationId xmlns:p14="http://schemas.microsoft.com/office/powerpoint/2010/main" val="1071405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8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0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6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2A22F-D5BA-2EB6-D045-4A26E49E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Predictor Scope</a:t>
            </a:r>
          </a:p>
        </p:txBody>
      </p:sp>
      <p:sp>
        <p:nvSpPr>
          <p:cNvPr id="47" name="Rectangle 18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DF1DEEF1-F1AB-7061-E068-70FAFD11A92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2961524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1056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6A21373-C15B-4C2D-1DA4-A7D6363E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Regression Predictors - Indicators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E3A6F-FE5F-2AF4-4B8F-DA4D1132E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2210" y="2098516"/>
            <a:ext cx="4646552" cy="3786079"/>
          </a:xfrm>
        </p:spPr>
        <p:txBody>
          <a:bodyPr/>
          <a:lstStyle/>
          <a:p>
            <a:pPr marL="85954" indent="-85954" defTabSz="859536">
              <a:spcBef>
                <a:spcPts val="1128"/>
              </a:spcBef>
              <a:spcAft>
                <a:spcPts val="188"/>
              </a:spcAft>
            </a:pPr>
            <a:r>
              <a:rPr lang="en-US" sz="18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Explains Q4 Holiday sales</a:t>
            </a:r>
          </a:p>
          <a:p>
            <a:pPr marL="85954" indent="-85954" defTabSz="859536">
              <a:spcBef>
                <a:spcPts val="1128"/>
              </a:spcBef>
              <a:spcAft>
                <a:spcPts val="188"/>
              </a:spcAft>
            </a:pPr>
            <a:r>
              <a:rPr lang="en-US" sz="18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“Is November” is negative due to Interaction Term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EF0778-F23E-2648-AEDE-687A3E658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3564" y="2098515"/>
            <a:ext cx="4646552" cy="3786078"/>
          </a:xfrm>
        </p:spPr>
        <p:txBody>
          <a:bodyPr/>
          <a:lstStyle/>
          <a:p>
            <a:pPr marL="85954" indent="-85954" defTabSz="859536">
              <a:spcBef>
                <a:spcPts val="1128"/>
              </a:spcBef>
              <a:spcAft>
                <a:spcPts val="188"/>
              </a:spcAft>
            </a:pPr>
            <a:r>
              <a:rPr lang="en-US" sz="18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Is November</a:t>
            </a:r>
          </a:p>
          <a:p>
            <a:pPr marL="361005" lvl="1" indent="-171907" defTabSz="859536">
              <a:spcBef>
                <a:spcPts val="188"/>
              </a:spcBef>
              <a:spcAft>
                <a:spcPts val="376"/>
              </a:spcAft>
            </a:pPr>
            <a:r>
              <a:rPr lang="en-US" sz="16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Coefficient: -11%</a:t>
            </a:r>
          </a:p>
          <a:p>
            <a:pPr marL="85954" indent="-85954" defTabSz="859536">
              <a:spcBef>
                <a:spcPts val="1128"/>
              </a:spcBef>
              <a:spcAft>
                <a:spcPts val="188"/>
              </a:spcAft>
            </a:pPr>
            <a:r>
              <a:rPr lang="en-US" sz="18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Is December</a:t>
            </a:r>
          </a:p>
          <a:p>
            <a:pPr marL="361005" lvl="1" indent="-171907" defTabSz="859536">
              <a:spcBef>
                <a:spcPts val="188"/>
              </a:spcBef>
              <a:spcAft>
                <a:spcPts val="376"/>
              </a:spcAft>
            </a:pPr>
            <a:r>
              <a:rPr lang="en-US" sz="16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Coefficient: </a:t>
            </a:r>
            <a:r>
              <a:rPr lang="en-US" sz="1692"/>
              <a:t>7.5%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61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8681FA-7B24-73C9-575C-1C049589B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2" t="3613" r="23567"/>
          <a:stretch/>
        </p:blipFill>
        <p:spPr>
          <a:xfrm>
            <a:off x="733697" y="832105"/>
            <a:ext cx="5848172" cy="512238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D4C4-F880-7550-F8F4-F071589AC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/>
              <a:t>CPI Adjusted 5 Months prior crossed with Is November</a:t>
            </a:r>
          </a:p>
          <a:p>
            <a:r>
              <a:rPr lang="en-US"/>
              <a:t>Coefficient: </a:t>
            </a:r>
            <a:r>
              <a:rPr lang="en-US">
                <a:solidFill>
                  <a:srgbClr val="00B050"/>
                </a:solidFill>
              </a:rPr>
              <a:t>+.06%</a:t>
            </a:r>
          </a:p>
          <a:p>
            <a:endParaRPr lang="en-US"/>
          </a:p>
          <a:p>
            <a:r>
              <a:rPr lang="en-US"/>
              <a:t>Helps capture the seasonal spike.</a:t>
            </a:r>
          </a:p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7850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3EF70-5740-BCA4-B81D-D43C0528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Predictors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782F6-9DFA-E7CD-421A-9EC294C7C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2" t="3458" r="24017"/>
          <a:stretch/>
        </p:blipFill>
        <p:spPr>
          <a:xfrm>
            <a:off x="634000" y="823865"/>
            <a:ext cx="5649106" cy="513062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6409-6E86-DBF5-46EC-A341F8396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700" dirty="0"/>
              <a:t>CPI Adjusted</a:t>
            </a:r>
          </a:p>
          <a:p>
            <a:pPr lvl="1"/>
            <a:r>
              <a:rPr lang="en-US" sz="1700" dirty="0"/>
              <a:t>Lead 3</a:t>
            </a:r>
          </a:p>
          <a:p>
            <a:pPr lvl="1"/>
            <a:r>
              <a:rPr lang="en-US" sz="1700" dirty="0"/>
              <a:t>Coefficient: </a:t>
            </a:r>
            <a:r>
              <a:rPr lang="en-US" sz="1700" dirty="0">
                <a:solidFill>
                  <a:srgbClr val="00B050"/>
                </a:solidFill>
              </a:rPr>
              <a:t>+1.2%</a:t>
            </a:r>
          </a:p>
          <a:p>
            <a:pPr lvl="1"/>
            <a:endParaRPr lang="en-US" sz="1700" dirty="0"/>
          </a:p>
          <a:p>
            <a:r>
              <a:rPr lang="en-US" sz="1700" dirty="0"/>
              <a:t>CPI Adjusted Squared</a:t>
            </a:r>
          </a:p>
          <a:p>
            <a:pPr lvl="1"/>
            <a:r>
              <a:rPr lang="en-US" sz="1700" dirty="0"/>
              <a:t>Lead 3</a:t>
            </a:r>
          </a:p>
          <a:p>
            <a:pPr lvl="1"/>
            <a:r>
              <a:rPr lang="en-US" sz="1700" dirty="0"/>
              <a:t>Coefficient: </a:t>
            </a:r>
            <a:r>
              <a:rPr lang="en-US" sz="1700" dirty="0">
                <a:solidFill>
                  <a:srgbClr val="FF0000"/>
                </a:solidFill>
              </a:rPr>
              <a:t>-0.0026%</a:t>
            </a:r>
          </a:p>
          <a:p>
            <a:pPr lvl="1"/>
            <a:endParaRPr lang="en-US" sz="1700" dirty="0"/>
          </a:p>
          <a:p>
            <a:r>
              <a:rPr lang="en-US" sz="1700" dirty="0"/>
              <a:t>Captures general trend</a:t>
            </a:r>
          </a:p>
          <a:p>
            <a:r>
              <a:rPr lang="en-US" sz="1700" dirty="0"/>
              <a:t>Squared term to help explain non-linearity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048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DCF4-1D65-E438-4762-F0437769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C0F93-0D73-F385-C5CC-614A207A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XYZ Company Market Intelligence Team wanted us to analyze key Economic Indicators and determine correlations with their revenue, and other markets.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Interested</a:t>
            </a:r>
            <a:r>
              <a:rPr lang="en-US" sz="2800" dirty="0"/>
              <a:t> in Recession impact as well.</a:t>
            </a:r>
          </a:p>
        </p:txBody>
      </p:sp>
    </p:spTree>
    <p:extLst>
      <p:ext uri="{BB962C8B-B14F-4D97-AF65-F5344CB8AC3E}">
        <p14:creationId xmlns:p14="http://schemas.microsoft.com/office/powerpoint/2010/main" val="1270720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4C056-C9D7-1B6C-BBBE-2B92811EA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579427"/>
            <a:ext cx="3690257" cy="528966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/>
              <a:t>Ln(Unemployment Claims Adjusted) Two months ahead crossed with Is Covid Recession 3 Months Prior</a:t>
            </a:r>
          </a:p>
          <a:p>
            <a:endParaRPr lang="en-US"/>
          </a:p>
          <a:p>
            <a:r>
              <a:rPr lang="en-US" sz="1500"/>
              <a:t>Coefficient: </a:t>
            </a:r>
            <a:r>
              <a:rPr lang="en-US" sz="1500">
                <a:solidFill>
                  <a:srgbClr val="00B050"/>
                </a:solidFill>
              </a:rPr>
              <a:t>-0.22%</a:t>
            </a:r>
          </a:p>
          <a:p>
            <a:endParaRPr lang="en-US" sz="1500"/>
          </a:p>
          <a:p>
            <a:r>
              <a:rPr lang="en-US" sz="1500"/>
              <a:t>Main Effects Insignificant</a:t>
            </a:r>
          </a:p>
          <a:p>
            <a:r>
              <a:rPr lang="en-US" sz="1500"/>
              <a:t>One of many ways to account for drop in revenue</a:t>
            </a:r>
          </a:p>
          <a:p>
            <a:pPr lvl="1"/>
            <a:r>
              <a:rPr lang="en-US" sz="1500"/>
              <a:t>High collinearity for Unemployment Claims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5FDDE9-F119-1C11-4C2C-4305F9B7F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" t="3114" r="23005"/>
          <a:stretch/>
        </p:blipFill>
        <p:spPr>
          <a:xfrm>
            <a:off x="416459" y="643435"/>
            <a:ext cx="5513561" cy="51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06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E324D-A729-3EF3-0AA2-C46AA171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Debt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270647-AD2B-21CE-6680-FF5DECBE3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" t="3516" r="23900"/>
          <a:stretch/>
        </p:blipFill>
        <p:spPr>
          <a:xfrm>
            <a:off x="804282" y="826969"/>
            <a:ext cx="5801792" cy="5127517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3D62E-53F0-EDDC-0182-40D48929E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/>
              <a:t>14 Months ago</a:t>
            </a:r>
          </a:p>
          <a:p>
            <a:r>
              <a:rPr lang="en-US"/>
              <a:t>Coefficient: </a:t>
            </a:r>
            <a:r>
              <a:rPr lang="en-US">
                <a:solidFill>
                  <a:srgbClr val="00B050"/>
                </a:solidFill>
              </a:rPr>
              <a:t>+20.4%</a:t>
            </a:r>
          </a:p>
          <a:p>
            <a:pPr lvl="1"/>
            <a:endParaRPr lang="en-US"/>
          </a:p>
          <a:p>
            <a:r>
              <a:rPr lang="en-US"/>
              <a:t>Direct, but incomplete relationship</a:t>
            </a:r>
          </a:p>
          <a:p>
            <a:pPr lvl="1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49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9A079-D1EA-930A-3DAE-DA4DD3AD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Home Sales Adjusted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9081E2-350E-DC1F-4BBA-0762BE6F8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1" t="3652" r="24213"/>
          <a:stretch/>
        </p:blipFill>
        <p:spPr>
          <a:xfrm>
            <a:off x="633999" y="834185"/>
            <a:ext cx="5766801" cy="512030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6463-CB41-87A1-0E2E-38E0439C5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pPr lvl="1"/>
            <a:r>
              <a:rPr lang="en-US"/>
              <a:t>17 Months ago</a:t>
            </a:r>
          </a:p>
          <a:p>
            <a:pPr lvl="1"/>
            <a:r>
              <a:rPr lang="en-US"/>
              <a:t>Coefficient: </a:t>
            </a:r>
            <a:r>
              <a:rPr lang="en-US">
                <a:solidFill>
                  <a:srgbClr val="00B050"/>
                </a:solidFill>
              </a:rPr>
              <a:t>+0.0065%</a:t>
            </a:r>
          </a:p>
          <a:p>
            <a:pPr lvl="1"/>
            <a:endParaRPr lang="en-US"/>
          </a:p>
          <a:p>
            <a:r>
              <a:rPr lang="en-US"/>
              <a:t>Increase in Existing Home Sales -&gt; Increase in Revenue</a:t>
            </a:r>
          </a:p>
          <a:p>
            <a:pPr lvl="1"/>
            <a:r>
              <a:rPr lang="en-US"/>
              <a:t>More Home sales during summer months</a:t>
            </a:r>
          </a:p>
          <a:p>
            <a:pPr lvl="1"/>
            <a:r>
              <a:rPr lang="en-US"/>
              <a:t>Lag lines up with Q4</a:t>
            </a:r>
          </a:p>
          <a:p>
            <a:pPr lvl="1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9815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3FA06-AF52-C0B1-644E-713DF614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Predictor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57BC3-432C-8FC2-83B5-C953315A8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2" t="3458" r="24224"/>
          <a:stretch/>
        </p:blipFill>
        <p:spPr>
          <a:xfrm>
            <a:off x="804282" y="823865"/>
            <a:ext cx="5795694" cy="513062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675B2-032B-AB49-2351-3F039E8DF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/>
              <a:t>New Home Sales Adjusted</a:t>
            </a:r>
          </a:p>
          <a:p>
            <a:pPr lvl="1"/>
            <a:r>
              <a:rPr lang="en-US"/>
              <a:t>Lag 7</a:t>
            </a:r>
          </a:p>
          <a:p>
            <a:pPr lvl="1"/>
            <a:r>
              <a:rPr lang="en-US"/>
              <a:t>Coefficient: </a:t>
            </a:r>
            <a:r>
              <a:rPr lang="en-US">
                <a:solidFill>
                  <a:srgbClr val="FF0000"/>
                </a:solidFill>
              </a:rPr>
              <a:t>-0.28%</a:t>
            </a:r>
          </a:p>
          <a:p>
            <a:pPr lvl="1"/>
            <a:endParaRPr lang="en-US"/>
          </a:p>
          <a:p>
            <a:r>
              <a:rPr lang="en-US"/>
              <a:t>General Opposite Trend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9691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BB8F-8734-A571-D8F5-5C25D0FBB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Comparing Recessions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278E44-7A7B-9F74-8BAA-60EA93CFD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6171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741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CFCF-652E-90EC-739E-BF9A548D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Functional PCA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7DD3-74D6-50B3-C84B-F9B39CBF4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59" y="1900331"/>
            <a:ext cx="3186953" cy="49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GDP Year-over-Year:</a:t>
            </a: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1F076A2-6DD0-C4C3-67CC-D77F1212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55" y="2459355"/>
            <a:ext cx="4819475" cy="2128042"/>
          </a:xfrm>
          <a:prstGeom prst="rect">
            <a:avLst/>
          </a:prstGeom>
        </p:spPr>
      </p:pic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C5DA48D-11C6-047D-5F67-8A9053114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25" y="4564139"/>
            <a:ext cx="4358081" cy="1616620"/>
          </a:xfrm>
          <a:prstGeom prst="rect">
            <a:avLst/>
          </a:prstGeom>
        </p:spPr>
      </p:pic>
      <p:pic>
        <p:nvPicPr>
          <p:cNvPr id="9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47D9D454-1033-A655-E874-9E6A250A9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253" y="2434509"/>
            <a:ext cx="4693640" cy="30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45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CFCF-652E-90EC-739E-BF9A548D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Functional PCA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7DD3-74D6-50B3-C84B-F9B39CBF4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567"/>
            <a:ext cx="3186953" cy="49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Unemployment Rate: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78388919-1B53-5E23-F424-7860D964D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74" y="2556970"/>
            <a:ext cx="4553823" cy="2897546"/>
          </a:xfrm>
          <a:prstGeom prst="rect">
            <a:avLst/>
          </a:prstGeom>
        </p:spPr>
      </p:pic>
      <p:pic>
        <p:nvPicPr>
          <p:cNvPr id="5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A4174B54-DDD4-C082-5798-6F820C86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419" y="1805207"/>
            <a:ext cx="4812484" cy="145094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6D349FF-7008-CD43-CB5A-8FB39CF00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208" y="3258635"/>
            <a:ext cx="4420998" cy="28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90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CFCF-652E-90EC-739E-BF9A548D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Functional PCA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7DD3-74D6-50B3-C84B-F9B39CBF4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096"/>
            <a:ext cx="3186953" cy="49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Savings Rate: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4C79BB4-C30D-38CA-3A26-F70C646A7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38" y="2665710"/>
            <a:ext cx="4693641" cy="2113809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8F4E2E8-7680-1ED9-CCF0-DEC4A33FF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024" y="1835367"/>
            <a:ext cx="3917658" cy="1460533"/>
          </a:xfrm>
          <a:prstGeom prst="rect">
            <a:avLst/>
          </a:prstGeom>
        </p:spPr>
      </p:pic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E6A439D-3EB6-B3B4-AC0A-707295B0D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143" y="3432014"/>
            <a:ext cx="4050483" cy="26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8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DE5A-509D-B49E-7935-574576C5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E9AF-B885-D185-DD03-4B200418C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37185" indent="-305435"/>
            <a:r>
              <a:rPr lang="en-US" sz="2200" dirty="0"/>
              <a:t>Research Questions Answered?:</a:t>
            </a:r>
            <a:endParaRPr lang="en-US" dirty="0"/>
          </a:p>
          <a:p>
            <a:pPr marL="629920" lvl="1" indent="-305435"/>
            <a:r>
              <a:rPr lang="en-US" sz="2000" dirty="0"/>
              <a:t>Which indicators help predict declines or increases in revenue for XYZ Company?</a:t>
            </a:r>
            <a:endParaRPr lang="en-US" sz="2000" dirty="0">
              <a:cs typeface="Calibri"/>
            </a:endParaRPr>
          </a:p>
          <a:p>
            <a:pPr marL="812800" lvl="2"/>
            <a:r>
              <a:rPr lang="en-US" sz="1600" dirty="0">
                <a:solidFill>
                  <a:srgbClr val="FF0000"/>
                </a:solidFill>
                <a:cs typeface="Calibri"/>
              </a:rPr>
              <a:t>New</a:t>
            </a:r>
            <a:r>
              <a:rPr lang="en-US" sz="1600" dirty="0">
                <a:cs typeface="Calibri"/>
              </a:rPr>
              <a:t> and </a:t>
            </a:r>
            <a:r>
              <a:rPr lang="en-US" sz="1600" dirty="0">
                <a:solidFill>
                  <a:srgbClr val="00B050"/>
                </a:solidFill>
                <a:cs typeface="Calibri"/>
              </a:rPr>
              <a:t>Existing</a:t>
            </a:r>
            <a:r>
              <a:rPr lang="en-US" sz="1600" dirty="0">
                <a:cs typeface="Calibri"/>
              </a:rPr>
              <a:t> Home Sales</a:t>
            </a:r>
          </a:p>
          <a:p>
            <a:pPr marL="812800" lvl="2"/>
            <a:r>
              <a:rPr lang="en-US" sz="1600" dirty="0">
                <a:solidFill>
                  <a:srgbClr val="00B050"/>
                </a:solidFill>
                <a:cs typeface="Calibri"/>
              </a:rPr>
              <a:t>Disposable Income</a:t>
            </a:r>
          </a:p>
          <a:p>
            <a:pPr marL="812800" lvl="2"/>
            <a:r>
              <a:rPr lang="en-US" sz="1600" dirty="0">
                <a:solidFill>
                  <a:srgbClr val="00B050"/>
                </a:solidFill>
                <a:cs typeface="Calibri"/>
              </a:rPr>
              <a:t>Debt</a:t>
            </a:r>
          </a:p>
          <a:p>
            <a:pPr marL="812800" lvl="2"/>
            <a:r>
              <a:rPr lang="en-US" sz="1600" dirty="0">
                <a:solidFill>
                  <a:srgbClr val="00B050"/>
                </a:solidFill>
                <a:cs typeface="Calibri"/>
              </a:rPr>
              <a:t>Q4</a:t>
            </a:r>
            <a:r>
              <a:rPr lang="en-US" sz="1600" dirty="0">
                <a:cs typeface="Calibri"/>
              </a:rPr>
              <a:t> or not</a:t>
            </a:r>
          </a:p>
          <a:p>
            <a:pPr marL="812800" lvl="2"/>
            <a:r>
              <a:rPr lang="en-US" sz="1600" dirty="0">
                <a:solidFill>
                  <a:srgbClr val="00B050"/>
                </a:solidFill>
                <a:cs typeface="Calibri"/>
              </a:rPr>
              <a:t>CPI Adjusted x November</a:t>
            </a:r>
          </a:p>
          <a:p>
            <a:pPr marL="629920" lvl="1" indent="-305435"/>
            <a:r>
              <a:rPr lang="en-US" sz="2000" dirty="0"/>
              <a:t>How have these indicators moved compared to past recessions?</a:t>
            </a:r>
            <a:endParaRPr lang="en-US" sz="2000" dirty="0">
              <a:cs typeface="Calibri"/>
            </a:endParaRPr>
          </a:p>
          <a:p>
            <a:pPr marL="812800" lvl="2"/>
            <a:r>
              <a:rPr lang="en-US" sz="1600" dirty="0">
                <a:cs typeface="Calibri"/>
              </a:rPr>
              <a:t>COVID-19 Recession was much different than previous.</a:t>
            </a:r>
          </a:p>
          <a:p>
            <a:pPr marL="629920" lvl="1" indent="-305435"/>
            <a:r>
              <a:rPr lang="en-US" sz="2000" dirty="0"/>
              <a:t>Which is better? Seasonally Adjusted or not?</a:t>
            </a:r>
            <a:endParaRPr lang="en-US" sz="2000" dirty="0">
              <a:cs typeface="Calibri"/>
            </a:endParaRPr>
          </a:p>
          <a:p>
            <a:pPr marL="812800" lvl="2" indent="-305435"/>
            <a:r>
              <a:rPr lang="en-US" sz="1600" dirty="0"/>
              <a:t>Seasonally Adjusted Variables</a:t>
            </a:r>
            <a:endParaRPr lang="en-US" sz="1600" dirty="0">
              <a:cs typeface="Calibri"/>
            </a:endParaRPr>
          </a:p>
          <a:p>
            <a:pPr marL="812800" lvl="2" indent="-305435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5127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952D-970C-ED50-E274-09A4C108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1C05-D56A-E1CF-F27E-8A00BA92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Apply RNN Model for Predictions</a:t>
            </a:r>
          </a:p>
          <a:p>
            <a:r>
              <a:rPr lang="en-US"/>
              <a:t>Watch significant variable for general idea direction of Revenue.</a:t>
            </a:r>
          </a:p>
        </p:txBody>
      </p:sp>
    </p:spTree>
    <p:extLst>
      <p:ext uri="{BB962C8B-B14F-4D97-AF65-F5344CB8AC3E}">
        <p14:creationId xmlns:p14="http://schemas.microsoft.com/office/powerpoint/2010/main" val="378510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22F4-34DF-F5CE-326F-E302FE5B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1BB75-EE7D-6EB5-0988-039A74F07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629920" lvl="1" indent="-305435">
              <a:lnSpc>
                <a:spcPct val="150000"/>
              </a:lnSpc>
            </a:pPr>
            <a:r>
              <a:rPr lang="en-US" sz="2800" dirty="0"/>
              <a:t>Which indicators help predict declines or increases in revenue for XYZ Company?</a:t>
            </a:r>
            <a:endParaRPr lang="en-US" dirty="0"/>
          </a:p>
          <a:p>
            <a:pPr marL="629920" lvl="1" indent="-305435">
              <a:lnSpc>
                <a:spcPct val="150000"/>
              </a:lnSpc>
            </a:pPr>
            <a:r>
              <a:rPr lang="en-US" sz="2800" dirty="0"/>
              <a:t>How have these indicators moved compared to past recessions?</a:t>
            </a:r>
            <a:endParaRPr lang="en-US" sz="2800" dirty="0">
              <a:cs typeface="Calibri"/>
            </a:endParaRPr>
          </a:p>
          <a:p>
            <a:pPr marL="629920" lvl="1" indent="-305435">
              <a:lnSpc>
                <a:spcPct val="150000"/>
              </a:lnSpc>
            </a:pPr>
            <a:r>
              <a:rPr lang="en-US" sz="2800" dirty="0"/>
              <a:t>Which is better? Seasonally Adjusted or not?</a:t>
            </a:r>
            <a:endParaRPr lang="en-US" sz="2800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31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C2D4-FEAD-3AD0-7FAA-353AB0E1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CC8FF-C25D-A50D-594F-A1A394E5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76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D0DE-26F7-9070-C2D3-AEAB81E9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C47B-5091-337D-A9C5-39CACC756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33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0621-B8D3-3FD1-D43B-4A4840E4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with ARIMA Errors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DA17B5-674A-991D-C8F9-685315DBE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550" y="2005013"/>
            <a:ext cx="59912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2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D3B5-9333-9453-9B05-2277F581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CB0408-65CB-FF2F-6296-A40228C10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0426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62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EC76C-09ED-0A4C-2011-6546FFD1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2080EF67-4598-B2C9-FF78-78726E555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015301"/>
              </p:ext>
            </p:extLst>
          </p:nvPr>
        </p:nvGraphicFramePr>
        <p:xfrm>
          <a:off x="2770862" y="298764"/>
          <a:ext cx="9646881" cy="677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482F72A-3881-F33C-91F0-D0EB7F97EA19}"/>
              </a:ext>
            </a:extLst>
          </p:cNvPr>
          <p:cNvSpPr txBox="1"/>
          <p:nvPr/>
        </p:nvSpPr>
        <p:spPr>
          <a:xfrm>
            <a:off x="543319" y="3796143"/>
            <a:ext cx="26345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Monthly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Year-over-Year Transform as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Lagged and Leading Variables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F1F81D6-2B71-C679-3903-1DCEE5905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2" r="21518"/>
          <a:stretch/>
        </p:blipFill>
        <p:spPr>
          <a:xfrm>
            <a:off x="1747319" y="152400"/>
            <a:ext cx="6925901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6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F8E05B-9301-C687-8F31-B557FB2E8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885" y="643466"/>
            <a:ext cx="768422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64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3D25E9-E693-A1C5-5620-11288608A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247" y="643466"/>
            <a:ext cx="894950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278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88FE7C37A6DB4C8683772920A75098" ma:contentTypeVersion="2" ma:contentTypeDescription="Create a new document." ma:contentTypeScope="" ma:versionID="7187761db0ac5957be825616b14a5f05">
  <xsd:schema xmlns:xsd="http://www.w3.org/2001/XMLSchema" xmlns:xs="http://www.w3.org/2001/XMLSchema" xmlns:p="http://schemas.microsoft.com/office/2006/metadata/properties" xmlns:ns2="2abeb468-01fe-49b8-aa08-6bee59245b06" targetNamespace="http://schemas.microsoft.com/office/2006/metadata/properties" ma:root="true" ma:fieldsID="b9522fddc775f0b0e6393ea2f44556ca" ns2:_="">
    <xsd:import namespace="2abeb468-01fe-49b8-aa08-6bee59245b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eb468-01fe-49b8-aa08-6bee59245b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A945F1-644A-4B79-A4B6-79D2DD90B664}">
  <ds:schemaRefs>
    <ds:schemaRef ds:uri="2abeb468-01fe-49b8-aa08-6bee59245b0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D9FB734-351A-40CF-B8D2-4CBE0692C6F6}">
  <ds:schemaRefs>
    <ds:schemaRef ds:uri="2abeb468-01fe-49b8-aa08-6bee59245b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B0638E3-1FAB-4CB2-A573-F21D7A8B0E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797</Words>
  <Application>Microsoft Office PowerPoint</Application>
  <PresentationFormat>Widescreen</PresentationFormat>
  <Paragraphs>208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Retrospect</vt:lpstr>
      <vt:lpstr>XYZ Company Industry Project</vt:lpstr>
      <vt:lpstr>Outline</vt:lpstr>
      <vt:lpstr>Project Overview</vt:lpstr>
      <vt:lpstr>Research Questions</vt:lpstr>
      <vt:lpstr>Dataset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</vt:lpstr>
      <vt:lpstr>Lags and Leads</vt:lpstr>
      <vt:lpstr>RNN (Overview)</vt:lpstr>
      <vt:lpstr>RNN (Inputs)</vt:lpstr>
      <vt:lpstr>Model Performance</vt:lpstr>
      <vt:lpstr>Important Features</vt:lpstr>
      <vt:lpstr>Effects on Prediction</vt:lpstr>
      <vt:lpstr>Disposable Income</vt:lpstr>
      <vt:lpstr>New Home Sales</vt:lpstr>
      <vt:lpstr>Prediction</vt:lpstr>
      <vt:lpstr>Prescriptive Model</vt:lpstr>
      <vt:lpstr>Predictor Scope</vt:lpstr>
      <vt:lpstr>Regression Predictors - Indicators</vt:lpstr>
      <vt:lpstr>PowerPoint Presentation</vt:lpstr>
      <vt:lpstr>Predictors</vt:lpstr>
      <vt:lpstr>PowerPoint Presentation</vt:lpstr>
      <vt:lpstr>Debt</vt:lpstr>
      <vt:lpstr>Home Sales Adjusted</vt:lpstr>
      <vt:lpstr>Predictor</vt:lpstr>
      <vt:lpstr>Comparing Recessions</vt:lpstr>
      <vt:lpstr>Functional PCA</vt:lpstr>
      <vt:lpstr>Functional PCA</vt:lpstr>
      <vt:lpstr>Functional PCA</vt:lpstr>
      <vt:lpstr>Conclusion</vt:lpstr>
      <vt:lpstr>Recommendations</vt:lpstr>
      <vt:lpstr>Questions?</vt:lpstr>
      <vt:lpstr>Appendix</vt:lpstr>
      <vt:lpstr>Regression with ARIMA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Rodriguez</dc:creator>
  <cp:lastModifiedBy>Rodriguez, Troy R</cp:lastModifiedBy>
  <cp:revision>3</cp:revision>
  <dcterms:created xsi:type="dcterms:W3CDTF">2023-04-22T15:41:38Z</dcterms:created>
  <dcterms:modified xsi:type="dcterms:W3CDTF">2023-07-11T03:07:10Z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0x0101005688FE7C37A6DB4C8683772920A75098</vt:lpwstr>
  </property>
</Properties>
</file>