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214" autoAdjust="0"/>
  </p:normalViewPr>
  <p:slideViewPr>
    <p:cSldViewPr snapToGrid="0">
      <p:cViewPr varScale="1">
        <p:scale>
          <a:sx n="80" d="100"/>
          <a:sy n="80" d="100"/>
        </p:scale>
        <p:origin x="126" y="6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" TargetMode="External"/><Relationship Id="rId2" Type="http://schemas.openxmlformats.org/officeDocument/2006/relationships/hyperlink" Target="http://statsmodels.sf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Python 101: Pandas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Sylvia Vargas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March 6, 2019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1745-AF79-4B19-BB51-7BA2F0A5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Pandas in Python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7815C-DBBE-4813-BF9E-D513C8F036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9627188" cy="4832845"/>
          </a:xfrm>
        </p:spPr>
        <p:txBody>
          <a:bodyPr>
            <a:normAutofit/>
          </a:bodyPr>
          <a:lstStyle/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1800" dirty="0"/>
              <a:t>The pandas (</a:t>
            </a:r>
            <a:r>
              <a:rPr lang="en-US" sz="1800" dirty="0" err="1"/>
              <a:t>PANel</a:t>
            </a:r>
            <a:r>
              <a:rPr lang="en-US" sz="1800" dirty="0"/>
              <a:t> + </a:t>
            </a:r>
            <a:r>
              <a:rPr lang="en-US" sz="1800" dirty="0" err="1"/>
              <a:t>DAta</a:t>
            </a:r>
            <a:r>
              <a:rPr lang="en-US" sz="1800" dirty="0"/>
              <a:t>) Python library allows for easy and fast data analysis and manipulation tools by providing numerical tables and time series data structures called </a:t>
            </a:r>
            <a:r>
              <a:rPr lang="en-US" sz="1800" b="1" dirty="0" err="1"/>
              <a:t>DataFrame</a:t>
            </a:r>
            <a:r>
              <a:rPr lang="en-US" sz="1800" dirty="0"/>
              <a:t> and </a:t>
            </a:r>
            <a:r>
              <a:rPr lang="en-US" sz="1800" b="1" dirty="0"/>
              <a:t>Series</a:t>
            </a:r>
            <a:r>
              <a:rPr lang="en-US" sz="1800" dirty="0"/>
              <a:t>.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1800" dirty="0"/>
              <a:t>Wes McKinney developed the basics of 'Pandas' in 2008 and in 2009 made the project 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1800" dirty="0"/>
              <a:t>Developed for data modeling and basic analysis and introduced the </a:t>
            </a:r>
            <a:r>
              <a:rPr lang="en-US" sz="1800" dirty="0" err="1"/>
              <a:t>dataframe</a:t>
            </a:r>
            <a:r>
              <a:rPr lang="en-US" sz="1800" dirty="0"/>
              <a:t> in Python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1800" i="1" dirty="0"/>
              <a:t>pandas</a:t>
            </a:r>
            <a:r>
              <a:rPr lang="en-US" sz="1800" dirty="0"/>
              <a:t> does not implement significant modeling functionality outside of linear and panel regression; for this, look to </a:t>
            </a:r>
            <a:r>
              <a:rPr lang="en-US" sz="1800" dirty="0" err="1">
                <a:hlinkClick r:id="rId2"/>
              </a:rPr>
              <a:t>statsmodels</a:t>
            </a:r>
            <a:r>
              <a:rPr lang="en-US" sz="1800" dirty="0"/>
              <a:t> and </a:t>
            </a:r>
            <a:r>
              <a:rPr lang="en-US" sz="1800" dirty="0" err="1">
                <a:hlinkClick r:id="rId3"/>
              </a:rPr>
              <a:t>scikit</a:t>
            </a:r>
            <a:r>
              <a:rPr lang="en-US" sz="1800" dirty="0">
                <a:hlinkClick r:id="rId3"/>
              </a:rPr>
              <a:t>-learn</a:t>
            </a:r>
            <a:r>
              <a:rPr lang="en-US" sz="18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293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19</TotalTime>
  <Words>45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WelcomeDoc</vt:lpstr>
      <vt:lpstr>Python 101: Pandas</vt:lpstr>
      <vt:lpstr>What is Pandas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101: Pandas</dc:title>
  <dc:creator>Sylvia Vargas</dc:creator>
  <cp:keywords/>
  <cp:lastModifiedBy>Sylvia Vargas</cp:lastModifiedBy>
  <cp:revision>2</cp:revision>
  <dcterms:created xsi:type="dcterms:W3CDTF">2019-03-06T22:53:08Z</dcterms:created>
  <dcterms:modified xsi:type="dcterms:W3CDTF">2019-03-06T23:12:44Z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syvargas@microsoft.com</vt:lpwstr>
  </property>
  <property fmtid="{D5CDD505-2E9C-101B-9397-08002B2CF9AE}" pid="5" name="MSIP_Label_f42aa342-8706-4288-bd11-ebb85995028c_SetDate">
    <vt:lpwstr>2019-03-06T23:11:32.4864309Z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20e3cdbe-df84-496c-a60c-d2b439aa4aed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