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tif"/><Relationship Id="rId6" Type="http://schemas.openxmlformats.org/officeDocument/2006/relationships/image" Target="../media/image2.tif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"/>
          <p:cNvGrpSpPr/>
          <p:nvPr/>
        </p:nvGrpSpPr>
        <p:grpSpPr>
          <a:xfrm>
            <a:off x="968168" y="1825401"/>
            <a:ext cx="11106564" cy="6525491"/>
            <a:chOff x="0" y="0"/>
            <a:chExt cx="11106563" cy="6525489"/>
          </a:xfrm>
        </p:grpSpPr>
        <p:pic>
          <p:nvPicPr>
            <p:cNvPr id="119" name="Screen Shot 2019-02-27 at 8.42.42 PM.png" descr="Screen Shot 2019-02-27 at 8.42.42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2100984"/>
              <a:ext cx="5464927" cy="8355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Screen Shot 2019-02-27 at 8.26.30 PM.png" descr="Screen Shot 2019-02-27 at 8.26.30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629554" y="4832444"/>
              <a:ext cx="5831793" cy="650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" name="Rounded Rectangle" descr="Rounded Rectangl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425" y="310722"/>
              <a:ext cx="11049139" cy="3377035"/>
            </a:xfrm>
            <a:prstGeom prst="rect">
              <a:avLst/>
            </a:prstGeom>
            <a:effectLst/>
          </p:spPr>
        </p:pic>
        <p:sp>
          <p:nvSpPr>
            <p:cNvPr id="123" name="Demonstration"/>
            <p:cNvSpPr txBox="1"/>
            <p:nvPr/>
          </p:nvSpPr>
          <p:spPr>
            <a:xfrm>
              <a:off x="3905896" y="0"/>
              <a:ext cx="3278999" cy="66434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Demonstration</a:t>
              </a:r>
            </a:p>
          </p:txBody>
        </p:sp>
        <p:pic>
          <p:nvPicPr>
            <p:cNvPr id="124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167729" y="756326"/>
              <a:ext cx="5781085" cy="22926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122824" y="582791"/>
              <a:ext cx="3441827" cy="1762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acceleration feedback"/>
            <p:cNvSpPr txBox="1"/>
            <p:nvPr/>
          </p:nvSpPr>
          <p:spPr>
            <a:xfrm>
              <a:off x="2765818" y="2787483"/>
              <a:ext cx="3477874" cy="6352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acceleration feedback</a:t>
              </a:r>
            </a:p>
          </p:txBody>
        </p:sp>
        <p:sp>
          <p:nvSpPr>
            <p:cNvPr id="127" name="Line"/>
            <p:cNvSpPr/>
            <p:nvPr/>
          </p:nvSpPr>
          <p:spPr>
            <a:xfrm>
              <a:off x="3823994" y="2870393"/>
              <a:ext cx="1361522" cy="1"/>
            </a:xfrm>
            <a:prstGeom prst="line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8" name="Line" descr="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5400000">
              <a:off x="5044320" y="4017408"/>
              <a:ext cx="901872" cy="352235"/>
            </a:xfrm>
            <a:prstGeom prst="rect">
              <a:avLst/>
            </a:prstGeom>
            <a:effectLst/>
          </p:spPr>
        </p:pic>
        <p:pic>
          <p:nvPicPr>
            <p:cNvPr id="130" name="Rounded Rectangle" descr="Rounded Rectangl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7425" y="4732170"/>
              <a:ext cx="11049139" cy="1327185"/>
            </a:xfrm>
            <a:prstGeom prst="rect">
              <a:avLst/>
            </a:prstGeom>
            <a:effectLst/>
          </p:spPr>
        </p:pic>
        <p:sp>
          <p:nvSpPr>
            <p:cNvPr id="132" name="Optimal Reward Function"/>
            <p:cNvSpPr txBox="1"/>
            <p:nvPr/>
          </p:nvSpPr>
          <p:spPr>
            <a:xfrm>
              <a:off x="2800175" y="5861143"/>
              <a:ext cx="5490324" cy="66434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Optimal Reward Function</a:t>
              </a:r>
            </a:p>
          </p:txBody>
        </p:sp>
        <p:sp>
          <p:nvSpPr>
            <p:cNvPr id="133" name="IRL"/>
            <p:cNvSpPr txBox="1"/>
            <p:nvPr/>
          </p:nvSpPr>
          <p:spPr>
            <a:xfrm>
              <a:off x="5752229" y="3830943"/>
              <a:ext cx="734182" cy="593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IRL</a:t>
              </a:r>
            </a:p>
          </p:txBody>
        </p:sp>
        <p:sp>
          <p:nvSpPr>
            <p:cNvPr id="134" name="Equation"/>
            <p:cNvSpPr txBox="1"/>
            <p:nvPr/>
          </p:nvSpPr>
          <p:spPr>
            <a:xfrm>
              <a:off x="3772201" y="5517013"/>
              <a:ext cx="3619586" cy="295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p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p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m:oMathPara>
              </a14:m>
              <a:endParaRPr sz="2200"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